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1" r:id="rId4"/>
    <p:sldId id="272" r:id="rId5"/>
    <p:sldId id="273" r:id="rId6"/>
    <p:sldId id="274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FRACTIONS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20000"/>
          </a:bodyPr>
          <a:lstStyle/>
          <a:p>
            <a:pPr lvl="0" algn="l"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</a:rPr>
              <a:t>Introduction and Types of Fractions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</a:rPr>
              <a:t>Fractions on the Number Line and Equivalent Fractions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</a:rPr>
              <a:t>Fraction in its lowest terms and Reducing a fraction  to its lowest form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</a:rPr>
              <a:t>Comparison of   Unlike fractions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</a:rPr>
              <a:t>Addition and Subtraction of Fractions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</a:rPr>
              <a:t>Multiplication of Fractions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tx1"/>
                </a:solidFill>
              </a:rPr>
              <a:t>Reciprocal of a </a:t>
            </a:r>
            <a:r>
              <a:rPr lang="en-US" sz="4400" smtClean="0">
                <a:solidFill>
                  <a:schemeClr val="tx1"/>
                </a:solidFill>
              </a:rPr>
              <a:t>Fraction and Division </a:t>
            </a:r>
            <a:r>
              <a:rPr lang="en-US" sz="4400" dirty="0" smtClean="0">
                <a:solidFill>
                  <a:schemeClr val="tx1"/>
                </a:solidFill>
              </a:rPr>
              <a:t>of Fractions</a:t>
            </a:r>
          </a:p>
          <a:p>
            <a:pPr algn="l">
              <a:buFont typeface="Wingdings" pitchFamily="2" charset="2"/>
              <a:buChar char="Ø"/>
            </a:pP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FRACTIONS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Introduction of Fraction -  The word fraction originally comes from the Latin ward </a:t>
            </a:r>
            <a:r>
              <a:rPr lang="en-US" sz="3600" dirty="0" err="1" smtClean="0">
                <a:solidFill>
                  <a:schemeClr val="tx1"/>
                </a:solidFill>
              </a:rPr>
              <a:t>fractio</a:t>
            </a:r>
            <a:r>
              <a:rPr lang="en-US" sz="3600" dirty="0" smtClean="0">
                <a:solidFill>
                  <a:schemeClr val="tx1"/>
                </a:solidFill>
              </a:rPr>
              <a:t> which means ,  breaking into pieces.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A fraction means a part of a collection or a whole. </a:t>
            </a:r>
          </a:p>
          <a:p>
            <a:pPr lvl="0"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The whole may be a single object or a group of objects. </a:t>
            </a:r>
          </a:p>
          <a:p>
            <a:pPr algn="l"/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FRACTIONS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Look at the following fractions -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 l="49781" t="43750" r="39970" b="45833"/>
          <a:stretch>
            <a:fillRect/>
          </a:stretch>
        </p:blipFill>
        <p:spPr bwMode="auto">
          <a:xfrm>
            <a:off x="914400" y="1828800"/>
            <a:ext cx="3200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609600" y="3962400"/>
            <a:ext cx="8340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Out of total two parts one part is shaded , so the corresponding fraction is</a:t>
            </a:r>
            <a:endParaRPr lang="en-US" sz="36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58000" y="4495800"/>
          <a:ext cx="457200" cy="762000"/>
        </p:xfrm>
        <a:graphic>
          <a:graphicData uri="http://schemas.openxmlformats.org/presentationml/2006/ole">
            <p:oleObj spid="_x0000_s18434" name="Equation" r:id="rId4" imgW="171360" imgH="469800" progId="Equation.Lambda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FRACTIONS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Look at the following fractions -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49195" t="58334" r="39677" b="21875"/>
          <a:stretch>
            <a:fillRect/>
          </a:stretch>
        </p:blipFill>
        <p:spPr bwMode="auto">
          <a:xfrm>
            <a:off x="1524000" y="1524000"/>
            <a:ext cx="2362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4038600"/>
            <a:ext cx="8340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Out of total four parts two parts are shaded , so the corresponding fraction is </a:t>
            </a:r>
            <a:endParaRPr lang="en-US" sz="3600" dirty="0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6553200" y="4572000"/>
          <a:ext cx="381000" cy="635000"/>
        </p:xfrm>
        <a:graphic>
          <a:graphicData uri="http://schemas.openxmlformats.org/presentationml/2006/ole">
            <p:oleObj spid="_x0000_s39937" name="Equation" r:id="rId4" imgW="171360" imgH="469800" progId="Equation.Lambda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FRACTIONS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Look at the following fractions -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 l="20132" t="42708" r="62299" b="38542"/>
          <a:stretch>
            <a:fillRect/>
          </a:stretch>
        </p:blipFill>
        <p:spPr bwMode="auto">
          <a:xfrm>
            <a:off x="533400" y="1905000"/>
            <a:ext cx="304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28600" y="3810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Out of total seven parts three parts are shaded , so the corresponding fraction is </a:t>
            </a:r>
            <a:endParaRPr lang="en-US" sz="3600" dirty="0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1066800" y="5181600"/>
          <a:ext cx="457200" cy="762000"/>
        </p:xfrm>
        <a:graphic>
          <a:graphicData uri="http://schemas.openxmlformats.org/presentationml/2006/ole">
            <p:oleObj spid="_x0000_s38913" name="Equation" r:id="rId4" imgW="171360" imgH="469800" progId="Equation.Lambda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90600"/>
          </a:xfrm>
        </p:spPr>
        <p:txBody>
          <a:bodyPr/>
          <a:lstStyle/>
          <a:p>
            <a:r>
              <a:rPr lang="en-US" dirty="0" smtClean="0">
                <a:latin typeface="Algerian" pitchFamily="82" charset="0"/>
              </a:rPr>
              <a:t>FRACTIONS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</a:rPr>
              <a:t>Look at the following fractions -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 l="37701" t="42708" r="51757" b="38542"/>
          <a:stretch>
            <a:fillRect/>
          </a:stretch>
        </p:blipFill>
        <p:spPr bwMode="auto">
          <a:xfrm>
            <a:off x="1371600" y="16764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28600" y="4343400"/>
            <a:ext cx="83408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Out of total eight parts one part is shaded , so the corresponding fraction is   </a:t>
            </a:r>
            <a:endParaRPr lang="en-US" sz="3600" dirty="0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6324600" y="4953000"/>
          <a:ext cx="457200" cy="762000"/>
        </p:xfrm>
        <a:graphic>
          <a:graphicData uri="http://schemas.openxmlformats.org/presentationml/2006/ole">
            <p:oleObj spid="_x0000_s37889" name="Equation" r:id="rId4" imgW="171360" imgH="469800" progId="Equation.Lambda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/>
          <a:srcRect l="22709" t="25000" r="21889" b="16667"/>
          <a:stretch>
            <a:fillRect/>
          </a:stretch>
        </p:blipFill>
        <p:spPr bwMode="auto">
          <a:xfrm>
            <a:off x="0" y="-1"/>
            <a:ext cx="9144000" cy="541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182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FRACTIONS</vt:lpstr>
      <vt:lpstr>FRACTIONS</vt:lpstr>
      <vt:lpstr>FRACTIONS</vt:lpstr>
      <vt:lpstr>FRACTIONS</vt:lpstr>
      <vt:lpstr>FRACTIONS</vt:lpstr>
      <vt:lpstr>FRACTIONS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KNOWING OUR NUMBERS </dc:title>
  <dc:creator>dell</dc:creator>
  <cp:lastModifiedBy>dell</cp:lastModifiedBy>
  <cp:revision>37</cp:revision>
  <dcterms:created xsi:type="dcterms:W3CDTF">2006-08-16T00:00:00Z</dcterms:created>
  <dcterms:modified xsi:type="dcterms:W3CDTF">2020-06-01T15:50:01Z</dcterms:modified>
</cp:coreProperties>
</file>