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3" r:id="rId19"/>
    <p:sldId id="285" r:id="rId20"/>
    <p:sldId id="284" r:id="rId21"/>
    <p:sldId id="286" r:id="rId22"/>
    <p:sldId id="287" r:id="rId23"/>
    <p:sldId id="289" r:id="rId24"/>
    <p:sldId id="288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92" r:id="rId36"/>
    <p:sldId id="293" r:id="rId37"/>
    <p:sldId id="294" r:id="rId38"/>
    <p:sldId id="295" r:id="rId39"/>
    <p:sldId id="296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b="1" u="sng" dirty="0" smtClean="0">
                <a:solidFill>
                  <a:srgbClr val="FF0000"/>
                </a:solidFill>
                <a:latin typeface="+mn-lt"/>
              </a:rPr>
              <a:t>Areas Related to Circles</a:t>
            </a:r>
            <a:endParaRPr lang="en-IN" sz="6000" b="1" u="sng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3469" r="18763" b="12452"/>
          <a:stretch>
            <a:fillRect/>
          </a:stretch>
        </p:blipFill>
        <p:spPr bwMode="auto">
          <a:xfrm>
            <a:off x="990600" y="228600"/>
            <a:ext cx="6553200" cy="61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228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7816" b="12452"/>
          <a:stretch>
            <a:fillRect/>
          </a:stretch>
        </p:blipFill>
        <p:spPr bwMode="auto">
          <a:xfrm>
            <a:off x="838200" y="76200"/>
            <a:ext cx="67056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11785" r="17816" b="17975"/>
          <a:stretch>
            <a:fillRect/>
          </a:stretch>
        </p:blipFill>
        <p:spPr bwMode="auto">
          <a:xfrm>
            <a:off x="762000" y="152400"/>
            <a:ext cx="678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37116" t="48698" r="38872" b="45833"/>
          <a:stretch>
            <a:fillRect/>
          </a:stretch>
        </p:blipFill>
        <p:spPr bwMode="auto">
          <a:xfrm>
            <a:off x="609600" y="6172200"/>
            <a:ext cx="416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6870" b="12452"/>
          <a:stretch>
            <a:fillRect/>
          </a:stretch>
        </p:blipFill>
        <p:spPr bwMode="auto">
          <a:xfrm>
            <a:off x="609600" y="76200"/>
            <a:ext cx="691150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20203" r="17816" b="12452"/>
          <a:stretch>
            <a:fillRect/>
          </a:stretch>
        </p:blipFill>
        <p:spPr bwMode="auto">
          <a:xfrm>
            <a:off x="914400" y="0"/>
            <a:ext cx="67818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45900" t="61458" r="33016" b="25000"/>
          <a:stretch>
            <a:fillRect/>
          </a:stretch>
        </p:blipFill>
        <p:spPr bwMode="auto">
          <a:xfrm>
            <a:off x="2285999" y="5562600"/>
            <a:ext cx="35872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35356" r="16870" b="22553"/>
          <a:stretch>
            <a:fillRect/>
          </a:stretch>
        </p:blipFill>
        <p:spPr bwMode="auto">
          <a:xfrm>
            <a:off x="685800" y="304800"/>
            <a:ext cx="64221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6748" t="69616" r="16870" b="26468"/>
          <a:stretch>
            <a:fillRect/>
          </a:stretch>
        </p:blipFill>
        <p:spPr bwMode="auto">
          <a:xfrm>
            <a:off x="685800" y="1447800"/>
            <a:ext cx="6422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7503"/>
          <a:stretch>
            <a:fillRect/>
          </a:stretch>
        </p:blipFill>
        <p:spPr bwMode="auto">
          <a:xfrm>
            <a:off x="457199" y="152399"/>
            <a:ext cx="7467601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152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16870" b="12452"/>
          <a:stretch>
            <a:fillRect/>
          </a:stretch>
        </p:blipFill>
        <p:spPr bwMode="auto">
          <a:xfrm>
            <a:off x="533400" y="228599"/>
            <a:ext cx="7010400" cy="643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0768"/>
          <a:stretch>
            <a:fillRect/>
          </a:stretch>
        </p:blipFill>
        <p:spPr bwMode="auto">
          <a:xfrm>
            <a:off x="533400" y="76200"/>
            <a:ext cx="6934200" cy="665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5819"/>
          <a:stretch>
            <a:fillRect/>
          </a:stretch>
        </p:blipFill>
        <p:spPr bwMode="auto">
          <a:xfrm>
            <a:off x="609600" y="152400"/>
            <a:ext cx="7162800" cy="64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is P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490" r="4444" b="4004"/>
          <a:stretch>
            <a:fillRect/>
          </a:stretch>
        </p:blipFill>
        <p:spPr bwMode="auto">
          <a:xfrm>
            <a:off x="914400" y="0"/>
            <a:ext cx="6553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5819"/>
          <a:stretch>
            <a:fillRect/>
          </a:stretch>
        </p:blipFill>
        <p:spPr bwMode="auto">
          <a:xfrm>
            <a:off x="838200" y="152400"/>
            <a:ext cx="704330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16870" b="17503"/>
          <a:stretch>
            <a:fillRect/>
          </a:stretch>
        </p:blipFill>
        <p:spPr bwMode="auto">
          <a:xfrm>
            <a:off x="533400" y="152400"/>
            <a:ext cx="75565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10102" r="17816" b="12452"/>
          <a:stretch>
            <a:fillRect/>
          </a:stretch>
        </p:blipFill>
        <p:spPr bwMode="auto">
          <a:xfrm>
            <a:off x="685800" y="228600"/>
            <a:ext cx="6553200" cy="641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2484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8520" r="16870" b="17503"/>
          <a:stretch>
            <a:fillRect/>
          </a:stretch>
        </p:blipFill>
        <p:spPr bwMode="auto">
          <a:xfrm>
            <a:off x="914400" y="304800"/>
            <a:ext cx="6400800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2452"/>
          <a:stretch>
            <a:fillRect/>
          </a:stretch>
        </p:blipFill>
        <p:spPr bwMode="auto">
          <a:xfrm>
            <a:off x="457200" y="152400"/>
            <a:ext cx="6858000" cy="643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2484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7816" b="10768"/>
          <a:stretch>
            <a:fillRect/>
          </a:stretch>
        </p:blipFill>
        <p:spPr bwMode="auto">
          <a:xfrm>
            <a:off x="5334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7816" b="12452"/>
          <a:stretch>
            <a:fillRect/>
          </a:stretch>
        </p:blipFill>
        <p:spPr bwMode="auto">
          <a:xfrm>
            <a:off x="685800" y="152400"/>
            <a:ext cx="683812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13469" r="17816" b="14135"/>
          <a:stretch>
            <a:fillRect/>
          </a:stretch>
        </p:blipFill>
        <p:spPr bwMode="auto">
          <a:xfrm>
            <a:off x="609600" y="304799"/>
            <a:ext cx="6781800" cy="62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16870" b="15819"/>
          <a:stretch>
            <a:fillRect/>
          </a:stretch>
        </p:blipFill>
        <p:spPr bwMode="auto">
          <a:xfrm>
            <a:off x="533400" y="133739"/>
            <a:ext cx="746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2452"/>
          <a:stretch>
            <a:fillRect/>
          </a:stretch>
        </p:blipFill>
        <p:spPr bwMode="auto">
          <a:xfrm>
            <a:off x="533400" y="152400"/>
            <a:ext cx="714292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3246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s PC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153400" cy="683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6870" b="12452"/>
          <a:stretch>
            <a:fillRect/>
          </a:stretch>
        </p:blipFill>
        <p:spPr bwMode="auto">
          <a:xfrm>
            <a:off x="904672" y="45098"/>
            <a:ext cx="6943928" cy="666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24442" b="12452"/>
          <a:stretch>
            <a:fillRect/>
          </a:stretch>
        </p:blipFill>
        <p:spPr bwMode="auto">
          <a:xfrm>
            <a:off x="762000" y="152400"/>
            <a:ext cx="6019800" cy="660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6870" b="17503"/>
          <a:stretch>
            <a:fillRect/>
          </a:stretch>
        </p:blipFill>
        <p:spPr bwMode="auto">
          <a:xfrm>
            <a:off x="533399" y="152400"/>
            <a:ext cx="738274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152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30305" r="16870" b="12452"/>
          <a:stretch>
            <a:fillRect/>
          </a:stretch>
        </p:blipFill>
        <p:spPr bwMode="auto">
          <a:xfrm>
            <a:off x="304800" y="76200"/>
            <a:ext cx="862852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6870" b="14135"/>
          <a:stretch>
            <a:fillRect/>
          </a:stretch>
        </p:blipFill>
        <p:spPr bwMode="auto">
          <a:xfrm>
            <a:off x="609600" y="0"/>
            <a:ext cx="6477000" cy="60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3469" r="16870" b="5717"/>
          <a:stretch>
            <a:fillRect/>
          </a:stretch>
        </p:blipFill>
        <p:spPr bwMode="auto">
          <a:xfrm>
            <a:off x="914400" y="152399"/>
            <a:ext cx="6705600" cy="65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3246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0203" r="17817" b="7401"/>
          <a:stretch>
            <a:fillRect/>
          </a:stretch>
        </p:blipFill>
        <p:spPr bwMode="auto">
          <a:xfrm>
            <a:off x="533400" y="152400"/>
            <a:ext cx="7391400" cy="64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17816" b="7401"/>
          <a:stretch>
            <a:fillRect/>
          </a:stretch>
        </p:blipFill>
        <p:spPr bwMode="auto">
          <a:xfrm>
            <a:off x="609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096000" y="152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8520" r="17816" b="9085"/>
          <a:stretch>
            <a:fillRect/>
          </a:stretch>
        </p:blipFill>
        <p:spPr bwMode="auto">
          <a:xfrm>
            <a:off x="609600" y="762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10102" r="17817" b="15819"/>
          <a:stretch>
            <a:fillRect/>
          </a:stretch>
        </p:blipFill>
        <p:spPr bwMode="auto">
          <a:xfrm>
            <a:off x="644236" y="152400"/>
            <a:ext cx="712816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48023" t="59375" r="37921" b="30208"/>
          <a:stretch>
            <a:fillRect/>
          </a:stretch>
        </p:blipFill>
        <p:spPr bwMode="auto">
          <a:xfrm>
            <a:off x="64008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0102" r="16870" b="14135"/>
          <a:stretch>
            <a:fillRect/>
          </a:stretch>
        </p:blipFill>
        <p:spPr bwMode="auto">
          <a:xfrm>
            <a:off x="609600" y="69980"/>
            <a:ext cx="7391400" cy="678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3469" r="16870" b="12452"/>
          <a:stretch>
            <a:fillRect/>
          </a:stretch>
        </p:blipFill>
        <p:spPr bwMode="auto">
          <a:xfrm>
            <a:off x="533400" y="152400"/>
            <a:ext cx="7391400" cy="66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228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785" r="16870" b="5717"/>
          <a:stretch>
            <a:fillRect/>
          </a:stretch>
        </p:blipFill>
        <p:spPr bwMode="auto">
          <a:xfrm>
            <a:off x="533400" y="152400"/>
            <a:ext cx="6629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096000" y="7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10102" r="26336" b="14135"/>
          <a:stretch>
            <a:fillRect/>
          </a:stretch>
        </p:blipFill>
        <p:spPr bwMode="auto">
          <a:xfrm>
            <a:off x="838200" y="228600"/>
            <a:ext cx="57912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30305" r="21603" b="9085"/>
          <a:stretch>
            <a:fillRect/>
          </a:stretch>
        </p:blipFill>
        <p:spPr bwMode="auto">
          <a:xfrm>
            <a:off x="1066800" y="304800"/>
            <a:ext cx="614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8763" b="9085"/>
          <a:stretch>
            <a:fillRect/>
          </a:stretch>
        </p:blipFill>
        <p:spPr bwMode="auto">
          <a:xfrm>
            <a:off x="914400" y="0"/>
            <a:ext cx="657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1864" r="16870" b="14135"/>
          <a:stretch>
            <a:fillRect/>
          </a:stretch>
        </p:blipFill>
        <p:spPr bwMode="auto">
          <a:xfrm>
            <a:off x="990600" y="152400"/>
            <a:ext cx="7135708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8418" r="18763" b="12452"/>
          <a:stretch>
            <a:fillRect/>
          </a:stretch>
        </p:blipFill>
        <p:spPr bwMode="auto">
          <a:xfrm>
            <a:off x="1066800" y="76200"/>
            <a:ext cx="6705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8023" t="59375" r="37921" b="30208"/>
          <a:stretch>
            <a:fillRect/>
          </a:stretch>
        </p:blipFill>
        <p:spPr bwMode="auto">
          <a:xfrm>
            <a:off x="64008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On-screen Show (4:3)</PresentationFormat>
  <Paragraphs>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Areas Related to Circles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Sriharsa Gouda</dc:creator>
  <cp:lastModifiedBy>This PC</cp:lastModifiedBy>
  <cp:revision>10</cp:revision>
  <dcterms:created xsi:type="dcterms:W3CDTF">2006-08-16T00:00:00Z</dcterms:created>
  <dcterms:modified xsi:type="dcterms:W3CDTF">2020-12-03T08:01:14Z</dcterms:modified>
</cp:coreProperties>
</file>