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72" r:id="rId10"/>
    <p:sldId id="270" r:id="rId11"/>
    <p:sldId id="271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KNOWING OUR NUMBERS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</a:rPr>
              <a:t>Factors and Multiples –</a:t>
            </a:r>
          </a:p>
          <a:p>
            <a:pPr algn="l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</a:rPr>
              <a:t>Even Numbers – Numbers which have digits 0, 2, 4, 6, 8 at their once  place are called Even Numbers.</a:t>
            </a:r>
          </a:p>
          <a:p>
            <a:pPr algn="l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</a:rPr>
              <a:t> Odd numbers - Numbers which have digits 1, 3, 5, 7, 9 at their once  place are called Even Numbers.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KNOWING OUR NUMBERS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Write the first five multiples of the following: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a.	19		b.	21		c.	73		d.	47</a:t>
            </a:r>
          </a:p>
          <a:p>
            <a:pPr algn="l"/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KNOWING OUR NUMBERS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Write the common factors of  the following: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a.	20 and 36	b.	36 and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c.	15 and 45	d.	12 and 18</a:t>
            </a:r>
          </a:p>
          <a:p>
            <a:pPr algn="l"/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KNOWING OUR NUMBERS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Write first two common multiples of the following :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a.	3 and 5	b.	6 and 4	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5 and 4	d.	15 and 45</a:t>
            </a:r>
          </a:p>
          <a:p>
            <a:pPr algn="l"/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KNOWING OUR NUMBERS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</a:rPr>
              <a:t>Factor – A Factor of a given Number is a g number which divides the number without leaving a remainder.</a:t>
            </a:r>
          </a:p>
          <a:p>
            <a:pPr algn="l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</a:rPr>
              <a:t>   Prime factorization :- Prime factorization is the method in which any given number is  expressed as the product of prime factors only.</a:t>
            </a:r>
          </a:p>
          <a:p>
            <a:pPr algn="l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</a:rPr>
              <a:t>There are two methods to find prime factorization – Tree Method and Division Method.</a:t>
            </a:r>
          </a:p>
          <a:p>
            <a:pPr algn="l"/>
            <a:endParaRPr lang="en-US" sz="4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KNOWING OUR NUMBERS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Properties of Factors </a:t>
            </a:r>
            <a:r>
              <a:rPr lang="en-US" sz="4000" dirty="0" smtClean="0">
                <a:solidFill>
                  <a:schemeClr val="tx1"/>
                </a:solidFill>
              </a:rPr>
              <a:t>– 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1 is the smallest  factor of every number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The largest factor of a number is the number itself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 The factors of a number are always smaller than or equal to the number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Every number has at least  two factors , that is 1 and the number itself.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KNOWING OUR NUMBERS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4000" b="1" dirty="0" smtClean="0">
                <a:solidFill>
                  <a:schemeClr val="tx1"/>
                </a:solidFill>
              </a:rPr>
              <a:t>Properties of Factors </a:t>
            </a:r>
            <a:r>
              <a:rPr lang="en-US" sz="4000" dirty="0" smtClean="0">
                <a:solidFill>
                  <a:schemeClr val="tx1"/>
                </a:solidFill>
              </a:rPr>
              <a:t>– </a:t>
            </a:r>
          </a:p>
          <a:p>
            <a:pPr algn="l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</a:rPr>
              <a:t> Common Factor – A number that is factor of two or more numbers is called a common factor</a:t>
            </a:r>
          </a:p>
          <a:p>
            <a:pPr algn="l"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KNOWING OUR NUMBERS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</a:rPr>
              <a:t>Multiples – The product of two or more numbers is a multiple of the number that are multiplied</a:t>
            </a:r>
          </a:p>
          <a:p>
            <a:pPr algn="l"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KNOWING OUR NUMBERS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</a:rPr>
              <a:t>Properties of Multiples – </a:t>
            </a:r>
          </a:p>
          <a:p>
            <a:pPr algn="l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The smallest multiple of a number is the number it self</a:t>
            </a:r>
          </a:p>
          <a:p>
            <a:pPr algn="l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 Every number is multiple of 1 and itself</a:t>
            </a:r>
          </a:p>
          <a:p>
            <a:pPr algn="l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 The multiples of a number are equal to or greater than the number</a:t>
            </a:r>
          </a:p>
          <a:p>
            <a:pPr algn="l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 There are infinite multiples of a given number </a:t>
            </a:r>
          </a:p>
          <a:p>
            <a:pPr algn="l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</a:rPr>
              <a:t> The multiples of even number is even</a:t>
            </a:r>
          </a:p>
          <a:p>
            <a:pPr algn="l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</a:rPr>
              <a:t> The multiples of odd numbers are alternately odd and even numbers</a:t>
            </a:r>
          </a:p>
          <a:p>
            <a:pPr algn="l"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KNOWING OUR NUMBERS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</a:rPr>
              <a:t>Common Multiples – A number that is a multiple of two or more numbers is called a common multiple of those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KNOWING OUR NUMBERS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	Express the following as the sum of two (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odd numbers, (ii) even numbers: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a.	72		b.	50		c.	158		d.	2046</a:t>
            </a:r>
          </a:p>
          <a:p>
            <a:pPr algn="l"/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KNOWING OUR NUMBERS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Write all the factors of the following :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a. 	60		b.	75		c.	36		d.	144</a:t>
            </a:r>
          </a:p>
          <a:p>
            <a:pPr algn="l"/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348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KNOWING OUR NUMBERS </vt:lpstr>
      <vt:lpstr>KNOWING OUR NUMBERS </vt:lpstr>
      <vt:lpstr>KNOWING OUR NUMBERS </vt:lpstr>
      <vt:lpstr>KNOWING OUR NUMBERS </vt:lpstr>
      <vt:lpstr>KNOWING OUR NUMBERS </vt:lpstr>
      <vt:lpstr>KNOWING OUR NUMBERS </vt:lpstr>
      <vt:lpstr>KNOWING OUR NUMBERS </vt:lpstr>
      <vt:lpstr>KNOWING OUR NUMBERS </vt:lpstr>
      <vt:lpstr>KNOWING OUR NUMBERS </vt:lpstr>
      <vt:lpstr>KNOWING OUR NUMBERS </vt:lpstr>
      <vt:lpstr>KNOWING OUR NUMBERS </vt:lpstr>
      <vt:lpstr>KNOWING OUR NUMBERS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KNOWING OUR NUMBERS </dc:title>
  <dc:creator>dell</dc:creator>
  <cp:lastModifiedBy>dell</cp:lastModifiedBy>
  <cp:revision>26</cp:revision>
  <dcterms:created xsi:type="dcterms:W3CDTF">2006-08-16T00:00:00Z</dcterms:created>
  <dcterms:modified xsi:type="dcterms:W3CDTF">2009-08-19T19:21:32Z</dcterms:modified>
</cp:coreProperties>
</file>