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322" r:id="rId2"/>
    <p:sldId id="273" r:id="rId3"/>
    <p:sldId id="301" r:id="rId4"/>
    <p:sldId id="302" r:id="rId5"/>
    <p:sldId id="306" r:id="rId6"/>
    <p:sldId id="349" r:id="rId7"/>
    <p:sldId id="342" r:id="rId8"/>
    <p:sldId id="345" r:id="rId9"/>
    <p:sldId id="34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8" autoAdjust="0"/>
    <p:restoredTop sz="94660"/>
  </p:normalViewPr>
  <p:slideViewPr>
    <p:cSldViewPr>
      <p:cViewPr varScale="1">
        <p:scale>
          <a:sx n="64" d="100"/>
          <a:sy n="64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5832E-9E6F-4EA7-8BAE-EC80A6CCD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89C54-4100-4B39-9164-FDFDF6091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F0519-A303-4D83-A713-76F175FD4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40873-E431-403D-8C68-BE8014F1B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A8A9B-D2E7-43CF-A6F0-884FA77B6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1671F-C13D-4E44-B3EC-F37C64C42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6EB3-5C8C-416C-86E6-9ED0819A7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C102-9FF0-47D6-8367-40C462219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4D19B-5494-4A65-9EC4-EC33FE63C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96ED0-1034-44C9-8712-81FA19141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7EE7E-C33D-4565-96CD-FB50D21FB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6F0B8D-FB1C-4F11-B8A6-E0956FF2C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lgerian" pitchFamily="82" charset="0"/>
              </a:rPr>
              <a:t>TEACHING POINTS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Properties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Multiplication of Integers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Closure Property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Commutative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Property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Associative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Property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Multiplicative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Identity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Multiplicative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Inverse or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Reciprocal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Distributive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Property of Multiplication over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Addition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Distributive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Property of Multiplication over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Subtraction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Additive and Multiplicative Identity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 rtlCol="0"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Closer Property of Multiplication :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We have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7 × 6 = 42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 –2) × 5  = –10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3 × (– 5) = –15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(– 7 ) × (– 9 ) = 63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The product of two integers is an integer.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We can say that the integers are closed under multiplication.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Thus if a and b are two integers, then a × b is an integer.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This property is known as </a:t>
            </a:r>
            <a:r>
              <a:rPr lang="en-US" b="1" dirty="0" smtClean="0">
                <a:solidFill>
                  <a:schemeClr val="tx1"/>
                </a:solidFill>
              </a:rPr>
              <a:t>Closer  Property of Multiplication.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09600"/>
            <a:ext cx="9144000" cy="6248400"/>
          </a:xfrm>
        </p:spPr>
        <p:txBody>
          <a:bodyPr rtlCol="0">
            <a:normAutofit fontScale="925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Commutative Property of Multiplication :</a:t>
            </a:r>
          </a:p>
          <a:p>
            <a:pPr algn="l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We have</a:t>
            </a:r>
          </a:p>
          <a:p>
            <a:pPr algn="l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</a:rPr>
              <a:t>i</a:t>
            </a:r>
            <a:r>
              <a:rPr lang="en-US" sz="3600" dirty="0" smtClean="0">
                <a:solidFill>
                  <a:schemeClr val="tx1"/>
                </a:solidFill>
              </a:rPr>
              <a:t> )  </a:t>
            </a:r>
            <a:r>
              <a:rPr lang="en-US" dirty="0" smtClean="0">
                <a:solidFill>
                  <a:schemeClr val="tx1"/>
                </a:solidFill>
              </a:rPr>
              <a:t>5 × 6 = 30 and 6 × 5 = 30</a:t>
            </a:r>
          </a:p>
          <a:p>
            <a:pPr algn="l">
              <a:buFont typeface="Wingdings" pitchFamily="2" charset="2"/>
              <a:buChar char="Ø"/>
            </a:pPr>
            <a:r>
              <a:rPr lang="de-DE" dirty="0" smtClean="0">
                <a:solidFill>
                  <a:schemeClr val="tx1"/>
                </a:solidFill>
              </a:rPr>
              <a:t> Thus </a:t>
            </a:r>
            <a:r>
              <a:rPr lang="en-US" dirty="0" smtClean="0">
                <a:solidFill>
                  <a:schemeClr val="tx1"/>
                </a:solidFill>
              </a:rPr>
              <a:t>5 × 6 </a:t>
            </a:r>
            <a:r>
              <a:rPr lang="de-DE" dirty="0" smtClean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6 × 5 </a:t>
            </a:r>
            <a:endParaRPr lang="de-DE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(ii)  (– 8) × 9 = – 72 and  9×(– 8) = – 72 ,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Thus (– 8) × 9 = 9×(– 8) = – 72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(iii) (– 7) × ( - 5 )  =  35  and ( - 5 ) × (– 7) = 35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Thus (– 7) × ( - 5 ) = ( - 5 ) × (– 7) = 35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If a and b are two integers, then a × b = b × a.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The product   of two integers doesn’t change if we change the order of the integers.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This property is known as Commutative Property of Multiplication. </a:t>
            </a: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 rtlCol="0">
            <a:normAutofit fontScale="92500"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Associative Property of Multiplication: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Observe the following - 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3 × ( 5 × 7 ) = 3 × 35 = 105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and ( 3 × 5 ) × 7 = 15 × 7 = 105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Thus 3 × ( 5 × 7 )  = (3 × 5 ) × 7  = 105 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 ( - 3 ) × ( 1 × 8 ) = - 3 × 8 = - 24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and ( - 3 × 1 ) × 8 = - 3 × 8 = - 24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Thus ( - 3 ) × ( 1 × 8 ) = ( - 3 × 1 ) × 8 = - 24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If a , b and c are three integers, then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a × ( b × c ) = ( a × b ) × c.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The product of three  integers doesn’t change if we change the order of the groups. </a:t>
            </a: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 fontScale="92500"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Multiplicative Identity :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Observe the following –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7 × 1 = 7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(– 3) × 1 = – 3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1 × 8 = 8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1 × (– 5) = – 5 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If we multiply any integer with 1 ( One ) we get the integer itself.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This shows that 1 is the multiplicative identity for integers 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 general, for any integer </a:t>
            </a:r>
            <a:r>
              <a:rPr lang="en-US" i="1" dirty="0" smtClean="0">
                <a:solidFill>
                  <a:schemeClr val="tx1"/>
                </a:solidFill>
              </a:rPr>
              <a:t>a we have, </a:t>
            </a:r>
          </a:p>
          <a:p>
            <a:pPr algn="l"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pt-BR" i="1" dirty="0" smtClean="0">
                <a:solidFill>
                  <a:schemeClr val="tx1"/>
                </a:solidFill>
              </a:rPr>
              <a:t>a × 1 = 1 × a = a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Multiplicative Inverse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or Reciprocal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Observe the following – 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14861" t="27083" r="34187" b="15625"/>
          <a:stretch>
            <a:fillRect/>
          </a:stretch>
        </p:blipFill>
        <p:spPr bwMode="auto">
          <a:xfrm>
            <a:off x="457200" y="1981200"/>
            <a:ext cx="6629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Distributive Property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Distributive Property of Multiplication over Addition :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Observe the following –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) 16 × (10 + 2) = 16 × 12 = 192, also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 (16 × 10) + (16 × 2) = 160 + 32 = 192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Thus, 16 × (10 + 2) = (16 × 10) + (16 × 2) = 192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(ii)  (– 8) × [(–2) + (–1) = (– 8) × (– 2 – 1 ) = (– 8) × (– 3 ) = 24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[(– 8) × (–2)] + [(– 8) × (–1)] = 16 + 8 = 24 ,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Thus ,(– 8) × [(–2) + (–1)] = [(– 8) × (–2)] + [(– 8) × (–1)] = 24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 If a, b and c are three integers then we have –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a × ( b + c ) = a × b + a × c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This property is known as Distributive Property of Multiplication over Addition.</a:t>
            </a:r>
          </a:p>
          <a:p>
            <a:pPr algn="l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Distributive Property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Distributive Property of Multiplication over Subtraction :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Observe the following –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) 16 × (10 – 2) = 16 × 8 = 128, also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 (16 × 10) – (16 × 2) = 160 – 32 = 128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Thus, 16 × (10 – 2) = (16 × 10) – (16 × 2) = 128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(ii)  (– 8) × [7 – (–1) = (– 8) × ( 7 + 1 ) = (– 8) × 8 = – 64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[(– 8) × 7] – [(– 8) × (–1)] = –56 – 8 = –64 ,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Thus ,(– 8) × [7 – (–1)] = [(– 8) × 7] – [(– 8) × (–1)] = – 64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 If a, b and c are three integers then we have –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a × ( b – c ) = a × b – a × c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This property is known as Distributive Property of Multiplication over Subtraction.</a:t>
            </a:r>
          </a:p>
          <a:p>
            <a:pPr algn="l">
              <a:buFont typeface="Wingdings" pitchFamily="2" charset="2"/>
              <a:buChar char="Ø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Additive and Multiplicative Identity : 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 a + 0 = 0 + a = a 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 a </a:t>
            </a:r>
            <a:r>
              <a:rPr lang="en-US" dirty="0" smtClean="0">
                <a:solidFill>
                  <a:schemeClr val="tx1"/>
                </a:solidFill>
              </a:rPr>
              <a:t>× 1 = 1 × a = a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0 </a:t>
            </a:r>
            <a:r>
              <a:rPr lang="en-US" i="1" dirty="0" smtClean="0">
                <a:solidFill>
                  <a:schemeClr val="tx1"/>
                </a:solidFill>
              </a:rPr>
              <a:t>is the additive identity whereas 1 is the</a:t>
            </a:r>
          </a:p>
          <a:p>
            <a:pPr algn="l"/>
            <a:r>
              <a:rPr lang="en-US" i="1" dirty="0" smtClean="0">
                <a:solidFill>
                  <a:schemeClr val="tx1"/>
                </a:solidFill>
              </a:rPr>
              <a:t>multiplicative identity for integers.</a:t>
            </a:r>
          </a:p>
          <a:p>
            <a:pPr algn="l"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1"/>
                </a:solidFill>
              </a:rPr>
              <a:t> Additive  inverse of an integer a is – a , whereas multiplicative inverse of an integer a is 1/a. </a:t>
            </a:r>
          </a:p>
          <a:p>
            <a:pPr algn="l"/>
            <a:endParaRPr lang="en-US" i="1" dirty="0" smtClean="0">
              <a:solidFill>
                <a:schemeClr val="tx1"/>
              </a:solidFill>
            </a:endParaRPr>
          </a:p>
          <a:p>
            <a:pPr algn="l"/>
            <a:r>
              <a:rPr lang="en-US" i="1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1026</Words>
  <Application>Microsoft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INTEGERS</vt:lpstr>
      <vt:lpstr>INTEGERS</vt:lpstr>
      <vt:lpstr>INTEGERS</vt:lpstr>
      <vt:lpstr>INTEGERS</vt:lpstr>
      <vt:lpstr>INTEGERS</vt:lpstr>
      <vt:lpstr>INTEGERS</vt:lpstr>
      <vt:lpstr>INTEGERS</vt:lpstr>
      <vt:lpstr>INTEGERS</vt:lpstr>
      <vt:lpstr>INTEGERS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103</cp:revision>
  <cp:lastPrinted>1601-01-01T00:00:00Z</cp:lastPrinted>
  <dcterms:created xsi:type="dcterms:W3CDTF">2010-04-18T04:11:54Z</dcterms:created>
  <dcterms:modified xsi:type="dcterms:W3CDTF">2009-08-19T19:16:02Z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