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56" r:id="rId4"/>
    <p:sldId id="267" r:id="rId5"/>
    <p:sldId id="265" r:id="rId6"/>
    <p:sldId id="268" r:id="rId7"/>
    <p:sldId id="266" r:id="rId8"/>
    <p:sldId id="26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339966"/>
    <a:srgbClr val="003300"/>
    <a:srgbClr val="FFFFCC"/>
    <a:srgbClr val="660033"/>
    <a:srgbClr val="FFFF66"/>
    <a:srgbClr val="0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For Class X</a:t>
            </a:r>
          </a:p>
          <a:p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By </a:t>
            </a:r>
          </a:p>
          <a:p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Dr </a:t>
            </a:r>
            <a:r>
              <a:rPr lang="en-IN" sz="2000" dirty="0" err="1" smtClean="0">
                <a:latin typeface="Gungsuh" pitchFamily="18" charset="-127"/>
                <a:ea typeface="Gungsuh" pitchFamily="18" charset="-127"/>
              </a:rPr>
              <a:t>Sanjoy</a:t>
            </a:r>
            <a:r>
              <a:rPr lang="en-IN" sz="2000" dirty="0" smtClean="0">
                <a:latin typeface="Gungsuh" pitchFamily="18" charset="-127"/>
                <a:ea typeface="Gungsuh" pitchFamily="18" charset="-127"/>
              </a:rPr>
              <a:t> Deka, </a:t>
            </a:r>
            <a:r>
              <a:rPr lang="en-IN" sz="1800" dirty="0" smtClean="0">
                <a:latin typeface="Gungsuh" pitchFamily="18" charset="-127"/>
                <a:ea typeface="Gungsuh" pitchFamily="18" charset="-127"/>
              </a:rPr>
              <a:t>TGT (Science)</a:t>
            </a:r>
          </a:p>
          <a:p>
            <a:r>
              <a:rPr lang="en-IN" sz="1800" dirty="0" err="1" smtClean="0">
                <a:latin typeface="Gungsuh" pitchFamily="18" charset="-127"/>
                <a:ea typeface="Gungsuh" pitchFamily="18" charset="-127"/>
              </a:rPr>
              <a:t>Sainik</a:t>
            </a:r>
            <a:r>
              <a:rPr lang="en-IN" sz="1800" dirty="0" smtClean="0">
                <a:latin typeface="Gungsuh" pitchFamily="18" charset="-127"/>
                <a:ea typeface="Gungsuh" pitchFamily="18" charset="-127"/>
              </a:rPr>
              <a:t> School </a:t>
            </a:r>
            <a:r>
              <a:rPr lang="en-IN" sz="1800" dirty="0" err="1" smtClean="0">
                <a:latin typeface="Gungsuh" pitchFamily="18" charset="-127"/>
                <a:ea typeface="Gungsuh" pitchFamily="18" charset="-127"/>
              </a:rPr>
              <a:t>Goalpara</a:t>
            </a:r>
            <a:r>
              <a:rPr lang="en-IN" sz="1800" dirty="0" smtClean="0">
                <a:latin typeface="Gungsuh" pitchFamily="18" charset="-127"/>
                <a:ea typeface="Gungsuh" pitchFamily="18" charset="-127"/>
              </a:rPr>
              <a:t>, Assam</a:t>
            </a:r>
            <a:endParaRPr lang="en-IN" sz="1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3074" y="2505670"/>
            <a:ext cx="5517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Nutrition in amoeba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1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" b="8421"/>
          <a:stretch/>
        </p:blipFill>
        <p:spPr bwMode="auto">
          <a:xfrm>
            <a:off x="678873" y="1447800"/>
            <a:ext cx="7779327" cy="505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873" y="381000"/>
            <a:ext cx="7503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Amoeba under microscope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04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02" y="660186"/>
            <a:ext cx="6885710" cy="436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5343" y="0"/>
            <a:ext cx="362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i="1" dirty="0" smtClean="0"/>
              <a:t>Amoeba Proteus</a:t>
            </a:r>
            <a:endParaRPr lang="en-IN" sz="3600" i="1" dirty="0"/>
          </a:p>
        </p:txBody>
      </p:sp>
      <p:sp>
        <p:nvSpPr>
          <p:cNvPr id="2" name="Rectangle 1"/>
          <p:cNvSpPr/>
          <p:nvPr/>
        </p:nvSpPr>
        <p:spPr>
          <a:xfrm>
            <a:off x="471053" y="5049662"/>
            <a:ext cx="7953209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IN" sz="1600" dirty="0"/>
              <a:t>Movement occurs through the use of pseudopodia, where the cytoplasm pushes the plasma membrane outward or inward, creating blunt, finger-like projections</a:t>
            </a:r>
            <a:r>
              <a:rPr lang="en-IN" sz="1600" dirty="0" smtClean="0"/>
              <a:t>.</a:t>
            </a:r>
            <a:r>
              <a:rPr lang="en-IN" sz="1600" dirty="0"/>
              <a:t> The cytoplasm can be differentiated into 2 layers – the outer ectoplasm and the inner endoplasm. Endoplasm helps the amoeba with locomotion or movement. Since amoeba move by flowing its </a:t>
            </a:r>
            <a:r>
              <a:rPr lang="en-IN" sz="1600" b="1" dirty="0"/>
              <a:t>cytoplasm</a:t>
            </a:r>
            <a:r>
              <a:rPr lang="en-IN" sz="1600" dirty="0"/>
              <a:t> over surfaces, flowing the endoplasm in different directions moves the cell along. The ectoplasm steers the direction of the cell by extending itself into a pseudopodium, a gel-like </a:t>
            </a:r>
            <a:r>
              <a:rPr lang="en-IN" sz="1600" dirty="0" err="1"/>
              <a:t>ectoplasmic</a:t>
            </a:r>
            <a:r>
              <a:rPr lang="en-IN" sz="1600" dirty="0"/>
              <a:t> tube.</a:t>
            </a:r>
          </a:p>
        </p:txBody>
      </p:sp>
    </p:spTree>
    <p:extLst>
      <p:ext uri="{BB962C8B-B14F-4D97-AF65-F5344CB8AC3E}">
        <p14:creationId xmlns:p14="http://schemas.microsoft.com/office/powerpoint/2010/main" val="42159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05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IN" b="1" dirty="0">
                <a:latin typeface="Bookman Old Style" pitchFamily="18" charset="0"/>
              </a:rPr>
              <a:t>Heterotrophic Organism: </a:t>
            </a:r>
            <a:endParaRPr lang="en-IN" dirty="0">
              <a:latin typeface="Bookman Old Style" pitchFamily="18" charset="0"/>
            </a:endParaRPr>
          </a:p>
          <a:p>
            <a:pPr algn="just"/>
            <a:r>
              <a:rPr lang="en-IN" dirty="0">
                <a:latin typeface="Bookman Old Style" pitchFamily="18" charset="0"/>
              </a:rPr>
              <a:t>The organisms which can’t prepare their own food and depends on green plants for their food are called heterotrophic organism. </a:t>
            </a:r>
          </a:p>
          <a:p>
            <a:pPr algn="just"/>
            <a:endParaRPr lang="en-IN" dirty="0">
              <a:latin typeface="Bookman Old Style" pitchFamily="18" charset="0"/>
            </a:endParaRPr>
          </a:p>
          <a:p>
            <a:pPr algn="just"/>
            <a:r>
              <a:rPr lang="en-IN" b="1" dirty="0">
                <a:latin typeface="Bookman Old Style" pitchFamily="18" charset="0"/>
              </a:rPr>
              <a:t>Heterotrophic nutrition:</a:t>
            </a:r>
            <a:endParaRPr lang="en-IN" dirty="0">
              <a:latin typeface="Bookman Old Style" pitchFamily="18" charset="0"/>
            </a:endParaRPr>
          </a:p>
          <a:p>
            <a:pPr algn="just"/>
            <a:r>
              <a:rPr lang="en-IN" dirty="0">
                <a:latin typeface="Bookman Old Style" pitchFamily="18" charset="0"/>
              </a:rPr>
              <a:t>The process by which foods are taken inside by heterotrophic organisms and are digested, absorbed and assimilated by the body is called Heterotrophic nutrition. </a:t>
            </a:r>
            <a:endParaRPr lang="en-IN" dirty="0" smtClean="0">
              <a:latin typeface="Bookman Old Style" pitchFamily="18" charset="0"/>
            </a:endParaRPr>
          </a:p>
          <a:p>
            <a:pPr algn="just"/>
            <a:endParaRPr lang="en-IN" dirty="0">
              <a:latin typeface="Bookman Old Style" pitchFamily="18" charset="0"/>
            </a:endParaRPr>
          </a:p>
          <a:p>
            <a:pPr algn="just"/>
            <a:r>
              <a:rPr lang="en-IN" b="1" dirty="0">
                <a:latin typeface="Bookman Old Style" pitchFamily="18" charset="0"/>
              </a:rPr>
              <a:t>Holozoic</a:t>
            </a:r>
            <a:r>
              <a:rPr lang="en-IN" dirty="0">
                <a:latin typeface="Bookman Old Style" pitchFamily="18" charset="0"/>
              </a:rPr>
              <a:t> </a:t>
            </a:r>
            <a:r>
              <a:rPr lang="en-IN" b="1" dirty="0">
                <a:latin typeface="Bookman Old Style" pitchFamily="18" charset="0"/>
              </a:rPr>
              <a:t>nutrition</a:t>
            </a:r>
            <a:r>
              <a:rPr lang="en-IN" dirty="0">
                <a:latin typeface="Bookman Old Style" pitchFamily="18" charset="0"/>
              </a:rPr>
              <a:t> (Greek: </a:t>
            </a:r>
            <a:r>
              <a:rPr lang="en-IN" dirty="0" err="1">
                <a:latin typeface="Bookman Old Style" pitchFamily="18" charset="0"/>
              </a:rPr>
              <a:t>holo</a:t>
            </a:r>
            <a:r>
              <a:rPr lang="en-IN" dirty="0">
                <a:latin typeface="Bookman Old Style" pitchFamily="18" charset="0"/>
              </a:rPr>
              <a:t>-whole ; </a:t>
            </a:r>
            <a:r>
              <a:rPr lang="en-IN" dirty="0" err="1">
                <a:latin typeface="Bookman Old Style" pitchFamily="18" charset="0"/>
              </a:rPr>
              <a:t>zoikos</a:t>
            </a:r>
            <a:r>
              <a:rPr lang="en-IN" dirty="0">
                <a:latin typeface="Bookman Old Style" pitchFamily="18" charset="0"/>
              </a:rPr>
              <a:t>-of animals) is a type of heterotrophic nutrition that involves the ingestion of liquid or solid organic material, </a:t>
            </a:r>
            <a:r>
              <a:rPr lang="en-IN" b="1" dirty="0">
                <a:latin typeface="Bookman Old Style" pitchFamily="18" charset="0"/>
              </a:rPr>
              <a:t>digestion</a:t>
            </a:r>
            <a:r>
              <a:rPr lang="en-IN" dirty="0">
                <a:latin typeface="Bookman Old Style" pitchFamily="18" charset="0"/>
              </a:rPr>
              <a:t>, absorption and assimilation of it to </a:t>
            </a:r>
            <a:r>
              <a:rPr lang="en-IN" dirty="0" smtClean="0">
                <a:latin typeface="Bookman Old Style" pitchFamily="18" charset="0"/>
              </a:rPr>
              <a:t>utilize. Nutrition in amoeba is holozoic.</a:t>
            </a:r>
          </a:p>
          <a:p>
            <a:pPr algn="just"/>
            <a:endParaRPr lang="en-IN" dirty="0" smtClean="0">
              <a:latin typeface="Bookman Old Style" pitchFamily="18" charset="0"/>
            </a:endParaRPr>
          </a:p>
          <a:p>
            <a:pPr algn="just"/>
            <a:r>
              <a:rPr lang="en-IN" b="1" dirty="0">
                <a:latin typeface="Bookman Old Style" pitchFamily="18" charset="0"/>
              </a:rPr>
              <a:t>Nutrition</a:t>
            </a:r>
            <a:r>
              <a:rPr lang="en-IN" dirty="0">
                <a:latin typeface="Bookman Old Style" pitchFamily="18" charset="0"/>
              </a:rPr>
              <a:t> in an </a:t>
            </a:r>
            <a:r>
              <a:rPr lang="en-IN" b="1" dirty="0">
                <a:latin typeface="Bookman Old Style" pitchFamily="18" charset="0"/>
              </a:rPr>
              <a:t>amoeba</a:t>
            </a:r>
            <a:r>
              <a:rPr lang="en-IN" dirty="0">
                <a:latin typeface="Bookman Old Style" pitchFamily="18" charset="0"/>
              </a:rPr>
              <a:t> occurs through a process called </a:t>
            </a:r>
            <a:r>
              <a:rPr lang="en-IN" b="1" dirty="0" smtClean="0">
                <a:latin typeface="Bookman Old Style" pitchFamily="18" charset="0"/>
              </a:rPr>
              <a:t>phagocytosis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 algn="just"/>
            <a:endParaRPr lang="en-IN" dirty="0" smtClean="0">
              <a:latin typeface="Bookman Old Style" pitchFamily="18" charset="0"/>
            </a:endParaRPr>
          </a:p>
          <a:p>
            <a:pPr algn="just"/>
            <a:r>
              <a:rPr lang="en-IN" b="1" i="1" dirty="0">
                <a:latin typeface="Bookman Old Style" pitchFamily="18" charset="0"/>
              </a:rPr>
              <a:t>Phagocytosis</a:t>
            </a:r>
            <a:r>
              <a:rPr lang="en-IN" b="1" dirty="0">
                <a:latin typeface="Bookman Old Style" pitchFamily="18" charset="0"/>
              </a:rPr>
              <a:t> (</a:t>
            </a:r>
            <a:r>
              <a:rPr lang="en-IN" dirty="0">
                <a:latin typeface="Bookman Old Style" pitchFamily="18" charset="0"/>
              </a:rPr>
              <a:t>from Ancient Greek </a:t>
            </a:r>
            <a:r>
              <a:rPr lang="en-IN" dirty="0" err="1" smtClean="0">
                <a:latin typeface="Bookman Old Style" pitchFamily="18" charset="0"/>
              </a:rPr>
              <a:t>phagein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>
                <a:latin typeface="Bookman Old Style" pitchFamily="18" charset="0"/>
              </a:rPr>
              <a:t>, meaning 'to eat', and </a:t>
            </a:r>
            <a:r>
              <a:rPr lang="en-IN" dirty="0" err="1" smtClean="0">
                <a:latin typeface="Bookman Old Style" pitchFamily="18" charset="0"/>
              </a:rPr>
              <a:t>kytos</a:t>
            </a:r>
            <a:r>
              <a:rPr lang="en-IN" dirty="0" smtClean="0">
                <a:latin typeface="Bookman Old Style" pitchFamily="18" charset="0"/>
              </a:rPr>
              <a:t>, </a:t>
            </a:r>
            <a:r>
              <a:rPr lang="en-IN" dirty="0">
                <a:latin typeface="Bookman Old Style" pitchFamily="18" charset="0"/>
              </a:rPr>
              <a:t>meaning 'cell') is the process by which a cell uses its plasma membrane to engulf a large particle (≥ 0.5 </a:t>
            </a:r>
            <a:r>
              <a:rPr lang="en-IN" dirty="0" err="1">
                <a:latin typeface="Bookman Old Style" pitchFamily="18" charset="0"/>
              </a:rPr>
              <a:t>μm</a:t>
            </a:r>
            <a:r>
              <a:rPr lang="en-IN" dirty="0">
                <a:latin typeface="Bookman Old Style" pitchFamily="18" charset="0"/>
              </a:rPr>
              <a:t>), giving rise to an internal compartment called the </a:t>
            </a:r>
            <a:r>
              <a:rPr lang="en-IN" dirty="0" err="1">
                <a:latin typeface="Bookman Old Style" pitchFamily="18" charset="0"/>
              </a:rPr>
              <a:t>phagosome</a:t>
            </a:r>
            <a:r>
              <a:rPr lang="en-IN" dirty="0">
                <a:latin typeface="Bookman Old Style" pitchFamily="18" charset="0"/>
              </a:rPr>
              <a:t>. It is one type of endocytosis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 algn="just"/>
            <a:endParaRPr lang="en-IN" dirty="0" smtClean="0">
              <a:latin typeface="Bookman Old Style" pitchFamily="18" charset="0"/>
            </a:endParaRPr>
          </a:p>
          <a:p>
            <a:pPr algn="just"/>
            <a:r>
              <a:rPr lang="en-IN" dirty="0" smtClean="0">
                <a:latin typeface="Bookman Old Style" pitchFamily="18" charset="0"/>
              </a:rPr>
              <a:t>Digestion in amoeba is </a:t>
            </a:r>
            <a:r>
              <a:rPr lang="en-IN" dirty="0">
                <a:latin typeface="Bookman Old Style" pitchFamily="18" charset="0"/>
              </a:rPr>
              <a:t>called </a:t>
            </a:r>
            <a:r>
              <a:rPr lang="en-IN" b="1" dirty="0">
                <a:latin typeface="Bookman Old Style" pitchFamily="18" charset="0"/>
              </a:rPr>
              <a:t>endocytosis</a:t>
            </a:r>
            <a:r>
              <a:rPr lang="en-IN" dirty="0">
                <a:latin typeface="Bookman Old Style" pitchFamily="18" charset="0"/>
              </a:rPr>
              <a:t> (the taking in of matter by a living cell by invagination of its membrane to form a </a:t>
            </a:r>
            <a:r>
              <a:rPr lang="en-IN" dirty="0" smtClean="0">
                <a:latin typeface="Bookman Old Style" pitchFamily="18" charset="0"/>
              </a:rPr>
              <a:t>vacuole) </a:t>
            </a:r>
            <a:r>
              <a:rPr lang="en-IN" dirty="0">
                <a:latin typeface="Bookman Old Style" pitchFamily="18" charset="0"/>
              </a:rPr>
              <a:t>too.</a:t>
            </a:r>
          </a:p>
          <a:p>
            <a:pPr algn="just"/>
            <a:endParaRPr lang="en-IN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81000"/>
            <a:ext cx="6822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5400" b="1" dirty="0" smtClean="0">
                <a:ln/>
                <a:solidFill>
                  <a:srgbClr val="002060"/>
                </a:solidFill>
              </a:rPr>
              <a:t>Nutrition in amoeba</a:t>
            </a:r>
            <a:endParaRPr lang="en-IN" sz="5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2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Nutrition in amoeba</a:t>
            </a:r>
            <a:endParaRPr lang="en-IN" dirty="0"/>
          </a:p>
        </p:txBody>
      </p:sp>
      <p:pic>
        <p:nvPicPr>
          <p:cNvPr id="1026" name="Picture 2" descr="Briefly describe the process of nutrition in amoeba with suit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002984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097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Write the scientific name of amoeba.</a:t>
            </a:r>
            <a:endParaRPr lang="en-I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What is endocytosis?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What do you mean by holozoic nutrition?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Explain various steps of digestion in amoeba.</a:t>
            </a:r>
            <a:endParaRPr lang="en-I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</a:rPr>
              <a:t>Draw and label the parts of </a:t>
            </a: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amoeba.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IN" sz="2400" b="1" dirty="0" smtClean="0">
                <a:solidFill>
                  <a:schemeClr val="accent1">
                    <a:lumMod val="75000"/>
                  </a:schemeClr>
                </a:solidFill>
              </a:rPr>
              <a:t>What is phagocytosis?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153" y="533400"/>
            <a:ext cx="3711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? </a:t>
            </a:r>
            <a:endParaRPr lang="en-I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5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 you paper poster with colorful brush strok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4802"/>
          <a:stretch/>
        </p:blipFill>
        <p:spPr bwMode="auto">
          <a:xfrm>
            <a:off x="-25236" y="1243444"/>
            <a:ext cx="9169236" cy="43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0486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355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Horizon</vt:lpstr>
      <vt:lpstr>Clarity</vt:lpstr>
      <vt:lpstr>PowerPoint Presentation</vt:lpstr>
      <vt:lpstr>PowerPoint Presentation</vt:lpstr>
      <vt:lpstr>PowerPoint Presentation</vt:lpstr>
      <vt:lpstr>PowerPoint Presentation</vt:lpstr>
      <vt:lpstr> Nutrition in amoeba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Deka</dc:creator>
  <cp:lastModifiedBy>USER</cp:lastModifiedBy>
  <cp:revision>28</cp:revision>
  <dcterms:created xsi:type="dcterms:W3CDTF">2006-08-16T00:00:00Z</dcterms:created>
  <dcterms:modified xsi:type="dcterms:W3CDTF">2020-05-30T06:53:38Z</dcterms:modified>
</cp:coreProperties>
</file>