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1" r:id="rId6"/>
    <p:sldId id="260" r:id="rId7"/>
    <p:sldId id="262" r:id="rId8"/>
    <p:sldId id="263" r:id="rId9"/>
    <p:sldId id="264" r:id="rId10"/>
    <p:sldId id="265" r:id="rId11"/>
    <p:sldId id="266" r:id="rId12"/>
    <p:sldId id="273" r:id="rId13"/>
    <p:sldId id="268" r:id="rId14"/>
  </p:sldIdLst>
  <p:sldSz cx="16459200" cy="10972800"/>
  <p:notesSz cx="6858000" cy="9144000"/>
  <p:defaultTextStyle>
    <a:defPPr>
      <a:defRPr lang="en-US"/>
    </a:defPPr>
    <a:lvl1pPr marL="0" algn="l" defTabSz="1567464" rtl="0" eaLnBrk="1" latinLnBrk="0" hangingPunct="1">
      <a:defRPr sz="3100" kern="1200">
        <a:solidFill>
          <a:schemeClr val="tx1"/>
        </a:solidFill>
        <a:latin typeface="+mn-lt"/>
        <a:ea typeface="+mn-ea"/>
        <a:cs typeface="+mn-cs"/>
      </a:defRPr>
    </a:lvl1pPr>
    <a:lvl2pPr marL="783732" algn="l" defTabSz="1567464" rtl="0" eaLnBrk="1" latinLnBrk="0" hangingPunct="1">
      <a:defRPr sz="3100" kern="1200">
        <a:solidFill>
          <a:schemeClr val="tx1"/>
        </a:solidFill>
        <a:latin typeface="+mn-lt"/>
        <a:ea typeface="+mn-ea"/>
        <a:cs typeface="+mn-cs"/>
      </a:defRPr>
    </a:lvl2pPr>
    <a:lvl3pPr marL="1567464" algn="l" defTabSz="1567464" rtl="0" eaLnBrk="1" latinLnBrk="0" hangingPunct="1">
      <a:defRPr sz="3100" kern="1200">
        <a:solidFill>
          <a:schemeClr val="tx1"/>
        </a:solidFill>
        <a:latin typeface="+mn-lt"/>
        <a:ea typeface="+mn-ea"/>
        <a:cs typeface="+mn-cs"/>
      </a:defRPr>
    </a:lvl3pPr>
    <a:lvl4pPr marL="2351197" algn="l" defTabSz="1567464" rtl="0" eaLnBrk="1" latinLnBrk="0" hangingPunct="1">
      <a:defRPr sz="3100" kern="1200">
        <a:solidFill>
          <a:schemeClr val="tx1"/>
        </a:solidFill>
        <a:latin typeface="+mn-lt"/>
        <a:ea typeface="+mn-ea"/>
        <a:cs typeface="+mn-cs"/>
      </a:defRPr>
    </a:lvl4pPr>
    <a:lvl5pPr marL="3134929" algn="l" defTabSz="1567464" rtl="0" eaLnBrk="1" latinLnBrk="0" hangingPunct="1">
      <a:defRPr sz="3100" kern="1200">
        <a:solidFill>
          <a:schemeClr val="tx1"/>
        </a:solidFill>
        <a:latin typeface="+mn-lt"/>
        <a:ea typeface="+mn-ea"/>
        <a:cs typeface="+mn-cs"/>
      </a:defRPr>
    </a:lvl5pPr>
    <a:lvl6pPr marL="3918661" algn="l" defTabSz="1567464" rtl="0" eaLnBrk="1" latinLnBrk="0" hangingPunct="1">
      <a:defRPr sz="3100" kern="1200">
        <a:solidFill>
          <a:schemeClr val="tx1"/>
        </a:solidFill>
        <a:latin typeface="+mn-lt"/>
        <a:ea typeface="+mn-ea"/>
        <a:cs typeface="+mn-cs"/>
      </a:defRPr>
    </a:lvl6pPr>
    <a:lvl7pPr marL="4702393" algn="l" defTabSz="1567464" rtl="0" eaLnBrk="1" latinLnBrk="0" hangingPunct="1">
      <a:defRPr sz="3100" kern="1200">
        <a:solidFill>
          <a:schemeClr val="tx1"/>
        </a:solidFill>
        <a:latin typeface="+mn-lt"/>
        <a:ea typeface="+mn-ea"/>
        <a:cs typeface="+mn-cs"/>
      </a:defRPr>
    </a:lvl7pPr>
    <a:lvl8pPr marL="5486126" algn="l" defTabSz="1567464" rtl="0" eaLnBrk="1" latinLnBrk="0" hangingPunct="1">
      <a:defRPr sz="3100" kern="1200">
        <a:solidFill>
          <a:schemeClr val="tx1"/>
        </a:solidFill>
        <a:latin typeface="+mn-lt"/>
        <a:ea typeface="+mn-ea"/>
        <a:cs typeface="+mn-cs"/>
      </a:defRPr>
    </a:lvl8pPr>
    <a:lvl9pPr marL="6269858" algn="l" defTabSz="1567464" rtl="0" eaLnBrk="1" latinLnBrk="0" hangingPunct="1">
      <a:defRPr sz="3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0" d="100"/>
          <a:sy n="40" d="100"/>
        </p:scale>
        <p:origin x="-1260" y="-108"/>
      </p:cViewPr>
      <p:guideLst>
        <p:guide orient="horz" pos="3456"/>
        <p:guide pos="518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960120" y="2194560"/>
            <a:ext cx="14132966" cy="2926080"/>
          </a:xfrm>
          <a:ln>
            <a:noFill/>
          </a:ln>
        </p:spPr>
        <p:txBody>
          <a:bodyPr vert="horz" tIns="0" rIns="31349"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9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960120" y="5165658"/>
            <a:ext cx="14138453" cy="2804160"/>
          </a:xfrm>
        </p:spPr>
        <p:txBody>
          <a:bodyPr lIns="0" rIns="31349"/>
          <a:lstStyle>
            <a:lvl1pPr marL="0" marR="78373" indent="0" algn="r">
              <a:buNone/>
              <a:defRPr>
                <a:solidFill>
                  <a:schemeClr val="tx1"/>
                </a:solidFill>
              </a:defRPr>
            </a:lvl1pPr>
            <a:lvl2pPr marL="783732" indent="0" algn="ctr">
              <a:buNone/>
            </a:lvl2pPr>
            <a:lvl3pPr marL="1567464" indent="0" algn="ctr">
              <a:buNone/>
            </a:lvl3pPr>
            <a:lvl4pPr marL="2351197" indent="0" algn="ctr">
              <a:buNone/>
            </a:lvl4pPr>
            <a:lvl5pPr marL="3134929" indent="0" algn="ctr">
              <a:buNone/>
            </a:lvl5pPr>
            <a:lvl6pPr marL="3918661" indent="0" algn="ctr">
              <a:buNone/>
            </a:lvl6pPr>
            <a:lvl7pPr marL="4702393" indent="0" algn="ctr">
              <a:buNone/>
            </a:lvl7pPr>
            <a:lvl8pPr marL="5486126" indent="0" algn="ctr">
              <a:buNone/>
            </a:lvl8pPr>
            <a:lvl9pPr marL="6269858"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8/20/2009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32920" y="1463042"/>
            <a:ext cx="3703320" cy="833882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22960" y="1463042"/>
            <a:ext cx="10835640" cy="833882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4634" y="2106777"/>
            <a:ext cx="13990320" cy="217993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9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54634" y="4327463"/>
            <a:ext cx="13990320" cy="2415539"/>
          </a:xfrm>
        </p:spPr>
        <p:txBody>
          <a:bodyPr lIns="78373" rIns="78373" anchor="t"/>
          <a:lstStyle>
            <a:lvl1pPr marL="0" indent="0">
              <a:buNone/>
              <a:defRPr sz="3800">
                <a:solidFill>
                  <a:schemeClr val="tx1"/>
                </a:solidFill>
              </a:defRPr>
            </a:lvl1pPr>
            <a:lvl2pPr>
              <a:buNone/>
              <a:defRPr sz="3100">
                <a:solidFill>
                  <a:schemeClr val="tx1">
                    <a:tint val="75000"/>
                  </a:schemeClr>
                </a:solidFill>
              </a:defRPr>
            </a:lvl2pPr>
            <a:lvl3pPr>
              <a:buNone/>
              <a:defRPr sz="2700">
                <a:solidFill>
                  <a:schemeClr val="tx1">
                    <a:tint val="75000"/>
                  </a:schemeClr>
                </a:solidFill>
              </a:defRPr>
            </a:lvl3pPr>
            <a:lvl4pPr>
              <a:buNone/>
              <a:defRPr sz="2400">
                <a:solidFill>
                  <a:schemeClr val="tx1">
                    <a:tint val="75000"/>
                  </a:schemeClr>
                </a:solidFill>
              </a:defRPr>
            </a:lvl4pPr>
            <a:lvl5pPr>
              <a:buNone/>
              <a:defRPr sz="2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1126541"/>
            <a:ext cx="14813280" cy="18288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822960" y="3072136"/>
            <a:ext cx="7269480" cy="7095744"/>
          </a:xfrm>
        </p:spPr>
        <p:txBody>
          <a:bodyPr/>
          <a:lstStyle>
            <a:lvl1pPr>
              <a:defRPr sz="4500"/>
            </a:lvl1pPr>
            <a:lvl2pPr>
              <a:defRPr sz="4100"/>
            </a:lvl2pPr>
            <a:lvl3pPr>
              <a:defRPr sz="3400"/>
            </a:lvl3pPr>
            <a:lvl4pPr>
              <a:defRPr sz="3100"/>
            </a:lvl4pPr>
            <a:lvl5pPr>
              <a:defRPr sz="3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8366760" y="3072136"/>
            <a:ext cx="7269480" cy="7095744"/>
          </a:xfrm>
        </p:spPr>
        <p:txBody>
          <a:bodyPr/>
          <a:lstStyle>
            <a:lvl1pPr>
              <a:defRPr sz="4500"/>
            </a:lvl1pPr>
            <a:lvl2pPr>
              <a:defRPr sz="4100"/>
            </a:lvl2pPr>
            <a:lvl3pPr>
              <a:defRPr sz="3400"/>
            </a:lvl3pPr>
            <a:lvl4pPr>
              <a:defRPr sz="3100"/>
            </a:lvl4pPr>
            <a:lvl5pPr>
              <a:defRPr sz="3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2960" y="1126541"/>
            <a:ext cx="14813280" cy="1828800"/>
          </a:xfrm>
        </p:spPr>
        <p:txBody>
          <a:bodyPr tIns="78373"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822960" y="2968397"/>
            <a:ext cx="7272338" cy="1054963"/>
          </a:xfrm>
        </p:spPr>
        <p:txBody>
          <a:bodyPr lIns="78373" tIns="0" rIns="78373" bIns="0" anchor="ctr">
            <a:noAutofit/>
          </a:bodyPr>
          <a:lstStyle>
            <a:lvl1pPr marL="0" indent="0">
              <a:buNone/>
              <a:defRPr sz="4100" b="1" cap="none" baseline="0">
                <a:solidFill>
                  <a:schemeClr val="tx2"/>
                </a:solidFill>
                <a:effectLst/>
              </a:defRPr>
            </a:lvl1pPr>
            <a:lvl2pPr>
              <a:buNone/>
              <a:defRPr sz="3400" b="1"/>
            </a:lvl2pPr>
            <a:lvl3pPr>
              <a:buNone/>
              <a:defRPr sz="3100" b="1"/>
            </a:lvl3pPr>
            <a:lvl4pPr>
              <a:buNone/>
              <a:defRPr sz="2700" b="1"/>
            </a:lvl4pPr>
            <a:lvl5pPr>
              <a:buNone/>
              <a:defRPr sz="27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8361046" y="2975612"/>
            <a:ext cx="7275195" cy="1047749"/>
          </a:xfrm>
        </p:spPr>
        <p:txBody>
          <a:bodyPr lIns="78373" tIns="0" rIns="78373" bIns="0" anchor="ctr"/>
          <a:lstStyle>
            <a:lvl1pPr marL="0" indent="0">
              <a:buNone/>
              <a:defRPr sz="4100" b="1" cap="none" baseline="0">
                <a:solidFill>
                  <a:schemeClr val="tx2"/>
                </a:solidFill>
                <a:effectLst/>
              </a:defRPr>
            </a:lvl1pPr>
            <a:lvl2pPr>
              <a:buNone/>
              <a:defRPr sz="3400" b="1"/>
            </a:lvl2pPr>
            <a:lvl3pPr>
              <a:buNone/>
              <a:defRPr sz="3100" b="1"/>
            </a:lvl3pPr>
            <a:lvl4pPr>
              <a:buNone/>
              <a:defRPr sz="2700" b="1"/>
            </a:lvl4pPr>
            <a:lvl5pPr>
              <a:buNone/>
              <a:defRPr sz="27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822960" y="4023360"/>
            <a:ext cx="7272338" cy="6153152"/>
          </a:xfrm>
        </p:spPr>
        <p:txBody>
          <a:bodyPr tIns="0"/>
          <a:lstStyle>
            <a:lvl1pPr>
              <a:defRPr sz="3800"/>
            </a:lvl1pPr>
            <a:lvl2pPr>
              <a:defRPr sz="3400"/>
            </a:lvl2pPr>
            <a:lvl3pPr>
              <a:defRPr sz="3100"/>
            </a:lvl3pPr>
            <a:lvl4pPr>
              <a:defRPr sz="2700"/>
            </a:lvl4pPr>
            <a:lvl5pPr>
              <a:defRPr sz="2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8361046" y="4023360"/>
            <a:ext cx="7275195" cy="6153152"/>
          </a:xfrm>
        </p:spPr>
        <p:txBody>
          <a:bodyPr tIns="0"/>
          <a:lstStyle>
            <a:lvl1pPr>
              <a:defRPr sz="3800"/>
            </a:lvl1pPr>
            <a:lvl2pPr>
              <a:defRPr sz="3400"/>
            </a:lvl2pPr>
            <a:lvl3pPr>
              <a:defRPr sz="3100"/>
            </a:lvl3pPr>
            <a:lvl4pPr>
              <a:defRPr sz="2700"/>
            </a:lvl4pPr>
            <a:lvl5pPr>
              <a:defRPr sz="2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1126541"/>
            <a:ext cx="14950440" cy="1828800"/>
          </a:xfrm>
        </p:spPr>
        <p:txBody>
          <a:bodyPr vert="horz" tIns="7837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8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4440" y="822963"/>
            <a:ext cx="4937760" cy="1859280"/>
          </a:xfrm>
        </p:spPr>
        <p:txBody>
          <a:bodyPr lIns="0" anchor="b">
            <a:noAutofit/>
          </a:bodyPr>
          <a:lstStyle>
            <a:lvl1pPr algn="l" rtl="0">
              <a:spcBef>
                <a:spcPct val="0"/>
              </a:spcBef>
              <a:buNone/>
              <a:defRPr sz="45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34440" y="2682240"/>
            <a:ext cx="4937760" cy="7315200"/>
          </a:xfrm>
        </p:spPr>
        <p:txBody>
          <a:bodyPr lIns="31349" rIns="31349"/>
          <a:lstStyle>
            <a:lvl1pPr marL="0" indent="0" algn="l">
              <a:buNone/>
              <a:defRPr sz="2400"/>
            </a:lvl1pPr>
            <a:lvl2pPr indent="0" algn="l">
              <a:buNone/>
              <a:defRPr sz="2100"/>
            </a:lvl2pPr>
            <a:lvl3pPr indent="0" algn="l">
              <a:buNone/>
              <a:defRPr sz="1700"/>
            </a:lvl3pPr>
            <a:lvl4pPr indent="0" algn="l">
              <a:buNone/>
              <a:defRPr sz="1500"/>
            </a:lvl4pPr>
            <a:lvl5pPr indent="0" algn="l">
              <a:buNone/>
              <a:defRPr sz="15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435090" y="2682240"/>
            <a:ext cx="9201150" cy="7315200"/>
          </a:xfrm>
        </p:spPr>
        <p:txBody>
          <a:bodyPr tIns="0"/>
          <a:lstStyle>
            <a:lvl1pPr>
              <a:defRPr sz="4800"/>
            </a:lvl1pPr>
            <a:lvl2pPr>
              <a:defRPr sz="4500"/>
            </a:lvl2pPr>
            <a:lvl3pPr>
              <a:defRPr sz="4100"/>
            </a:lvl3pPr>
            <a:lvl4pPr>
              <a:defRPr sz="3400"/>
            </a:lvl4pPr>
            <a:lvl5pPr>
              <a:defRPr sz="3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5698355" y="1772923"/>
            <a:ext cx="9464040" cy="658368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56746" tIns="78373" rIns="156746" bIns="78373" rtlCol="0" anchor="ctr"/>
          <a:lstStyle/>
          <a:p>
            <a:pPr algn="ctr" eaLnBrk="1" latinLnBrk="0" hangingPunct="1"/>
            <a:endParaRPr kumimoji="0" lang="en-US"/>
          </a:p>
        </p:txBody>
      </p:sp>
      <p:sp>
        <p:nvSpPr>
          <p:cNvPr id="12" name="Right Triangle 11"/>
          <p:cNvSpPr/>
          <p:nvPr/>
        </p:nvSpPr>
        <p:spPr>
          <a:xfrm rot="420000" flipV="1">
            <a:off x="14407441" y="8575630"/>
            <a:ext cx="279806" cy="248717"/>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56746" tIns="78373" rIns="156746" bIns="78373" rtlCol="0" anchor="ctr"/>
          <a:lstStyle/>
          <a:p>
            <a:pPr algn="ctr" eaLnBrk="1" latinLnBrk="0" hangingPunct="1"/>
            <a:endParaRPr kumimoji="0" lang="en-US"/>
          </a:p>
        </p:txBody>
      </p:sp>
      <p:sp>
        <p:nvSpPr>
          <p:cNvPr id="2" name="Title 1"/>
          <p:cNvSpPr>
            <a:spLocks noGrp="1"/>
          </p:cNvSpPr>
          <p:nvPr>
            <p:ph type="title"/>
          </p:nvPr>
        </p:nvSpPr>
        <p:spPr>
          <a:xfrm>
            <a:off x="1097280" y="1883194"/>
            <a:ext cx="3983126" cy="2532194"/>
          </a:xfrm>
        </p:spPr>
        <p:txBody>
          <a:bodyPr vert="horz" lIns="78373" tIns="78373" rIns="78373" bIns="78373" anchor="b"/>
          <a:lstStyle>
            <a:lvl1pPr algn="l">
              <a:buNone/>
              <a:defRPr sz="34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097280" y="4526056"/>
            <a:ext cx="3977640" cy="3486912"/>
          </a:xfrm>
        </p:spPr>
        <p:txBody>
          <a:bodyPr lIns="109723" rIns="78373" bIns="78373" anchor="t"/>
          <a:lstStyle>
            <a:lvl1pPr marL="0" indent="0" algn="l">
              <a:spcBef>
                <a:spcPts val="429"/>
              </a:spcBef>
              <a:buFontTx/>
              <a:buNone/>
              <a:defRPr sz="2200"/>
            </a:lvl1pPr>
            <a:lvl2pPr>
              <a:defRPr sz="2100"/>
            </a:lvl2pPr>
            <a:lvl3pPr>
              <a:defRPr sz="1700"/>
            </a:lvl3pPr>
            <a:lvl4pPr>
              <a:defRPr sz="1500"/>
            </a:lvl4pPr>
            <a:lvl5pPr>
              <a:defRPr sz="15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4538960" y="10170161"/>
            <a:ext cx="1097280" cy="584200"/>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6274427" y="1919227"/>
            <a:ext cx="8311896" cy="6291072"/>
          </a:xfrm>
          <a:prstGeom prst="rect">
            <a:avLst/>
          </a:prstGeom>
          <a:solidFill>
            <a:schemeClr val="bg2"/>
          </a:solidFill>
          <a:ln w="3000" cap="rnd">
            <a:solidFill>
              <a:srgbClr val="C0C0C0"/>
            </a:solidFill>
            <a:round/>
          </a:ln>
          <a:effectLst/>
        </p:spPr>
        <p:txBody>
          <a:bodyPr/>
          <a:lstStyle>
            <a:lvl1pPr marL="0" indent="0">
              <a:buNone/>
              <a:defRPr sz="5500"/>
            </a:lvl1pPr>
          </a:lstStyle>
          <a:p>
            <a:r>
              <a:rPr kumimoji="0" lang="en-US" smtClean="0"/>
              <a:t>Click icon to add picture</a:t>
            </a:r>
            <a:endParaRPr kumimoji="0" lang="en-US" dirty="0"/>
          </a:p>
        </p:txBody>
      </p:sp>
      <p:sp>
        <p:nvSpPr>
          <p:cNvPr id="10" name="Freeform 9"/>
          <p:cNvSpPr>
            <a:spLocks/>
          </p:cNvSpPr>
          <p:nvPr/>
        </p:nvSpPr>
        <p:spPr bwMode="auto">
          <a:xfrm flipV="1">
            <a:off x="-17145" y="9306560"/>
            <a:ext cx="16493490" cy="166624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56746" tIns="78373" rIns="156746" bIns="78373"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7886700" y="9951721"/>
            <a:ext cx="8572500" cy="102108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56746" tIns="78373" rIns="156746" bIns="78373"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17145" y="-11430"/>
            <a:ext cx="16493490" cy="166624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56746" tIns="78373" rIns="156746" bIns="78373"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7886700" y="-11430"/>
            <a:ext cx="8572500" cy="102108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56746" tIns="78373" rIns="156746" bIns="78373"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822960" y="1126541"/>
            <a:ext cx="14813280" cy="1828800"/>
          </a:xfrm>
          <a:prstGeom prst="rect">
            <a:avLst/>
          </a:prstGeom>
        </p:spPr>
        <p:txBody>
          <a:bodyPr vert="horz" lIns="0" tIns="78373"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822960" y="3096768"/>
            <a:ext cx="14813280" cy="7022592"/>
          </a:xfrm>
          <a:prstGeom prst="rect">
            <a:avLst/>
          </a:prstGeom>
        </p:spPr>
        <p:txBody>
          <a:bodyPr vert="horz" lIns="156746" tIns="78373" rIns="156746" bIns="7837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22960" y="10170161"/>
            <a:ext cx="3840480" cy="584200"/>
          </a:xfrm>
          <a:prstGeom prst="rect">
            <a:avLst/>
          </a:prstGeom>
        </p:spPr>
        <p:txBody>
          <a:bodyPr vert="horz" lIns="0" tIns="0" rIns="0" bIns="0" anchor="b"/>
          <a:lstStyle>
            <a:lvl1pPr algn="l" eaLnBrk="1" latinLnBrk="0" hangingPunct="1">
              <a:defRPr kumimoji="0" sz="2100">
                <a:solidFill>
                  <a:schemeClr val="tx2">
                    <a:shade val="90000"/>
                  </a:schemeClr>
                </a:solidFill>
              </a:defRPr>
            </a:lvl1pPr>
          </a:lstStyle>
          <a:p>
            <a:fld id="{1D8BD707-D9CF-40AE-B4C6-C98DA3205C09}" type="datetimeFigureOut">
              <a:rPr lang="en-US" smtClean="0"/>
              <a:pPr/>
              <a:t>8/20/2009</a:t>
            </a:fld>
            <a:endParaRPr lang="en-US"/>
          </a:p>
        </p:txBody>
      </p:sp>
      <p:sp>
        <p:nvSpPr>
          <p:cNvPr id="22" name="Footer Placeholder 21"/>
          <p:cNvSpPr>
            <a:spLocks noGrp="1"/>
          </p:cNvSpPr>
          <p:nvPr>
            <p:ph type="ftr" sz="quarter" idx="3"/>
          </p:nvPr>
        </p:nvSpPr>
        <p:spPr>
          <a:xfrm>
            <a:off x="4800600" y="10170161"/>
            <a:ext cx="6035040" cy="584200"/>
          </a:xfrm>
          <a:prstGeom prst="rect">
            <a:avLst/>
          </a:prstGeom>
        </p:spPr>
        <p:txBody>
          <a:bodyPr vert="horz" lIns="0" tIns="0" rIns="0" bIns="0" anchor="b"/>
          <a:lstStyle>
            <a:lvl1pPr algn="l" eaLnBrk="1" latinLnBrk="0" hangingPunct="1">
              <a:defRPr kumimoji="0" sz="21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4264640" y="10170161"/>
            <a:ext cx="1371600" cy="584200"/>
          </a:xfrm>
          <a:prstGeom prst="rect">
            <a:avLst/>
          </a:prstGeom>
        </p:spPr>
        <p:txBody>
          <a:bodyPr vert="horz" lIns="0" tIns="0" rIns="0" bIns="0" anchor="b"/>
          <a:lstStyle>
            <a:lvl1pPr algn="r" eaLnBrk="1" latinLnBrk="0" hangingPunct="1">
              <a:defRPr kumimoji="0" sz="21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34230" y="323853"/>
            <a:ext cx="16524986" cy="103875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8600" b="0" kern="1200">
          <a:ln>
            <a:noFill/>
          </a:ln>
          <a:solidFill>
            <a:schemeClr val="tx2"/>
          </a:solidFill>
          <a:effectLst/>
          <a:latin typeface="+mj-lt"/>
          <a:ea typeface="+mj-ea"/>
          <a:cs typeface="+mj-cs"/>
        </a:defRPr>
      </a:lvl1pPr>
    </p:titleStyle>
    <p:bodyStyle>
      <a:lvl1pPr marL="470239" indent="-470239" algn="l" rtl="0" eaLnBrk="1" latinLnBrk="0" hangingPunct="1">
        <a:spcBef>
          <a:spcPct val="20000"/>
        </a:spcBef>
        <a:buClr>
          <a:schemeClr val="accent3"/>
        </a:buClr>
        <a:buSzPct val="95000"/>
        <a:buFont typeface="Wingdings 2"/>
        <a:buChar char=""/>
        <a:defRPr kumimoji="0" sz="4500" kern="1200">
          <a:solidFill>
            <a:schemeClr val="tx1"/>
          </a:solidFill>
          <a:latin typeface="+mn-lt"/>
          <a:ea typeface="+mn-ea"/>
          <a:cs typeface="+mn-cs"/>
        </a:defRPr>
      </a:lvl1pPr>
      <a:lvl2pPr marL="1097225" indent="-423215" algn="l" rtl="0" eaLnBrk="1" latinLnBrk="0" hangingPunct="1">
        <a:spcBef>
          <a:spcPct val="20000"/>
        </a:spcBef>
        <a:buClr>
          <a:schemeClr val="accent1"/>
        </a:buClr>
        <a:buSzPct val="85000"/>
        <a:buFont typeface="Wingdings 2"/>
        <a:buChar char=""/>
        <a:defRPr kumimoji="0" sz="4100" kern="1200">
          <a:solidFill>
            <a:schemeClr val="tx1"/>
          </a:solidFill>
          <a:latin typeface="+mn-lt"/>
          <a:ea typeface="+mn-ea"/>
          <a:cs typeface="+mn-cs"/>
        </a:defRPr>
      </a:lvl2pPr>
      <a:lvl3pPr marL="1567464" indent="-423215" algn="l" rtl="0" eaLnBrk="1" latinLnBrk="0" hangingPunct="1">
        <a:spcBef>
          <a:spcPct val="20000"/>
        </a:spcBef>
        <a:buClr>
          <a:schemeClr val="accent2"/>
        </a:buClr>
        <a:buSzPct val="70000"/>
        <a:buFont typeface="Wingdings 2"/>
        <a:buChar char=""/>
        <a:defRPr kumimoji="0" sz="3600" kern="1200">
          <a:solidFill>
            <a:schemeClr val="tx1"/>
          </a:solidFill>
          <a:latin typeface="+mn-lt"/>
          <a:ea typeface="+mn-ea"/>
          <a:cs typeface="+mn-cs"/>
        </a:defRPr>
      </a:lvl3pPr>
      <a:lvl4pPr marL="2037704" indent="-360517" algn="l" rtl="0" eaLnBrk="1" latinLnBrk="0" hangingPunct="1">
        <a:spcBef>
          <a:spcPct val="20000"/>
        </a:spcBef>
        <a:buClr>
          <a:schemeClr val="accent3"/>
        </a:buClr>
        <a:buSzPct val="65000"/>
        <a:buFont typeface="Wingdings 2"/>
        <a:buChar char=""/>
        <a:defRPr kumimoji="0" sz="3400" kern="1200">
          <a:solidFill>
            <a:schemeClr val="tx1"/>
          </a:solidFill>
          <a:latin typeface="+mn-lt"/>
          <a:ea typeface="+mn-ea"/>
          <a:cs typeface="+mn-cs"/>
        </a:defRPr>
      </a:lvl4pPr>
      <a:lvl5pPr marL="2507943" indent="-360517" algn="l" rtl="0" eaLnBrk="1" latinLnBrk="0" hangingPunct="1">
        <a:spcBef>
          <a:spcPct val="20000"/>
        </a:spcBef>
        <a:buClr>
          <a:schemeClr val="accent4"/>
        </a:buClr>
        <a:buSzPct val="65000"/>
        <a:buFont typeface="Wingdings 2"/>
        <a:buChar char=""/>
        <a:defRPr kumimoji="0" sz="3400" kern="1200">
          <a:solidFill>
            <a:schemeClr val="tx1"/>
          </a:solidFill>
          <a:latin typeface="+mn-lt"/>
          <a:ea typeface="+mn-ea"/>
          <a:cs typeface="+mn-cs"/>
        </a:defRPr>
      </a:lvl5pPr>
      <a:lvl6pPr marL="2978183" indent="-360517" algn="l" rtl="0" eaLnBrk="1" latinLnBrk="0" hangingPunct="1">
        <a:spcBef>
          <a:spcPct val="20000"/>
        </a:spcBef>
        <a:buClr>
          <a:schemeClr val="accent5"/>
        </a:buClr>
        <a:buSzPct val="80000"/>
        <a:buFont typeface="Wingdings 2"/>
        <a:buChar char=""/>
        <a:defRPr kumimoji="0" sz="3100" kern="1200">
          <a:solidFill>
            <a:schemeClr val="tx1"/>
          </a:solidFill>
          <a:latin typeface="+mn-lt"/>
          <a:ea typeface="+mn-ea"/>
          <a:cs typeface="+mn-cs"/>
        </a:defRPr>
      </a:lvl6pPr>
      <a:lvl7pPr marL="3291675" indent="-313493" algn="l" rtl="0" eaLnBrk="1" latinLnBrk="0" hangingPunct="1">
        <a:spcBef>
          <a:spcPct val="20000"/>
        </a:spcBef>
        <a:buClr>
          <a:schemeClr val="accent6"/>
        </a:buClr>
        <a:buSzPct val="80000"/>
        <a:buFont typeface="Wingdings 2"/>
        <a:buChar char=""/>
        <a:defRPr kumimoji="0" sz="2700" kern="1200" baseline="0">
          <a:solidFill>
            <a:schemeClr val="tx1"/>
          </a:solidFill>
          <a:latin typeface="+mn-lt"/>
          <a:ea typeface="+mn-ea"/>
          <a:cs typeface="+mn-cs"/>
        </a:defRPr>
      </a:lvl7pPr>
      <a:lvl8pPr marL="3761915" indent="-313493" algn="l" rtl="0" eaLnBrk="1" latinLnBrk="0" hangingPunct="1">
        <a:spcBef>
          <a:spcPct val="20000"/>
        </a:spcBef>
        <a:buClr>
          <a:schemeClr val="tx2"/>
        </a:buClr>
        <a:buChar char="•"/>
        <a:defRPr kumimoji="0" sz="2700" kern="1200">
          <a:solidFill>
            <a:schemeClr val="tx1"/>
          </a:solidFill>
          <a:latin typeface="+mn-lt"/>
          <a:ea typeface="+mn-ea"/>
          <a:cs typeface="+mn-cs"/>
        </a:defRPr>
      </a:lvl8pPr>
      <a:lvl9pPr marL="4232154" indent="-313493" algn="l" rtl="0" eaLnBrk="1" latinLnBrk="0" hangingPunct="1">
        <a:spcBef>
          <a:spcPct val="20000"/>
        </a:spcBef>
        <a:buClr>
          <a:schemeClr val="tx2"/>
        </a:buClr>
        <a:buFontTx/>
        <a:buChar char="•"/>
        <a:defRPr kumimoji="0" sz="2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783732" algn="l" rtl="0" eaLnBrk="1" latinLnBrk="0" hangingPunct="1">
        <a:defRPr kumimoji="0" kern="1200">
          <a:solidFill>
            <a:schemeClr val="tx1"/>
          </a:solidFill>
          <a:latin typeface="+mn-lt"/>
          <a:ea typeface="+mn-ea"/>
          <a:cs typeface="+mn-cs"/>
        </a:defRPr>
      </a:lvl2pPr>
      <a:lvl3pPr marL="1567464" algn="l" rtl="0" eaLnBrk="1" latinLnBrk="0" hangingPunct="1">
        <a:defRPr kumimoji="0" kern="1200">
          <a:solidFill>
            <a:schemeClr val="tx1"/>
          </a:solidFill>
          <a:latin typeface="+mn-lt"/>
          <a:ea typeface="+mn-ea"/>
          <a:cs typeface="+mn-cs"/>
        </a:defRPr>
      </a:lvl3pPr>
      <a:lvl4pPr marL="2351197" algn="l" rtl="0" eaLnBrk="1" latinLnBrk="0" hangingPunct="1">
        <a:defRPr kumimoji="0" kern="1200">
          <a:solidFill>
            <a:schemeClr val="tx1"/>
          </a:solidFill>
          <a:latin typeface="+mn-lt"/>
          <a:ea typeface="+mn-ea"/>
          <a:cs typeface="+mn-cs"/>
        </a:defRPr>
      </a:lvl4pPr>
      <a:lvl5pPr marL="3134929" algn="l" rtl="0" eaLnBrk="1" latinLnBrk="0" hangingPunct="1">
        <a:defRPr kumimoji="0" kern="1200">
          <a:solidFill>
            <a:schemeClr val="tx1"/>
          </a:solidFill>
          <a:latin typeface="+mn-lt"/>
          <a:ea typeface="+mn-ea"/>
          <a:cs typeface="+mn-cs"/>
        </a:defRPr>
      </a:lvl5pPr>
      <a:lvl6pPr marL="3918661" algn="l" rtl="0" eaLnBrk="1" latinLnBrk="0" hangingPunct="1">
        <a:defRPr kumimoji="0" kern="1200">
          <a:solidFill>
            <a:schemeClr val="tx1"/>
          </a:solidFill>
          <a:latin typeface="+mn-lt"/>
          <a:ea typeface="+mn-ea"/>
          <a:cs typeface="+mn-cs"/>
        </a:defRPr>
      </a:lvl6pPr>
      <a:lvl7pPr marL="4702393" algn="l" rtl="0" eaLnBrk="1" latinLnBrk="0" hangingPunct="1">
        <a:defRPr kumimoji="0" kern="1200">
          <a:solidFill>
            <a:schemeClr val="tx1"/>
          </a:solidFill>
          <a:latin typeface="+mn-lt"/>
          <a:ea typeface="+mn-ea"/>
          <a:cs typeface="+mn-cs"/>
        </a:defRPr>
      </a:lvl7pPr>
      <a:lvl8pPr marL="5486126" algn="l" rtl="0" eaLnBrk="1" latinLnBrk="0" hangingPunct="1">
        <a:defRPr kumimoji="0" kern="1200">
          <a:solidFill>
            <a:schemeClr val="tx1"/>
          </a:solidFill>
          <a:latin typeface="+mn-lt"/>
          <a:ea typeface="+mn-ea"/>
          <a:cs typeface="+mn-cs"/>
        </a:defRPr>
      </a:lvl8pPr>
      <a:lvl9pPr marL="626985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6459200" cy="1219200"/>
          </a:xfrm>
        </p:spPr>
        <p:txBody>
          <a:bodyPr>
            <a:normAutofit fontScale="90000"/>
          </a:bodyPr>
          <a:lstStyle/>
          <a:p>
            <a:pPr algn="ctr"/>
            <a:r>
              <a:rPr lang="en-US" dirty="0" smtClean="0">
                <a:solidFill>
                  <a:srgbClr val="FF0000"/>
                </a:solidFill>
              </a:rPr>
              <a:t>WHOLE NUMBERS</a:t>
            </a:r>
          </a:p>
        </p:txBody>
      </p:sp>
      <p:sp>
        <p:nvSpPr>
          <p:cNvPr id="3" name="Subtitle 2"/>
          <p:cNvSpPr>
            <a:spLocks noGrp="1"/>
          </p:cNvSpPr>
          <p:nvPr>
            <p:ph type="subTitle" idx="1"/>
          </p:nvPr>
        </p:nvSpPr>
        <p:spPr>
          <a:xfrm>
            <a:off x="381000" y="1371600"/>
            <a:ext cx="15773400" cy="8656320"/>
          </a:xfrm>
        </p:spPr>
        <p:txBody>
          <a:bodyPr>
            <a:normAutofit lnSpcReduction="10000"/>
          </a:bodyPr>
          <a:lstStyle/>
          <a:p>
            <a:pPr algn="l"/>
            <a:r>
              <a:rPr lang="en-US" b="1" u="sng" dirty="0" smtClean="0"/>
              <a:t>Points to discuss - </a:t>
            </a:r>
            <a:endParaRPr lang="en-US" dirty="0" smtClean="0"/>
          </a:p>
          <a:p>
            <a:pPr algn="l"/>
            <a:r>
              <a:rPr lang="en-US" dirty="0" smtClean="0"/>
              <a:t> 1.  Define and identify Natural Numbers</a:t>
            </a:r>
          </a:p>
          <a:p>
            <a:pPr algn="l"/>
            <a:r>
              <a:rPr lang="en-US" dirty="0" smtClean="0"/>
              <a:t>2.  Define and identify Whole Numbers</a:t>
            </a:r>
          </a:p>
          <a:p>
            <a:pPr algn="l"/>
            <a:r>
              <a:rPr lang="en-US" dirty="0" smtClean="0"/>
              <a:t>3. Understand the importance of zero in the Number System</a:t>
            </a:r>
          </a:p>
          <a:p>
            <a:pPr algn="l"/>
            <a:r>
              <a:rPr lang="en-US" dirty="0" smtClean="0"/>
              <a:t>4.  Find the predecessor and the successor of a given number</a:t>
            </a:r>
          </a:p>
          <a:p>
            <a:pPr algn="l"/>
            <a:r>
              <a:rPr lang="en-US" dirty="0" smtClean="0"/>
              <a:t>4.  Represent whole numbers on the Number Line</a:t>
            </a:r>
          </a:p>
          <a:p>
            <a:pPr algn="l"/>
            <a:r>
              <a:rPr lang="en-US" dirty="0" smtClean="0"/>
              <a:t>5.  Solve and create Magic Squares</a:t>
            </a:r>
          </a:p>
          <a:p>
            <a:pPr algn="l"/>
            <a:r>
              <a:rPr lang="en-US" dirty="0" smtClean="0"/>
              <a:t>6.  State and explain the properties of whole numbers for all four arithmetic operations ( </a:t>
            </a:r>
            <a:r>
              <a:rPr lang="en-US" b="1" dirty="0" smtClean="0"/>
              <a:t>+ , –, , ÷ </a:t>
            </a:r>
            <a:r>
              <a:rPr lang="en-US" dirty="0" smtClean="0"/>
              <a:t>)</a:t>
            </a:r>
          </a:p>
          <a:p>
            <a:pPr algn="l"/>
            <a:r>
              <a:rPr lang="en-US" dirty="0" smtClean="0"/>
              <a:t>7.  </a:t>
            </a:r>
            <a:r>
              <a:rPr lang="en-US" dirty="0" err="1" smtClean="0"/>
              <a:t>Recognise</a:t>
            </a:r>
            <a:r>
              <a:rPr lang="en-US" dirty="0" smtClean="0"/>
              <a:t> patterns in numbers and shapes; formulate rules for simple patterns</a:t>
            </a:r>
          </a:p>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6459200" cy="1219200"/>
          </a:xfrm>
        </p:spPr>
        <p:txBody>
          <a:bodyPr>
            <a:normAutofit fontScale="90000"/>
          </a:bodyPr>
          <a:lstStyle/>
          <a:p>
            <a:pPr algn="ctr"/>
            <a:r>
              <a:rPr lang="en-US" dirty="0" smtClean="0">
                <a:solidFill>
                  <a:srgbClr val="FF0000"/>
                </a:solidFill>
              </a:rPr>
              <a:t>WHOLE NUMBERS</a:t>
            </a:r>
          </a:p>
        </p:txBody>
      </p:sp>
      <p:pic>
        <p:nvPicPr>
          <p:cNvPr id="4098" name="Picture 2"/>
          <p:cNvPicPr>
            <a:picLocks noChangeAspect="1" noChangeArrowheads="1"/>
          </p:cNvPicPr>
          <p:nvPr/>
        </p:nvPicPr>
        <p:blipFill>
          <a:blip r:embed="rId2"/>
          <a:srcRect l="15447" t="19792" r="17789" b="9375"/>
          <a:stretch>
            <a:fillRect/>
          </a:stretch>
        </p:blipFill>
        <p:spPr bwMode="auto">
          <a:xfrm>
            <a:off x="304800" y="1447800"/>
            <a:ext cx="15773400" cy="94086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6459200" cy="1219200"/>
          </a:xfrm>
        </p:spPr>
        <p:txBody>
          <a:bodyPr>
            <a:normAutofit fontScale="90000"/>
          </a:bodyPr>
          <a:lstStyle/>
          <a:p>
            <a:pPr algn="ctr"/>
            <a:r>
              <a:rPr lang="en-US" dirty="0" smtClean="0">
                <a:solidFill>
                  <a:srgbClr val="FF0000"/>
                </a:solidFill>
              </a:rPr>
              <a:t>WHOLE NUMBERS</a:t>
            </a:r>
          </a:p>
        </p:txBody>
      </p:sp>
      <p:pic>
        <p:nvPicPr>
          <p:cNvPr id="5122" name="Picture 2"/>
          <p:cNvPicPr>
            <a:picLocks noChangeAspect="1" noChangeArrowheads="1"/>
          </p:cNvPicPr>
          <p:nvPr/>
        </p:nvPicPr>
        <p:blipFill>
          <a:blip r:embed="rId2"/>
          <a:srcRect l="15447" t="18750" r="17789" b="9375"/>
          <a:stretch>
            <a:fillRect/>
          </a:stretch>
        </p:blipFill>
        <p:spPr bwMode="auto">
          <a:xfrm>
            <a:off x="152400" y="1371599"/>
            <a:ext cx="16002000" cy="96854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14859000" cy="4267200"/>
          </a:xfrm>
        </p:spPr>
        <p:txBody>
          <a:bodyPr>
            <a:normAutofit/>
          </a:bodyPr>
          <a:lstStyle/>
          <a:p>
            <a:pPr>
              <a:buFont typeface="Wingdings" pitchFamily="2" charset="2"/>
              <a:buChar char="Ø"/>
            </a:pPr>
            <a:r>
              <a:rPr lang="en-US" sz="4000" b="1" dirty="0" smtClean="0">
                <a:latin typeface="Times New Roman" pitchFamily="18" charset="0"/>
                <a:cs typeface="Times New Roman" pitchFamily="18" charset="0"/>
              </a:rPr>
              <a:t>7. MAGIC SQUARES</a:t>
            </a:r>
            <a:endParaRPr lang="en-US" sz="4000" dirty="0" smtClean="0">
              <a:latin typeface="Times New Roman" pitchFamily="18" charset="0"/>
              <a:cs typeface="Times New Roman" pitchFamily="18" charset="0"/>
            </a:endParaRPr>
          </a:p>
          <a:p>
            <a:pPr>
              <a:buFont typeface="Wingdings" pitchFamily="2" charset="2"/>
              <a:buChar char="Ø"/>
            </a:pPr>
            <a:r>
              <a:rPr lang="en-US" sz="4000" dirty="0" smtClean="0">
                <a:latin typeface="Times New Roman" pitchFamily="18" charset="0"/>
                <a:cs typeface="Times New Roman" pitchFamily="18" charset="0"/>
              </a:rPr>
              <a:t> Definition  of magic squares – A Magic square is an arrangement of numbers in a square form in which number of column and number of rows are equal, which are arrange in such a way that sum of the numbers horizontally, vertically and diagonally are same. </a:t>
            </a:r>
          </a:p>
          <a:p>
            <a:pPr>
              <a:buFont typeface="Wingdings" pitchFamily="2" charset="2"/>
              <a:buChar char="Ø"/>
            </a:pPr>
            <a:r>
              <a:rPr lang="en-US" sz="4000" dirty="0" smtClean="0">
                <a:latin typeface="Times New Roman" pitchFamily="18" charset="0"/>
                <a:cs typeface="Times New Roman" pitchFamily="18" charset="0"/>
              </a:rPr>
              <a:t>(ii)  To form 3 </a:t>
            </a:r>
            <a:r>
              <a:rPr lang="en-US" sz="4000" b="1" dirty="0" smtClean="0">
                <a:latin typeface="Times New Roman" pitchFamily="18" charset="0"/>
                <a:cs typeface="Times New Roman" pitchFamily="18" charset="0"/>
              </a:rPr>
              <a:t>×</a:t>
            </a:r>
            <a:r>
              <a:rPr lang="en-US" sz="4000" dirty="0" smtClean="0">
                <a:latin typeface="Times New Roman" pitchFamily="18" charset="0"/>
                <a:cs typeface="Times New Roman" pitchFamily="18" charset="0"/>
              </a:rPr>
              <a:t> 3 Magic squares – </a:t>
            </a:r>
          </a:p>
        </p:txBody>
      </p:sp>
      <p:pic>
        <p:nvPicPr>
          <p:cNvPr id="4" name="Picture 3"/>
          <p:cNvPicPr/>
          <p:nvPr/>
        </p:nvPicPr>
        <p:blipFill>
          <a:blip r:embed="rId2"/>
          <a:srcRect l="38055" t="37759" r="39080" b="33818"/>
          <a:stretch>
            <a:fillRect/>
          </a:stretch>
        </p:blipFill>
        <p:spPr bwMode="auto">
          <a:xfrm>
            <a:off x="2438400" y="5410200"/>
            <a:ext cx="6019800" cy="5410200"/>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9220200" y="4876800"/>
            <a:ext cx="6629400"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6459200" cy="1219200"/>
          </a:xfrm>
        </p:spPr>
        <p:txBody>
          <a:bodyPr>
            <a:normAutofit fontScale="90000"/>
          </a:bodyPr>
          <a:lstStyle/>
          <a:p>
            <a:pPr algn="ctr"/>
            <a:r>
              <a:rPr lang="en-US" dirty="0" smtClean="0">
                <a:solidFill>
                  <a:srgbClr val="FF0000"/>
                </a:solidFill>
              </a:rPr>
              <a:t>WHOLE NUMBERS</a:t>
            </a:r>
          </a:p>
        </p:txBody>
      </p:sp>
      <p:pic>
        <p:nvPicPr>
          <p:cNvPr id="6146" name="Picture 2"/>
          <p:cNvPicPr>
            <a:picLocks noChangeAspect="1" noChangeArrowheads="1"/>
          </p:cNvPicPr>
          <p:nvPr/>
        </p:nvPicPr>
        <p:blipFill>
          <a:blip r:embed="rId2"/>
          <a:srcRect l="15447" t="19792" r="17789" b="19792"/>
          <a:stretch>
            <a:fillRect/>
          </a:stretch>
        </p:blipFill>
        <p:spPr bwMode="auto">
          <a:xfrm>
            <a:off x="0" y="1371600"/>
            <a:ext cx="16474966" cy="838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6459200" cy="1219200"/>
          </a:xfrm>
        </p:spPr>
        <p:txBody>
          <a:bodyPr>
            <a:normAutofit fontScale="90000"/>
          </a:bodyPr>
          <a:lstStyle/>
          <a:p>
            <a:pPr algn="ctr"/>
            <a:r>
              <a:rPr lang="en-US" dirty="0" smtClean="0">
                <a:solidFill>
                  <a:srgbClr val="FF0000"/>
                </a:solidFill>
              </a:rPr>
              <a:t>WHOLE NUMBERS</a:t>
            </a:r>
          </a:p>
        </p:txBody>
      </p:sp>
      <p:sp>
        <p:nvSpPr>
          <p:cNvPr id="3" name="Subtitle 2"/>
          <p:cNvSpPr>
            <a:spLocks noGrp="1"/>
          </p:cNvSpPr>
          <p:nvPr>
            <p:ph type="subTitle" idx="1"/>
          </p:nvPr>
        </p:nvSpPr>
        <p:spPr>
          <a:xfrm>
            <a:off x="685800" y="1219200"/>
            <a:ext cx="15773400" cy="8656320"/>
          </a:xfrm>
        </p:spPr>
        <p:txBody>
          <a:bodyPr>
            <a:normAutofit/>
          </a:bodyPr>
          <a:lstStyle/>
          <a:p>
            <a:pPr algn="l"/>
            <a:r>
              <a:rPr lang="en-US" b="1" dirty="0" smtClean="0"/>
              <a:t>1.  WHOLE NUMBERS AND NATURAL NUMBERS</a:t>
            </a:r>
            <a:endParaRPr lang="en-US" dirty="0" smtClean="0"/>
          </a:p>
          <a:p>
            <a:pPr algn="l"/>
            <a:r>
              <a:rPr lang="en-US" b="1" dirty="0" smtClean="0"/>
              <a:t> </a:t>
            </a:r>
            <a:r>
              <a:rPr lang="en-US" dirty="0" smtClean="0"/>
              <a:t>(a)   DIGITS :- The symbols 0, 1, 2, 3, 4, 5, 6, 7, 8 and 9 are known as digits. Using these 10 digits we can write any number in </a:t>
            </a:r>
            <a:r>
              <a:rPr lang="en-US" b="1" dirty="0" smtClean="0"/>
              <a:t>Decimal System</a:t>
            </a:r>
            <a:r>
              <a:rPr lang="en-US" dirty="0" smtClean="0"/>
              <a:t>.</a:t>
            </a:r>
          </a:p>
          <a:p>
            <a:pPr algn="l"/>
            <a:r>
              <a:rPr lang="en-US" dirty="0" smtClean="0"/>
              <a:t>(b)   MATHEMATICAL OPERATIONS : - There are 4 major operations in Mathematics generally we use , they are </a:t>
            </a:r>
          </a:p>
          <a:p>
            <a:pPr algn="l"/>
            <a:r>
              <a:rPr lang="en-US" dirty="0" smtClean="0"/>
              <a:t>+ ( Plus , Addition sign )</a:t>
            </a:r>
          </a:p>
          <a:p>
            <a:pPr algn="l"/>
            <a:r>
              <a:rPr lang="en-US" dirty="0" smtClean="0"/>
              <a:t> </a:t>
            </a:r>
            <a:r>
              <a:rPr lang="en-US" b="1" dirty="0" smtClean="0"/>
              <a:t>–</a:t>
            </a:r>
            <a:r>
              <a:rPr lang="en-US" dirty="0" smtClean="0"/>
              <a:t> ( Minus, Subtraction sign ) </a:t>
            </a:r>
          </a:p>
          <a:p>
            <a:pPr algn="l"/>
            <a:r>
              <a:rPr lang="en-US" dirty="0" smtClean="0"/>
              <a:t>   </a:t>
            </a:r>
            <a:r>
              <a:rPr lang="en-US" b="1" dirty="0" smtClean="0"/>
              <a:t>×</a:t>
            </a:r>
            <a:r>
              <a:rPr lang="en-US" dirty="0" smtClean="0"/>
              <a:t>  ( Into , Multiplication sign )</a:t>
            </a:r>
          </a:p>
          <a:p>
            <a:pPr algn="l"/>
            <a:r>
              <a:rPr lang="en-US" dirty="0" smtClean="0"/>
              <a:t> </a:t>
            </a:r>
            <a:r>
              <a:rPr lang="en-US" b="1" dirty="0" smtClean="0"/>
              <a:t>÷</a:t>
            </a:r>
            <a:r>
              <a:rPr lang="en-US" dirty="0" smtClean="0"/>
              <a:t>    ( Divide, Division sign ) </a:t>
            </a:r>
          </a:p>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6459200" cy="1219200"/>
          </a:xfrm>
        </p:spPr>
        <p:txBody>
          <a:bodyPr>
            <a:normAutofit fontScale="90000"/>
          </a:bodyPr>
          <a:lstStyle/>
          <a:p>
            <a:pPr algn="ctr"/>
            <a:r>
              <a:rPr lang="en-US" dirty="0" smtClean="0">
                <a:solidFill>
                  <a:srgbClr val="FF0000"/>
                </a:solidFill>
              </a:rPr>
              <a:t>WHOLE NUMBERS</a:t>
            </a:r>
          </a:p>
        </p:txBody>
      </p:sp>
      <p:sp>
        <p:nvSpPr>
          <p:cNvPr id="3" name="Subtitle 2"/>
          <p:cNvSpPr>
            <a:spLocks noGrp="1"/>
          </p:cNvSpPr>
          <p:nvPr>
            <p:ph type="subTitle" idx="1"/>
          </p:nvPr>
        </p:nvSpPr>
        <p:spPr>
          <a:xfrm>
            <a:off x="381000" y="1371600"/>
            <a:ext cx="15773400" cy="8656320"/>
          </a:xfrm>
        </p:spPr>
        <p:txBody>
          <a:bodyPr>
            <a:normAutofit/>
          </a:bodyPr>
          <a:lstStyle/>
          <a:p>
            <a:pPr algn="l"/>
            <a:r>
              <a:rPr lang="en-US" sz="4000" dirty="0" smtClean="0">
                <a:latin typeface="Times New Roman" pitchFamily="18" charset="0"/>
                <a:cs typeface="Times New Roman" pitchFamily="18" charset="0"/>
              </a:rPr>
              <a:t>( c )   NATURAL NUMBERS :- The counting numbers starting from 1,    that is ( </a:t>
            </a:r>
            <a:r>
              <a:rPr lang="en-US" sz="4000" dirty="0" err="1" smtClean="0">
                <a:latin typeface="Times New Roman" pitchFamily="18" charset="0"/>
                <a:cs typeface="Times New Roman" pitchFamily="18" charset="0"/>
              </a:rPr>
              <a:t>i,e</a:t>
            </a:r>
            <a:r>
              <a:rPr lang="en-US" sz="4000" dirty="0" smtClean="0">
                <a:latin typeface="Times New Roman" pitchFamily="18" charset="0"/>
                <a:cs typeface="Times New Roman" pitchFamily="18" charset="0"/>
              </a:rPr>
              <a:t>)  1,2,3,4,………. are Natural Numbers.</a:t>
            </a:r>
          </a:p>
          <a:p>
            <a:pPr algn="l"/>
            <a:r>
              <a:rPr lang="en-US" sz="4000" dirty="0" smtClean="0">
                <a:latin typeface="Times New Roman" pitchFamily="18" charset="0"/>
                <a:cs typeface="Times New Roman" pitchFamily="18" charset="0"/>
              </a:rPr>
              <a:t>(d)   The smallest Natural Number is 1 and there is no largest Natural Number.</a:t>
            </a:r>
          </a:p>
          <a:p>
            <a:pPr algn="l"/>
            <a:r>
              <a:rPr lang="en-US" sz="4000" dirty="0" smtClean="0">
                <a:latin typeface="Times New Roman" pitchFamily="18" charset="0"/>
                <a:cs typeface="Times New Roman" pitchFamily="18" charset="0"/>
              </a:rPr>
              <a:t>(e)   WHOLE NUMBERS :- The set of Natural numbers together with 0 form the set of WHOLE NUMBRS.</a:t>
            </a:r>
          </a:p>
          <a:p>
            <a:pPr algn="l"/>
            <a:r>
              <a:rPr lang="en-US" sz="4000" dirty="0" smtClean="0">
                <a:latin typeface="Times New Roman" pitchFamily="18" charset="0"/>
                <a:cs typeface="Times New Roman" pitchFamily="18" charset="0"/>
              </a:rPr>
              <a:t>(f)   The smallest Whole Number is 0 and there is no largest Whole number.</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6459200" cy="1219200"/>
          </a:xfrm>
        </p:spPr>
        <p:txBody>
          <a:bodyPr>
            <a:normAutofit fontScale="90000"/>
          </a:bodyPr>
          <a:lstStyle/>
          <a:p>
            <a:pPr algn="ctr"/>
            <a:r>
              <a:rPr lang="en-US" dirty="0" smtClean="0">
                <a:solidFill>
                  <a:srgbClr val="FF0000"/>
                </a:solidFill>
              </a:rPr>
              <a:t>WHOLE NUMBERS</a:t>
            </a:r>
          </a:p>
        </p:txBody>
      </p:sp>
      <p:sp>
        <p:nvSpPr>
          <p:cNvPr id="3" name="Subtitle 2"/>
          <p:cNvSpPr>
            <a:spLocks noGrp="1"/>
          </p:cNvSpPr>
          <p:nvPr>
            <p:ph type="subTitle" idx="1"/>
          </p:nvPr>
        </p:nvSpPr>
        <p:spPr>
          <a:xfrm>
            <a:off x="381000" y="1371600"/>
            <a:ext cx="15773400" cy="9601200"/>
          </a:xfrm>
        </p:spPr>
        <p:txBody>
          <a:bodyPr>
            <a:normAutofit/>
          </a:bodyPr>
          <a:lstStyle/>
          <a:p>
            <a:pPr algn="l"/>
            <a:r>
              <a:rPr lang="en-US" sz="4300" b="1" dirty="0" smtClean="0">
                <a:latin typeface="Times New Roman" pitchFamily="18" charset="0"/>
                <a:cs typeface="Times New Roman" pitchFamily="18" charset="0"/>
              </a:rPr>
              <a:t>2.  PREDECESSOR AND SUCCESSOR</a:t>
            </a:r>
            <a:endParaRPr lang="en-US" sz="4300" dirty="0" smtClean="0">
              <a:latin typeface="Times New Roman" pitchFamily="18" charset="0"/>
              <a:cs typeface="Times New Roman" pitchFamily="18" charset="0"/>
            </a:endParaRPr>
          </a:p>
          <a:p>
            <a:pPr algn="l"/>
            <a:r>
              <a:rPr lang="en-US" sz="4300" b="1" dirty="0" smtClean="0">
                <a:latin typeface="Times New Roman" pitchFamily="18" charset="0"/>
                <a:cs typeface="Times New Roman" pitchFamily="18" charset="0"/>
              </a:rPr>
              <a:t>(a )  Predecessor</a:t>
            </a:r>
            <a:r>
              <a:rPr lang="en-US" sz="4300" dirty="0" smtClean="0">
                <a:latin typeface="Times New Roman" pitchFamily="18" charset="0"/>
                <a:cs typeface="Times New Roman" pitchFamily="18" charset="0"/>
              </a:rPr>
              <a:t> :- The number preceding a given number is called its </a:t>
            </a:r>
            <a:r>
              <a:rPr lang="en-US" sz="4300" b="1" dirty="0" smtClean="0">
                <a:latin typeface="Times New Roman" pitchFamily="18" charset="0"/>
                <a:cs typeface="Times New Roman" pitchFamily="18" charset="0"/>
              </a:rPr>
              <a:t>predecessor. </a:t>
            </a:r>
            <a:r>
              <a:rPr lang="en-US" sz="4300" dirty="0" smtClean="0">
                <a:latin typeface="Times New Roman" pitchFamily="18" charset="0"/>
                <a:cs typeface="Times New Roman" pitchFamily="18" charset="0"/>
              </a:rPr>
              <a:t>It is obtained by subtracting 1 from the number.</a:t>
            </a:r>
          </a:p>
          <a:p>
            <a:pPr algn="l"/>
            <a:r>
              <a:rPr lang="en-US" sz="4300" dirty="0" smtClean="0">
                <a:latin typeface="Times New Roman" pitchFamily="18" charset="0"/>
                <a:cs typeface="Times New Roman" pitchFamily="18" charset="0"/>
              </a:rPr>
              <a:t>To find Predecessor of any number we have to subtract 1 from that number.</a:t>
            </a:r>
            <a:r>
              <a:rPr lang="en-US" sz="4300" b="1" dirty="0" smtClean="0">
                <a:latin typeface="Times New Roman" pitchFamily="18" charset="0"/>
                <a:cs typeface="Times New Roman" pitchFamily="18" charset="0"/>
              </a:rPr>
              <a:t> </a:t>
            </a:r>
            <a:endParaRPr lang="en-US" sz="4300" dirty="0" smtClean="0">
              <a:latin typeface="Times New Roman" pitchFamily="18" charset="0"/>
              <a:cs typeface="Times New Roman" pitchFamily="18" charset="0"/>
            </a:endParaRPr>
          </a:p>
          <a:p>
            <a:pPr algn="l"/>
            <a:r>
              <a:rPr lang="en-US" sz="4300" dirty="0" smtClean="0">
                <a:latin typeface="Times New Roman" pitchFamily="18" charset="0"/>
                <a:cs typeface="Times New Roman" pitchFamily="18" charset="0"/>
              </a:rPr>
              <a:t>Example :  Predecessor of 17 is 17 – 1= 16, the predecessor of 20 is 20 – 1 = 19, and so on.</a:t>
            </a:r>
          </a:p>
          <a:p>
            <a:pPr algn="l"/>
            <a:r>
              <a:rPr lang="en-US" sz="4300" b="1" dirty="0" smtClean="0">
                <a:latin typeface="Times New Roman" pitchFamily="18" charset="0"/>
                <a:cs typeface="Times New Roman" pitchFamily="18" charset="0"/>
              </a:rPr>
              <a:t>(b)   Successor</a:t>
            </a:r>
            <a:r>
              <a:rPr lang="en-US" sz="4300" dirty="0" smtClean="0">
                <a:latin typeface="Times New Roman" pitchFamily="18" charset="0"/>
                <a:cs typeface="Times New Roman" pitchFamily="18" charset="0"/>
              </a:rPr>
              <a:t> :- The number succeeding a given number is called </a:t>
            </a:r>
            <a:r>
              <a:rPr lang="en-US" sz="4300" b="1" dirty="0" smtClean="0">
                <a:latin typeface="Times New Roman" pitchFamily="18" charset="0"/>
                <a:cs typeface="Times New Roman" pitchFamily="18" charset="0"/>
              </a:rPr>
              <a:t>successor. </a:t>
            </a:r>
            <a:r>
              <a:rPr lang="en-US" sz="4300" dirty="0" smtClean="0">
                <a:latin typeface="Times New Roman" pitchFamily="18" charset="0"/>
                <a:cs typeface="Times New Roman" pitchFamily="18" charset="0"/>
              </a:rPr>
              <a:t>It is obtained by adding l to the number. Given any Whole  number, if we add 1 to that number and get the next number i.e. you get its successor of that number. </a:t>
            </a:r>
          </a:p>
          <a:p>
            <a:pPr algn="l"/>
            <a:endParaRPr lang="en-US" sz="4300" dirty="0" smtClean="0">
              <a:latin typeface="Times New Roman" pitchFamily="18" charset="0"/>
              <a:cs typeface="Times New Roman" pitchFamily="18" charset="0"/>
            </a:endParaRPr>
          </a:p>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6459200" cy="1219200"/>
          </a:xfrm>
        </p:spPr>
        <p:txBody>
          <a:bodyPr>
            <a:normAutofit fontScale="90000"/>
          </a:bodyPr>
          <a:lstStyle/>
          <a:p>
            <a:pPr algn="ctr"/>
            <a:r>
              <a:rPr lang="en-US" dirty="0" smtClean="0">
                <a:solidFill>
                  <a:srgbClr val="FF0000"/>
                </a:solidFill>
              </a:rPr>
              <a:t>WHOLE NUMBERS</a:t>
            </a:r>
          </a:p>
        </p:txBody>
      </p:sp>
      <p:sp>
        <p:nvSpPr>
          <p:cNvPr id="3" name="Subtitle 2"/>
          <p:cNvSpPr>
            <a:spLocks noGrp="1"/>
          </p:cNvSpPr>
          <p:nvPr>
            <p:ph type="subTitle" idx="1"/>
          </p:nvPr>
        </p:nvSpPr>
        <p:spPr>
          <a:xfrm>
            <a:off x="381000" y="1371600"/>
            <a:ext cx="15773400" cy="9601200"/>
          </a:xfrm>
        </p:spPr>
        <p:txBody>
          <a:bodyPr>
            <a:normAutofit/>
          </a:bodyPr>
          <a:lstStyle/>
          <a:p>
            <a:pPr marL="742950" indent="-742950" algn="l"/>
            <a:r>
              <a:rPr lang="en-US" sz="4000" b="1" dirty="0" smtClean="0">
                <a:latin typeface="Times New Roman" pitchFamily="18" charset="0"/>
                <a:cs typeface="Times New Roman" pitchFamily="18" charset="0"/>
              </a:rPr>
              <a:t>PREDECESSOR AND SUCCESSOR</a:t>
            </a:r>
            <a:endParaRPr lang="en-US" sz="4000" dirty="0" smtClean="0">
              <a:latin typeface="Times New Roman" pitchFamily="18" charset="0"/>
              <a:cs typeface="Times New Roman" pitchFamily="18" charset="0"/>
            </a:endParaRPr>
          </a:p>
          <a:p>
            <a:pPr marL="742950" indent="-742950" algn="l"/>
            <a:r>
              <a:rPr lang="en-US" sz="4000" dirty="0" smtClean="0">
                <a:latin typeface="Times New Roman" pitchFamily="18" charset="0"/>
                <a:cs typeface="Times New Roman" pitchFamily="18" charset="0"/>
              </a:rPr>
              <a:t>Example :  The successor of 16 is 16 + 1 = 17 </a:t>
            </a:r>
          </a:p>
          <a:p>
            <a:pPr algn="l"/>
            <a:r>
              <a:rPr lang="en-US" sz="4000" dirty="0" smtClean="0">
                <a:latin typeface="Times New Roman" pitchFamily="18" charset="0"/>
                <a:cs typeface="Times New Roman" pitchFamily="18" charset="0"/>
              </a:rPr>
              <a:t>Find the predecessor and successor of:</a:t>
            </a:r>
          </a:p>
          <a:p>
            <a:pPr algn="l"/>
            <a:r>
              <a:rPr lang="en-US" sz="4000" dirty="0" smtClean="0">
                <a:latin typeface="Times New Roman" pitchFamily="18" charset="0"/>
                <a:cs typeface="Times New Roman" pitchFamily="18" charset="0"/>
              </a:rPr>
              <a:t>(a) 199			 (b) 10000</a:t>
            </a:r>
          </a:p>
          <a:p>
            <a:pPr algn="l"/>
            <a:r>
              <a:rPr lang="en-US" sz="4000" dirty="0" smtClean="0">
                <a:latin typeface="Times New Roman" pitchFamily="18" charset="0"/>
                <a:cs typeface="Times New Roman" pitchFamily="18" charset="0"/>
              </a:rPr>
              <a:t>(a) Predecessor of 199 = l 99 - l = 198</a:t>
            </a:r>
          </a:p>
          <a:p>
            <a:pPr algn="l"/>
            <a:r>
              <a:rPr lang="en-US" sz="4000" dirty="0" smtClean="0">
                <a:latin typeface="Times New Roman" pitchFamily="18" charset="0"/>
                <a:cs typeface="Times New Roman" pitchFamily="18" charset="0"/>
              </a:rPr>
              <a:t>Successor of 199 = 199 + l = 200</a:t>
            </a:r>
          </a:p>
          <a:p>
            <a:pPr algn="l"/>
            <a:r>
              <a:rPr lang="en-US" sz="4000" dirty="0" smtClean="0">
                <a:latin typeface="Times New Roman" pitchFamily="18" charset="0"/>
                <a:cs typeface="Times New Roman" pitchFamily="18" charset="0"/>
              </a:rPr>
              <a:t>Therefore, the predecessor of 199 is 198 and the successor is 200.</a:t>
            </a:r>
          </a:p>
          <a:p>
            <a:pPr algn="l"/>
            <a:endParaRPr lang="en-US" sz="4000" dirty="0" smtClean="0">
              <a:latin typeface="Times New Roman" pitchFamily="18" charset="0"/>
              <a:cs typeface="Times New Roman" pitchFamily="18" charset="0"/>
            </a:endParaRPr>
          </a:p>
          <a:p>
            <a:pPr algn="l"/>
            <a:r>
              <a:rPr lang="en-US" sz="4000" dirty="0" smtClean="0">
                <a:latin typeface="Times New Roman" pitchFamily="18" charset="0"/>
                <a:cs typeface="Times New Roman" pitchFamily="18" charset="0"/>
              </a:rPr>
              <a:t>(b) Predecessor of l 0000 =  10000 - 1= 9999</a:t>
            </a:r>
          </a:p>
          <a:p>
            <a:pPr algn="l"/>
            <a:r>
              <a:rPr lang="en-US" sz="4000" dirty="0" smtClean="0">
                <a:latin typeface="Times New Roman" pitchFamily="18" charset="0"/>
                <a:cs typeface="Times New Roman" pitchFamily="18" charset="0"/>
              </a:rPr>
              <a:t>Successor of  10000 = 10000 + 1 = 1000 l</a:t>
            </a:r>
          </a:p>
          <a:p>
            <a:pPr algn="l"/>
            <a:r>
              <a:rPr lang="en-US" sz="4000" dirty="0" smtClean="0">
                <a:latin typeface="Times New Roman" pitchFamily="18" charset="0"/>
                <a:cs typeface="Times New Roman" pitchFamily="18" charset="0"/>
              </a:rPr>
              <a:t>Therefore, the predecessor of l 0000 is 9999 and the successor is 10001.</a:t>
            </a:r>
          </a:p>
          <a:p>
            <a:pPr algn="l"/>
            <a:endParaRPr lang="en-US" sz="4300" dirty="0" smtClean="0">
              <a:latin typeface="Times New Roman" pitchFamily="18" charset="0"/>
              <a:cs typeface="Times New Roman" pitchFamily="18" charset="0"/>
            </a:endParaRPr>
          </a:p>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6459200" cy="1219200"/>
          </a:xfrm>
        </p:spPr>
        <p:txBody>
          <a:bodyPr>
            <a:normAutofit fontScale="90000"/>
          </a:bodyPr>
          <a:lstStyle/>
          <a:p>
            <a:pPr algn="ctr"/>
            <a:r>
              <a:rPr lang="en-US" dirty="0" smtClean="0">
                <a:solidFill>
                  <a:srgbClr val="FF0000"/>
                </a:solidFill>
              </a:rPr>
              <a:t>WHOLE NUMBERS</a:t>
            </a:r>
          </a:p>
        </p:txBody>
      </p:sp>
      <p:sp>
        <p:nvSpPr>
          <p:cNvPr id="3" name="Subtitle 2"/>
          <p:cNvSpPr>
            <a:spLocks noGrp="1"/>
          </p:cNvSpPr>
          <p:nvPr>
            <p:ph type="subTitle" idx="1"/>
          </p:nvPr>
        </p:nvSpPr>
        <p:spPr>
          <a:xfrm>
            <a:off x="381000" y="1371600"/>
            <a:ext cx="15773400" cy="8656320"/>
          </a:xfrm>
        </p:spPr>
        <p:txBody>
          <a:bodyPr>
            <a:normAutofit/>
          </a:bodyPr>
          <a:lstStyle/>
          <a:p>
            <a:pPr algn="l"/>
            <a:r>
              <a:rPr lang="en-US" sz="4000" b="1" dirty="0" smtClean="0">
                <a:latin typeface="Times New Roman" pitchFamily="18" charset="0"/>
                <a:cs typeface="Times New Roman" pitchFamily="18" charset="0"/>
              </a:rPr>
              <a:t>3.   NUMBER LINE</a:t>
            </a:r>
            <a:endParaRPr lang="en-US" sz="4000" dirty="0" smtClean="0">
              <a:latin typeface="Times New Roman" pitchFamily="18" charset="0"/>
              <a:cs typeface="Times New Roman" pitchFamily="18" charset="0"/>
            </a:endParaRPr>
          </a:p>
          <a:p>
            <a:pPr algn="l"/>
            <a:r>
              <a:rPr lang="en-US" sz="4000" dirty="0" smtClean="0">
                <a:latin typeface="Times New Roman" pitchFamily="18" charset="0"/>
                <a:cs typeface="Times New Roman" pitchFamily="18" charset="0"/>
              </a:rPr>
              <a:t>The number line for whole numbers begins from zero.</a:t>
            </a:r>
          </a:p>
          <a:p>
            <a:pPr algn="l"/>
            <a:r>
              <a:rPr lang="en-US" sz="4000" dirty="0" smtClean="0">
                <a:latin typeface="Times New Roman" pitchFamily="18" charset="0"/>
                <a:cs typeface="Times New Roman" pitchFamily="18" charset="0"/>
              </a:rPr>
              <a:t>Draw a line, mark 0  on the extreme left. There will be no numbers to the left of zero as zero is the smallest whole number. Now, mark the points 1, 2, 3, ... at equal distances to the right of zero.</a:t>
            </a:r>
          </a:p>
          <a:p>
            <a:pPr algn="l"/>
            <a:r>
              <a:rPr lang="en-US" sz="4000" dirty="0" smtClean="0">
                <a:latin typeface="Times New Roman" pitchFamily="18" charset="0"/>
                <a:cs typeface="Times New Roman" pitchFamily="18" charset="0"/>
              </a:rPr>
              <a:t> </a:t>
            </a:r>
          </a:p>
          <a:p>
            <a:pPr algn="l"/>
            <a:r>
              <a:rPr lang="en-US" sz="4000" dirty="0" smtClean="0">
                <a:latin typeface="Times New Roman" pitchFamily="18" charset="0"/>
                <a:cs typeface="Times New Roman" pitchFamily="18" charset="0"/>
              </a:rPr>
              <a:t>!	!	!	!	!	!	!	!	!	!	!</a:t>
            </a:r>
          </a:p>
          <a:p>
            <a:pPr algn="l"/>
            <a:r>
              <a:rPr lang="en-US" sz="4000" dirty="0" smtClean="0">
                <a:latin typeface="Times New Roman" pitchFamily="18" charset="0"/>
                <a:cs typeface="Times New Roman" pitchFamily="18" charset="0"/>
              </a:rPr>
              <a:t>0	1	2	3	4	5	6	7	8	9	10</a:t>
            </a:r>
            <a:endParaRPr lang="en-US" sz="4000" dirty="0">
              <a:latin typeface="Times New Roman" pitchFamily="18" charset="0"/>
              <a:cs typeface="Times New Roman" pitchFamily="18" charset="0"/>
            </a:endParaRPr>
          </a:p>
        </p:txBody>
      </p:sp>
      <p:cxnSp>
        <p:nvCxnSpPr>
          <p:cNvPr id="5" name="Straight Arrow Connector 4"/>
          <p:cNvCxnSpPr/>
          <p:nvPr/>
        </p:nvCxnSpPr>
        <p:spPr>
          <a:xfrm>
            <a:off x="457200" y="5867400"/>
            <a:ext cx="11125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additive="base">
                                        <p:cTn id="4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additive="base">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6459200" cy="1219200"/>
          </a:xfrm>
        </p:spPr>
        <p:txBody>
          <a:bodyPr>
            <a:normAutofit fontScale="90000"/>
          </a:bodyPr>
          <a:lstStyle/>
          <a:p>
            <a:pPr algn="ctr"/>
            <a:r>
              <a:rPr lang="en-US" dirty="0" smtClean="0">
                <a:solidFill>
                  <a:srgbClr val="FF0000"/>
                </a:solidFill>
              </a:rPr>
              <a:t>WHOLE NUMBERS</a:t>
            </a:r>
          </a:p>
        </p:txBody>
      </p:sp>
      <p:pic>
        <p:nvPicPr>
          <p:cNvPr id="1026" name="Picture 2"/>
          <p:cNvPicPr>
            <a:picLocks noChangeAspect="1" noChangeArrowheads="1"/>
          </p:cNvPicPr>
          <p:nvPr/>
        </p:nvPicPr>
        <p:blipFill>
          <a:blip r:embed="rId2"/>
          <a:srcRect l="14861" t="19792" r="18375" b="31250"/>
          <a:stretch>
            <a:fillRect/>
          </a:stretch>
        </p:blipFill>
        <p:spPr bwMode="auto">
          <a:xfrm>
            <a:off x="-1" y="1066800"/>
            <a:ext cx="16079821" cy="6629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6459200" cy="1219200"/>
          </a:xfrm>
        </p:spPr>
        <p:txBody>
          <a:bodyPr>
            <a:normAutofit fontScale="90000"/>
          </a:bodyPr>
          <a:lstStyle/>
          <a:p>
            <a:pPr algn="ctr"/>
            <a:r>
              <a:rPr lang="en-US" dirty="0" smtClean="0">
                <a:solidFill>
                  <a:srgbClr val="FF0000"/>
                </a:solidFill>
              </a:rPr>
              <a:t>WHOLE NUMBERS</a:t>
            </a:r>
          </a:p>
        </p:txBody>
      </p:sp>
      <p:pic>
        <p:nvPicPr>
          <p:cNvPr id="2050" name="Picture 2"/>
          <p:cNvPicPr>
            <a:picLocks noChangeAspect="1" noChangeArrowheads="1"/>
          </p:cNvPicPr>
          <p:nvPr/>
        </p:nvPicPr>
        <p:blipFill>
          <a:blip r:embed="rId2"/>
          <a:srcRect l="16618" t="19792" r="17789" b="19792"/>
          <a:stretch>
            <a:fillRect/>
          </a:stretch>
        </p:blipFill>
        <p:spPr bwMode="auto">
          <a:xfrm>
            <a:off x="-1" y="1524000"/>
            <a:ext cx="16480221" cy="853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6459200" cy="1219200"/>
          </a:xfrm>
        </p:spPr>
        <p:txBody>
          <a:bodyPr>
            <a:normAutofit fontScale="90000"/>
          </a:bodyPr>
          <a:lstStyle/>
          <a:p>
            <a:pPr algn="ctr"/>
            <a:r>
              <a:rPr lang="en-US" dirty="0" smtClean="0">
                <a:solidFill>
                  <a:srgbClr val="FF0000"/>
                </a:solidFill>
              </a:rPr>
              <a:t>WHOLE NUMBERS</a:t>
            </a:r>
          </a:p>
        </p:txBody>
      </p:sp>
      <p:pic>
        <p:nvPicPr>
          <p:cNvPr id="3074" name="Picture 2"/>
          <p:cNvPicPr>
            <a:picLocks noChangeAspect="1" noChangeArrowheads="1"/>
          </p:cNvPicPr>
          <p:nvPr/>
        </p:nvPicPr>
        <p:blipFill>
          <a:blip r:embed="rId2"/>
          <a:srcRect l="16618" t="21875" r="17789" b="9375"/>
          <a:stretch>
            <a:fillRect/>
          </a:stretch>
        </p:blipFill>
        <p:spPr bwMode="auto">
          <a:xfrm>
            <a:off x="76200" y="1295400"/>
            <a:ext cx="16292945" cy="960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TotalTime>
  <Words>333</Words>
  <Application>Microsoft Office PowerPoint</Application>
  <PresentationFormat>Custom</PresentationFormat>
  <Paragraphs>57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WHOLE NUMBERS</vt:lpstr>
      <vt:lpstr>WHOLE NUMBERS</vt:lpstr>
      <vt:lpstr>WHOLE NUMBERS</vt:lpstr>
      <vt:lpstr>WHOLE NUMBERS</vt:lpstr>
      <vt:lpstr>WHOLE NUMBERS</vt:lpstr>
      <vt:lpstr>WHOLE NUMBERS</vt:lpstr>
      <vt:lpstr>WHOLE NUMBERS</vt:lpstr>
      <vt:lpstr>WHOLE NUMBERS</vt:lpstr>
      <vt:lpstr>WHOLE NUMBERS</vt:lpstr>
      <vt:lpstr>WHOLE NUMBERS</vt:lpstr>
      <vt:lpstr>WHOLE NUMBERS</vt:lpstr>
      <vt:lpstr>Slide 12</vt:lpstr>
      <vt:lpstr>WHOLE NUMBERS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 NUMBERS</dc:title>
  <dc:creator>dell</dc:creator>
  <cp:lastModifiedBy>dell</cp:lastModifiedBy>
  <cp:revision>7</cp:revision>
  <dcterms:created xsi:type="dcterms:W3CDTF">2006-08-16T00:00:00Z</dcterms:created>
  <dcterms:modified xsi:type="dcterms:W3CDTF">2009-08-19T18:34:35Z</dcterms:modified>
</cp:coreProperties>
</file>