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323" r:id="rId2"/>
    <p:sldId id="274" r:id="rId3"/>
    <p:sldId id="314" r:id="rId4"/>
    <p:sldId id="310" r:id="rId5"/>
    <p:sldId id="324" r:id="rId6"/>
    <p:sldId id="325" r:id="rId7"/>
    <p:sldId id="326" r:id="rId8"/>
    <p:sldId id="327" r:id="rId9"/>
    <p:sldId id="328" r:id="rId10"/>
    <p:sldId id="321" r:id="rId11"/>
    <p:sldId id="329" r:id="rId12"/>
    <p:sldId id="340" r:id="rId13"/>
    <p:sldId id="341" r:id="rId14"/>
    <p:sldId id="330" r:id="rId15"/>
    <p:sldId id="280" r:id="rId16"/>
    <p:sldId id="33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8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832E-9E6F-4EA7-8BAE-EC80A6CC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9C54-4100-4B39-9164-FDFDF6091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0519-A303-4D83-A713-76F175FD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0873-E431-403D-8C68-BE8014F1B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8A9B-D2E7-43CF-A6F0-884FA77B6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671F-C13D-4E44-B3EC-F37C64C4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6EB3-5C8C-416C-86E6-9ED0819A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C102-9FF0-47D6-8367-40C462219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D19B-5494-4A65-9EC4-EC33FE63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6ED0-1034-44C9-8712-81FA19141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EE7E-C33D-4565-96CD-FB50D2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6F0B8D-FB1C-4F11-B8A6-E0956FF2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TEACHING POINTS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Integers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Division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Integers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by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itself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by one ( 1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by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zero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0 )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Powers of Integers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Facts on Multiplication and Division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Simplification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Integers– BODMAS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Powers of Integers :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 × a = a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 ×a ×a = a</a:t>
            </a:r>
            <a:r>
              <a:rPr lang="en-US" sz="2800" baseline="30000" dirty="0" smtClean="0">
                <a:solidFill>
                  <a:schemeClr val="tx1"/>
                </a:solidFill>
              </a:rPr>
              <a:t>3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(– 2 ) × (– 2 ) = (– 2)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(– 2 ) × (– 2 ) × (– 2 ) = (– 2)</a:t>
            </a:r>
            <a:r>
              <a:rPr lang="en-US" sz="2800" baseline="30000" dirty="0" smtClean="0">
                <a:solidFill>
                  <a:schemeClr val="tx1"/>
                </a:solidFill>
              </a:rPr>
              <a:t>3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3 × 3 = 3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 × a × a × ………. × a ( n times ) = a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Here a is called the base and n is called the exponent.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Also we have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(– 1 )</a:t>
            </a:r>
            <a:r>
              <a:rPr lang="en-US" sz="2800" baseline="30000" dirty="0" smtClean="0">
                <a:solidFill>
                  <a:schemeClr val="tx1"/>
                </a:solidFill>
              </a:rPr>
              <a:t>Odd integer </a:t>
            </a:r>
            <a:r>
              <a:rPr lang="en-US" sz="2800" dirty="0" smtClean="0">
                <a:solidFill>
                  <a:schemeClr val="tx1"/>
                </a:solidFill>
              </a:rPr>
              <a:t>= – 1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and (– 1 )</a:t>
            </a:r>
            <a:r>
              <a:rPr lang="en-US" sz="2800" baseline="30000" dirty="0" smtClean="0">
                <a:solidFill>
                  <a:schemeClr val="tx1"/>
                </a:solidFill>
              </a:rPr>
              <a:t>Even integ</a:t>
            </a:r>
            <a:r>
              <a:rPr lang="en-US" sz="2800" dirty="0" smtClean="0">
                <a:solidFill>
                  <a:schemeClr val="tx1"/>
                </a:solidFill>
              </a:rPr>
              <a:t>er = 1</a:t>
            </a: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Facts on Multiplication and Division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  4 </a:t>
            </a:r>
            <a:r>
              <a:rPr lang="en-US" sz="2800" dirty="0" smtClean="0">
                <a:solidFill>
                  <a:schemeClr val="tx1"/>
                </a:solidFill>
              </a:rPr>
              <a:t>× 5 = 20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(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4) </a:t>
            </a:r>
            <a:r>
              <a:rPr lang="en-US" sz="2800" dirty="0" smtClean="0">
                <a:solidFill>
                  <a:schemeClr val="tx1"/>
                </a:solidFill>
              </a:rPr>
              <a:t>× 7 = –  28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12 </a:t>
            </a:r>
            <a:r>
              <a:rPr lang="en-US" sz="2800" dirty="0" smtClean="0">
                <a:solidFill>
                  <a:schemeClr val="tx1"/>
                </a:solidFill>
              </a:rPr>
              <a:t>× (–  5) = – 60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7) </a:t>
            </a:r>
            <a:r>
              <a:rPr lang="en-US" sz="2800" dirty="0" smtClean="0">
                <a:solidFill>
                  <a:schemeClr val="tx1"/>
                </a:solidFill>
              </a:rPr>
              <a:t>× (–  8 ) = 56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Thus we observe that product of two integers are positive when both of the integers are of the same sign.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The product is negative if the integers are of opposite sign.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We have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)  (+) </a:t>
            </a:r>
            <a:r>
              <a:rPr lang="en-US" sz="2800" dirty="0" smtClean="0">
                <a:solidFill>
                  <a:schemeClr val="tx1"/>
                </a:solidFill>
              </a:rPr>
              <a:t>× (+) = +        	(ii)  (+) ×(–) = –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(iii) (–) × (=) = –      	 (iv) (–) ×(–) = +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Facts on Multiplication and Division :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20  ÷   4 = 5 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28 ÷   ( - 7 ) = 4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 - 42 ) ÷   6 = ( - 7 )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 - 35 )  ÷   ( - 5 ) = 7 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Thus we observe that quotient  of two integers are positive when both of the integers are of the same sign. 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quotient  is negative if the integers are of opposite sign.</a:t>
            </a:r>
          </a:p>
          <a:p>
            <a:pPr lvl="0"/>
            <a:endParaRPr lang="en-US" sz="2800" dirty="0" smtClean="0"/>
          </a:p>
          <a:p>
            <a:pPr lvl="0"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Facts on Multiplication and Division :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We have for Multiplication  :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 (+) × (+) = +        	(ii)  (+) ×(–) = –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(iii) (–) × (=) = –      	 (iv) (–) ×(–) = +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We have for Division  :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 </a:t>
            </a:r>
            <a:r>
              <a:rPr lang="en-US" sz="2800" dirty="0" smtClean="0">
                <a:solidFill>
                  <a:schemeClr val="tx1"/>
                </a:solidFill>
              </a:rPr>
              <a:t>(+) ÷  </a:t>
            </a:r>
            <a:r>
              <a:rPr lang="en-US" sz="2800" dirty="0" smtClean="0">
                <a:solidFill>
                  <a:schemeClr val="tx1"/>
                </a:solidFill>
              </a:rPr>
              <a:t>(+) = +        	(ii)  (+) ÷ (–) = –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(iii) (–) ÷  (=) = –      	 (iv) (–) ÷ (–) = +</a:t>
            </a:r>
          </a:p>
          <a:p>
            <a:pPr lvl="0"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Facts on Multiplication and Division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  14 </a:t>
            </a:r>
            <a:r>
              <a:rPr lang="en-US" sz="2800" dirty="0" smtClean="0">
                <a:solidFill>
                  <a:schemeClr val="tx1"/>
                </a:solidFill>
              </a:rPr>
              <a:t>÷ 7 = 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14 </a:t>
            </a:r>
            <a:r>
              <a:rPr lang="en-US" sz="2800" dirty="0" smtClean="0">
                <a:solidFill>
                  <a:schemeClr val="tx1"/>
                </a:solidFill>
              </a:rPr>
              <a:t>÷ 2 = –  7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12 </a:t>
            </a:r>
            <a:r>
              <a:rPr lang="en-US" sz="2800" dirty="0" smtClean="0">
                <a:solidFill>
                  <a:schemeClr val="tx1"/>
                </a:solidFill>
              </a:rPr>
              <a:t>÷ (–  6) = – 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(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16) </a:t>
            </a:r>
            <a:r>
              <a:rPr lang="en-US" sz="2800" dirty="0" smtClean="0">
                <a:solidFill>
                  <a:schemeClr val="tx1"/>
                </a:solidFill>
              </a:rPr>
              <a:t>÷ (–  8 ) = 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Thus we observe that quotient  of two integers are positive when both of the integers are of the same sign.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The quotient of two integers are negative if the integers are of opposite sign.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We have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)  (+) </a:t>
            </a:r>
            <a:r>
              <a:rPr lang="en-US" sz="2800" dirty="0" smtClean="0">
                <a:solidFill>
                  <a:schemeClr val="tx1"/>
                </a:solidFill>
              </a:rPr>
              <a:t>÷ (+) = +        	(ii)  (+) ÷ (–) = –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(iii) (–) ÷ (=) = –      	 (iv) (–) ÷ (–) = +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Simplification of  Integers :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BODMAS Rule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 		Brackets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		Of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		Division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		Multiplication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		Addition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		Subtraction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14400" y="3124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914400" y="37322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14400" y="4267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14400" y="54848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4400" y="2514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Simplification of  Integers :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BODMAS Rule-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When many operations to be performed on integers, there is a set of procedures which tells us which operations to performed first and the rest in which order.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This rule in short is known as BODMAS, where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B → Bracket,			O → Of, 		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 → Division, 			M → Multiplication,	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→ Addition 			S → Subtraction.</a:t>
            </a:r>
            <a:endParaRPr lang="en-US" dirty="0" smtClean="0"/>
          </a:p>
          <a:p>
            <a:pPr algn="l">
              <a:buFont typeface="Wingdings" pitchFamily="2" charset="2"/>
              <a:buChar char="Ø"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endParaRPr lang="en-US" dirty="0" smtClean="0"/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Division of Integers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3646" t="22917" r="21889" b="34375"/>
          <a:stretch>
            <a:fillRect/>
          </a:stretch>
        </p:blipFill>
        <p:spPr bwMode="auto">
          <a:xfrm>
            <a:off x="354980" y="2057400"/>
            <a:ext cx="795082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fontScale="85000" lnSpcReduction="20000"/>
          </a:bodyPr>
          <a:lstStyle/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>
                <a:solidFill>
                  <a:schemeClr val="tx1"/>
                </a:solidFill>
              </a:rPr>
              <a:t> We know that division is the inverse of multiplication. The rule for the  division  of integers can be obtained from the above table.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>
                <a:solidFill>
                  <a:schemeClr val="tx1"/>
                </a:solidFill>
              </a:rPr>
              <a:t> If both the dividend and divisor of the same sign then the quotient is positive.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>
                <a:solidFill>
                  <a:schemeClr val="tx1"/>
                </a:solidFill>
              </a:rPr>
              <a:t> If dividend and divisor of the opposite  sign then the quotient is negative.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3646" t="22917" r="21889" b="34375"/>
          <a:stretch>
            <a:fillRect/>
          </a:stretch>
        </p:blipFill>
        <p:spPr bwMode="auto">
          <a:xfrm>
            <a:off x="533400" y="7620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Closer Property of Division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8 ÷ 4 =  2 , here 2 is an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5 ÷ 3 = 5/3 , here 5/3 is not an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– 7 ÷ 4 = – 7/4,here – 7/4  is not an integer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12 ÷ ( – 5) = 12/(–5) , here 12/(–5) is not an integer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we observe that if a and b are two integers then a ÷ b is not always an integer.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quotient of two integers is not always an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We can say that integers are not closed under division.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Commutative Property of Division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8 ÷ 4 </a:t>
            </a:r>
            <a:r>
              <a:rPr lang="en-US" sz="2800" dirty="0" smtClean="0">
                <a:solidFill>
                  <a:schemeClr val="tx1"/>
                </a:solidFill>
              </a:rPr>
              <a:t>=  2   and  4 ÷ 8 = ½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Thus,  </a:t>
            </a:r>
            <a:r>
              <a:rPr lang="en-US" dirty="0" smtClean="0">
                <a:solidFill>
                  <a:schemeClr val="tx1"/>
                </a:solidFill>
              </a:rPr>
              <a:t>8 ÷ 4  ≠   </a:t>
            </a:r>
            <a:r>
              <a:rPr lang="en-US" sz="2800" dirty="0" smtClean="0">
                <a:solidFill>
                  <a:schemeClr val="tx1"/>
                </a:solidFill>
              </a:rPr>
              <a:t>4 ÷ 8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– 12 ÷ 4 = – 3 and 4 ÷ (– 12) = 1/(– 3)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Thus,  – 12 ÷ 4  ≠  4 ÷ (– 12)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we observe that if a and b are two integers then a ÷ b ≠ b ÷ a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quotient of two integers changed if we change the order of the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We can say that integers are not commutative  under division.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61925" cy="4476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Associative Property of Division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(</a:t>
            </a:r>
            <a:r>
              <a:rPr lang="en-US" dirty="0" smtClean="0">
                <a:solidFill>
                  <a:schemeClr val="tx1"/>
                </a:solidFill>
              </a:rPr>
              <a:t>8 ÷ 4) ÷ 2 </a:t>
            </a:r>
            <a:r>
              <a:rPr lang="en-US" sz="2800" dirty="0" smtClean="0">
                <a:solidFill>
                  <a:schemeClr val="tx1"/>
                </a:solidFill>
              </a:rPr>
              <a:t>=  2 ÷ 2 = 1   and 8 ÷( 4 ÷ 2 ) = 8 ÷  2 = 4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Thus,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8 ÷ 4) ÷ 2 </a:t>
            </a:r>
            <a:r>
              <a:rPr lang="en-US" dirty="0" smtClean="0">
                <a:solidFill>
                  <a:schemeClr val="tx1"/>
                </a:solidFill>
              </a:rPr>
              <a:t>≠ 8 ÷( 4 ÷ 2 )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(ii) (– 12 ÷ 4) ÷ 2 = – 3 ÷  2 = – 3/ 2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and – 12 ÷ ( 4 ÷ 2) = – 12 ÷ 2 = – 6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Thus, (– 12 ÷ 4) ÷ 2 ≠ – 12 ÷ ( 4 ÷ 2)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we observe that if a, b and c are three  integers then   (a ÷ b) ÷ c ≠  a ÷ ( b ÷ c )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quotient of two integers changed if we change the order of the  group.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We can say that integers are not Associative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under division.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61925" cy="4476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Division by itself :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9 ÷ 9 </a:t>
            </a:r>
            <a:r>
              <a:rPr lang="en-US" sz="2800" dirty="0" smtClean="0">
                <a:solidFill>
                  <a:schemeClr val="tx1"/>
                </a:solidFill>
              </a:rPr>
              <a:t>= 1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(ii)  (- 12) ÷  ( - 12 ) = 1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Thus we observe that when dividend and the divisor are same then quotient is always 1.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, if a is any integer the a ÷ a = 1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We can say that any integer divided by itself is 1.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61925" cy="4476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Division by one ( 1 )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12 ÷ 1 = 12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(ii) – 45   ÷  1 = – 45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(iii)  15 ÷ 1  = 15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Thus we observe that when a number is divided by 1 then we get the number itself.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if a is any integer then a ÷  1 = a.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61925" cy="4476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Division by zero ( 0 )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0 ÷ 9 = 0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(ii)  0  ÷  (– 12 ) = 0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(iii)  15 ÷ 0  = does not exists. 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Thus we observe that quotient of 0 ( zero )  dividend  by any number is 0, but quotient of a number divided by 0 ( zero) is not exists.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if a is any integer then 0 ÷  a = 0  and a ÷ 0 = does not exists.</a:t>
            </a: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61925" cy="44767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1212</Words>
  <Application>Microsoft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96</cp:revision>
  <cp:lastPrinted>1601-01-01T00:00:00Z</cp:lastPrinted>
  <dcterms:created xsi:type="dcterms:W3CDTF">2010-04-18T04:11:54Z</dcterms:created>
  <dcterms:modified xsi:type="dcterms:W3CDTF">2009-08-19T19:22:34Z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