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MULTIPLICATION OF FRACTIONS: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Multiplication of a  Fraction by a whole number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ii) Multiplication of a  Fraction by a fraction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Reciprocal of a Fraction 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division OF FRACTIONS: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1875" r="24451" b="15625"/>
          <a:stretch>
            <a:fillRect/>
          </a:stretch>
        </p:blipFill>
        <p:spPr bwMode="auto">
          <a:xfrm>
            <a:off x="152400" y="914400"/>
            <a:ext cx="8915400" cy="601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21875" r="24451" b="17708"/>
          <a:stretch>
            <a:fillRect/>
          </a:stretch>
        </p:blipFill>
        <p:spPr bwMode="auto">
          <a:xfrm>
            <a:off x="0" y="1066800"/>
            <a:ext cx="878664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28125" r="24451" b="16667"/>
          <a:stretch>
            <a:fillRect/>
          </a:stretch>
        </p:blipFill>
        <p:spPr bwMode="auto">
          <a:xfrm>
            <a:off x="-1" y="1143000"/>
            <a:ext cx="9144001" cy="550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2917" r="24451" b="15625"/>
          <a:stretch>
            <a:fillRect/>
          </a:stretch>
        </p:blipFill>
        <p:spPr bwMode="auto">
          <a:xfrm>
            <a:off x="228600" y="1219200"/>
            <a:ext cx="8610600" cy="5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155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153400" cy="52578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14.   MULTIPLICATION OF FRACTIONS: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  Multiplication of a  Fraction by a whole number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If the fraction is a proper fraction or improper fraction by a whole number , then simply we have to multiply the  numerator of the fraction by that whole number.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If the fraction is a mixed fraction first we have to convert it in to improper fraction and then multiply its numerator by the given whole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83" t="28125" r="29722" b="11458"/>
          <a:stretch>
            <a:fillRect/>
          </a:stretch>
        </p:blipFill>
        <p:spPr bwMode="auto">
          <a:xfrm>
            <a:off x="609600" y="838199"/>
            <a:ext cx="7772400" cy="58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26042" r="26794" b="21875"/>
          <a:stretch>
            <a:fillRect/>
          </a:stretch>
        </p:blipFill>
        <p:spPr bwMode="auto">
          <a:xfrm>
            <a:off x="137160" y="914400"/>
            <a:ext cx="88544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597" t="23958" r="26208" b="14583"/>
          <a:stretch>
            <a:fillRect/>
          </a:stretch>
        </p:blipFill>
        <p:spPr bwMode="auto">
          <a:xfrm>
            <a:off x="304800" y="762000"/>
            <a:ext cx="8305800" cy="583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597" t="27083" r="25037" b="23958"/>
          <a:stretch>
            <a:fillRect/>
          </a:stretch>
        </p:blipFill>
        <p:spPr bwMode="auto">
          <a:xfrm>
            <a:off x="76200" y="838200"/>
            <a:ext cx="892350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MULTIPLICATION OF FRACTIONS</a:t>
            </a:r>
            <a:endParaRPr lang="en-US" sz="4000" b="1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26042" r="23280" b="11458"/>
          <a:stretch>
            <a:fillRect/>
          </a:stretch>
        </p:blipFill>
        <p:spPr bwMode="auto">
          <a:xfrm>
            <a:off x="152400" y="914400"/>
            <a:ext cx="8763000" cy="59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6354" t="41667" r="26208" b="9375"/>
          <a:stretch>
            <a:fillRect/>
          </a:stretch>
        </p:blipFill>
        <p:spPr bwMode="auto">
          <a:xfrm>
            <a:off x="228600" y="914400"/>
            <a:ext cx="8686800" cy="50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MULTIPLICATION OF FRACTIONS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26042" r="23865" b="18750"/>
          <a:stretch>
            <a:fillRect/>
          </a:stretch>
        </p:blipFill>
        <p:spPr bwMode="auto">
          <a:xfrm>
            <a:off x="228599" y="1219200"/>
            <a:ext cx="87011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150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MULTIPLICATION OF FRACTIONS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OF FRACTIONS</dc:title>
  <dc:creator>dell</dc:creator>
  <cp:lastModifiedBy>dell</cp:lastModifiedBy>
  <cp:revision>19</cp:revision>
  <dcterms:created xsi:type="dcterms:W3CDTF">2006-08-16T00:00:00Z</dcterms:created>
  <dcterms:modified xsi:type="dcterms:W3CDTF">2009-08-19T19:00:28Z</dcterms:modified>
</cp:coreProperties>
</file>