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90600"/>
            <a:ext cx="8991600" cy="3810000"/>
          </a:xfrm>
        </p:spPr>
        <p:txBody>
          <a:bodyPr>
            <a:normAutofit/>
          </a:bodyPr>
          <a:lstStyle/>
          <a:p>
            <a:r>
              <a:rPr lang="en-IN" sz="7200" b="1" u="sng" dirty="0" smtClean="0">
                <a:solidFill>
                  <a:srgbClr val="C00000"/>
                </a:solidFill>
              </a:rPr>
              <a:t>Some Applications </a:t>
            </a:r>
            <a:br>
              <a:rPr lang="en-IN" sz="7200" b="1" u="sng" dirty="0" smtClean="0">
                <a:solidFill>
                  <a:srgbClr val="C00000"/>
                </a:solidFill>
              </a:rPr>
            </a:br>
            <a:r>
              <a:rPr lang="en-IN" sz="7200" b="1" u="sng" dirty="0" smtClean="0">
                <a:solidFill>
                  <a:srgbClr val="C00000"/>
                </a:solidFill>
              </a:rPr>
              <a:t>of </a:t>
            </a:r>
            <a:br>
              <a:rPr lang="en-IN" sz="7200" b="1" u="sng" dirty="0" smtClean="0">
                <a:solidFill>
                  <a:srgbClr val="C00000"/>
                </a:solidFill>
              </a:rPr>
            </a:br>
            <a:r>
              <a:rPr lang="en-IN" sz="7200" b="1" u="sng" dirty="0" smtClean="0">
                <a:solidFill>
                  <a:srgbClr val="C00000"/>
                </a:solidFill>
              </a:rPr>
              <a:t>Trigonometry</a:t>
            </a:r>
            <a:endParaRPr lang="en-IN" sz="7200" b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5801" t="26938" r="19710" b="46124"/>
          <a:stretch>
            <a:fillRect/>
          </a:stretch>
        </p:blipFill>
        <p:spPr bwMode="auto">
          <a:xfrm>
            <a:off x="171451" y="0"/>
            <a:ext cx="8058149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 l="30088" t="20833" r="9590" b="27084"/>
          <a:stretch>
            <a:fillRect/>
          </a:stretch>
        </p:blipFill>
        <p:spPr bwMode="auto">
          <a:xfrm>
            <a:off x="205740" y="2667000"/>
            <a:ext cx="863346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0122" t="20203" r="16870" b="22554"/>
          <a:stretch>
            <a:fillRect/>
          </a:stretch>
        </p:blipFill>
        <p:spPr bwMode="auto">
          <a:xfrm>
            <a:off x="685800" y="133350"/>
            <a:ext cx="7185212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 l="70278" t="17708" r="9810" b="33333"/>
          <a:stretch>
            <a:fillRect/>
          </a:stretch>
        </p:blipFill>
        <p:spPr bwMode="auto">
          <a:xfrm>
            <a:off x="6324600" y="76200"/>
            <a:ext cx="2590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/>
          <a:srcRect l="29283" t="20833" r="36164" b="54167"/>
          <a:stretch>
            <a:fillRect/>
          </a:stretch>
        </p:blipFill>
        <p:spPr bwMode="auto">
          <a:xfrm>
            <a:off x="838200" y="4495800"/>
            <a:ext cx="50577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0122" t="20203" r="35801" b="29288"/>
          <a:stretch>
            <a:fillRect/>
          </a:stretch>
        </p:blipFill>
        <p:spPr bwMode="auto">
          <a:xfrm>
            <a:off x="609600" y="152400"/>
            <a:ext cx="4572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 l="30088" t="60417" r="11347" b="17708"/>
          <a:stretch>
            <a:fillRect/>
          </a:stretch>
        </p:blipFill>
        <p:spPr bwMode="auto">
          <a:xfrm>
            <a:off x="533400" y="4191000"/>
            <a:ext cx="8345714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IN" b="1" u="sng" dirty="0" smtClean="0">
                <a:solidFill>
                  <a:srgbClr val="002060"/>
                </a:solidFill>
              </a:rPr>
              <a:t>Example</a:t>
            </a:r>
            <a:endParaRPr lang="en-IN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9175" t="10102" r="10244" b="7401"/>
          <a:stretch>
            <a:fillRect/>
          </a:stretch>
        </p:blipFill>
        <p:spPr bwMode="auto">
          <a:xfrm>
            <a:off x="380999" y="914400"/>
            <a:ext cx="7663543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l="29283" t="41667" r="13323" b="46875"/>
          <a:stretch>
            <a:fillRect/>
          </a:stretch>
        </p:blipFill>
        <p:spPr bwMode="auto">
          <a:xfrm>
            <a:off x="152400" y="152400"/>
            <a:ext cx="882534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 l="29502" t="10417" r="10176" b="27083"/>
          <a:stretch>
            <a:fillRect/>
          </a:stretch>
        </p:blipFill>
        <p:spPr bwMode="auto">
          <a:xfrm>
            <a:off x="172720" y="1295400"/>
            <a:ext cx="889508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 l="76010" t="20527" r="10038" b="72120"/>
          <a:stretch>
            <a:fillRect/>
          </a:stretch>
        </p:blipFill>
        <p:spPr bwMode="auto">
          <a:xfrm>
            <a:off x="7086600" y="1295400"/>
            <a:ext cx="2057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0122" t="33672" r="29175" b="17503"/>
          <a:stretch>
            <a:fillRect/>
          </a:stretch>
        </p:blipFill>
        <p:spPr bwMode="auto">
          <a:xfrm>
            <a:off x="533400" y="228600"/>
            <a:ext cx="5791200" cy="390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 l="29868" t="20833" r="10395" b="38542"/>
          <a:stretch>
            <a:fillRect/>
          </a:stretch>
        </p:blipFill>
        <p:spPr bwMode="auto">
          <a:xfrm>
            <a:off x="228599" y="3581400"/>
            <a:ext cx="837027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/>
          <a:srcRect l="53294" t="25000" r="27149" b="52209"/>
          <a:stretch>
            <a:fillRect/>
          </a:stretch>
        </p:blipFill>
        <p:spPr bwMode="auto">
          <a:xfrm>
            <a:off x="4724399" y="3962400"/>
            <a:ext cx="4419601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0122" t="23571" r="10244" b="12452"/>
          <a:stretch>
            <a:fillRect/>
          </a:stretch>
        </p:blipFill>
        <p:spPr bwMode="auto">
          <a:xfrm>
            <a:off x="457199" y="152400"/>
            <a:ext cx="833788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 l="62665" t="26042" r="10395" b="16667"/>
          <a:stretch>
            <a:fillRect/>
          </a:stretch>
        </p:blipFill>
        <p:spPr bwMode="auto">
          <a:xfrm>
            <a:off x="5181600" y="0"/>
            <a:ext cx="350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9175" t="13469" r="10244" b="21287"/>
          <a:stretch>
            <a:fillRect/>
          </a:stretch>
        </p:blipFill>
        <p:spPr bwMode="auto">
          <a:xfrm>
            <a:off x="76200" y="1048624"/>
            <a:ext cx="8839200" cy="535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IN" b="1" u="sng" dirty="0" smtClean="0">
                <a:solidFill>
                  <a:srgbClr val="002060"/>
                </a:solidFill>
              </a:rPr>
              <a:t>Example</a:t>
            </a:r>
            <a:endParaRPr lang="en-IN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9175" t="25254" r="17817" b="39390"/>
          <a:stretch>
            <a:fillRect/>
          </a:stretch>
        </p:blipFill>
        <p:spPr bwMode="auto">
          <a:xfrm>
            <a:off x="685800" y="152400"/>
            <a:ext cx="7721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 l="37701" t="17708" r="17204" b="47917"/>
          <a:stretch>
            <a:fillRect/>
          </a:stretch>
        </p:blipFill>
        <p:spPr bwMode="auto">
          <a:xfrm>
            <a:off x="761999" y="3200400"/>
            <a:ext cx="8178799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6748" t="28712" r="16870" b="29288"/>
          <a:stretch>
            <a:fillRect/>
          </a:stretch>
        </p:blipFill>
        <p:spPr bwMode="auto">
          <a:xfrm>
            <a:off x="381000" y="0"/>
            <a:ext cx="7086601" cy="360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 l="36530" t="32098" r="17204" b="31250"/>
          <a:stretch>
            <a:fillRect/>
          </a:stretch>
        </p:blipFill>
        <p:spPr bwMode="auto">
          <a:xfrm>
            <a:off x="304800" y="3581400"/>
            <a:ext cx="7391400" cy="3292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IN" b="1" u="sng" dirty="0" smtClean="0">
                <a:solidFill>
                  <a:srgbClr val="002060"/>
                </a:solidFill>
              </a:rPr>
              <a:t>Angle of Elevation and </a:t>
            </a:r>
            <a:br>
              <a:rPr lang="en-IN" b="1" u="sng" dirty="0" smtClean="0">
                <a:solidFill>
                  <a:srgbClr val="002060"/>
                </a:solidFill>
              </a:rPr>
            </a:br>
            <a:r>
              <a:rPr lang="en-IN" b="1" u="sng" dirty="0" smtClean="0">
                <a:solidFill>
                  <a:srgbClr val="002060"/>
                </a:solidFill>
              </a:rPr>
              <a:t>Angle of Depression</a:t>
            </a:r>
            <a:endParaRPr lang="en-IN" b="1" u="sng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686800" cy="4525963"/>
          </a:xfrm>
        </p:spPr>
        <p:txBody>
          <a:bodyPr/>
          <a:lstStyle/>
          <a:p>
            <a:pPr algn="just">
              <a:buNone/>
            </a:pPr>
            <a:r>
              <a:rPr lang="en-IN" dirty="0" smtClean="0"/>
              <a:t>	The </a:t>
            </a:r>
            <a:r>
              <a:rPr lang="en-IN" dirty="0" smtClean="0"/>
              <a:t>"upwards" angle from the horizontal to a line of sight from the observer to some point of </a:t>
            </a:r>
            <a:r>
              <a:rPr lang="en-IN" dirty="0" smtClean="0"/>
              <a:t>interest is known as </a:t>
            </a:r>
            <a:r>
              <a:rPr lang="en-IN" b="1" dirty="0" smtClean="0"/>
              <a:t>Angle of Elevation</a:t>
            </a:r>
            <a:r>
              <a:rPr lang="en-IN" dirty="0" smtClean="0"/>
              <a:t>.</a:t>
            </a: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If the angle goes "downwards" it is called an </a:t>
            </a:r>
            <a:r>
              <a:rPr lang="en-IN" b="1" dirty="0" smtClean="0"/>
              <a:t>Angle of </a:t>
            </a:r>
            <a:r>
              <a:rPr lang="en-IN" b="1" dirty="0" smtClean="0"/>
              <a:t>Depression.</a:t>
            </a:r>
          </a:p>
          <a:p>
            <a:endParaRPr lang="en-IN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55679" t="38723" r="22550" b="25921"/>
          <a:stretch>
            <a:fillRect/>
          </a:stretch>
        </p:blipFill>
        <p:spPr bwMode="auto">
          <a:xfrm>
            <a:off x="4190999" y="3157329"/>
            <a:ext cx="3886201" cy="3548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5801" t="33672" r="16870" b="24237"/>
          <a:stretch>
            <a:fillRect/>
          </a:stretch>
        </p:blipFill>
        <p:spPr bwMode="auto">
          <a:xfrm>
            <a:off x="304800" y="1219200"/>
            <a:ext cx="8534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3908" t="13417" r="16870" b="10768"/>
          <a:stretch>
            <a:fillRect/>
          </a:stretch>
        </p:blipFill>
        <p:spPr bwMode="auto">
          <a:xfrm>
            <a:off x="533399" y="152400"/>
            <a:ext cx="7655379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5023" t="18520" r="17648" b="7401"/>
          <a:stretch>
            <a:fillRect/>
          </a:stretch>
        </p:blipFill>
        <p:spPr bwMode="auto">
          <a:xfrm>
            <a:off x="609600" y="0"/>
            <a:ext cx="7716982" cy="6790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0122" t="8418" r="10244" b="7401"/>
          <a:stretch>
            <a:fillRect/>
          </a:stretch>
        </p:blipFill>
        <p:spPr bwMode="auto">
          <a:xfrm>
            <a:off x="609600" y="76200"/>
            <a:ext cx="8229600" cy="653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7282" t="11785" r="5511" b="5717"/>
          <a:stretch>
            <a:fillRect/>
          </a:stretch>
        </p:blipFill>
        <p:spPr bwMode="auto">
          <a:xfrm>
            <a:off x="0" y="3334555"/>
            <a:ext cx="5105400" cy="3523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l="37116" t="20833" r="17203" b="7292"/>
          <a:stretch>
            <a:fillRect/>
          </a:stretch>
        </p:blipFill>
        <p:spPr bwMode="auto">
          <a:xfrm>
            <a:off x="5029200" y="3276600"/>
            <a:ext cx="4048539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 l="27282" t="16836" r="15923" b="27604"/>
          <a:stretch>
            <a:fillRect/>
          </a:stretch>
        </p:blipFill>
        <p:spPr bwMode="auto">
          <a:xfrm>
            <a:off x="0" y="0"/>
            <a:ext cx="5029200" cy="276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/>
          <a:srcRect l="28917" t="14583" r="8419" b="6250"/>
          <a:stretch>
            <a:fillRect/>
          </a:stretch>
        </p:blipFill>
        <p:spPr bwMode="auto">
          <a:xfrm>
            <a:off x="4960019" y="0"/>
            <a:ext cx="4183981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9175" t="16836" r="8351" b="7401"/>
          <a:stretch>
            <a:fillRect/>
          </a:stretch>
        </p:blipFill>
        <p:spPr bwMode="auto">
          <a:xfrm>
            <a:off x="0" y="381000"/>
            <a:ext cx="4470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 l="28917" t="13542" r="9004" b="10417"/>
          <a:stretch>
            <a:fillRect/>
          </a:stretch>
        </p:blipFill>
        <p:spPr bwMode="auto">
          <a:xfrm>
            <a:off x="4607490" y="304800"/>
            <a:ext cx="453651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 l="33016" t="22917" r="14861" b="14583"/>
          <a:stretch>
            <a:fillRect/>
          </a:stretch>
        </p:blipFill>
        <p:spPr bwMode="auto">
          <a:xfrm>
            <a:off x="2362200" y="3733800"/>
            <a:ext cx="463423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8229" t="30305" r="7404" b="41073"/>
          <a:stretch>
            <a:fillRect/>
          </a:stretch>
        </p:blipFill>
        <p:spPr bwMode="auto">
          <a:xfrm>
            <a:off x="228600" y="4267200"/>
            <a:ext cx="89154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 l="33016" t="22917" r="14861" b="14583"/>
          <a:stretch>
            <a:fillRect/>
          </a:stretch>
        </p:blipFill>
        <p:spPr bwMode="auto">
          <a:xfrm>
            <a:off x="2133600" y="457200"/>
            <a:ext cx="4876800" cy="3287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IN" b="1" u="sng" dirty="0" smtClean="0">
                <a:solidFill>
                  <a:srgbClr val="002060"/>
                </a:solidFill>
              </a:rPr>
              <a:t>Example</a:t>
            </a:r>
            <a:endParaRPr lang="en-IN" b="1" u="sng" dirty="0">
              <a:solidFill>
                <a:srgbClr val="00206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9175" t="18520" r="9297" b="14135"/>
          <a:stretch>
            <a:fillRect/>
          </a:stretch>
        </p:blipFill>
        <p:spPr bwMode="auto">
          <a:xfrm>
            <a:off x="152400" y="838200"/>
            <a:ext cx="879157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8229" t="21887" r="14977" b="43146"/>
          <a:stretch>
            <a:fillRect/>
          </a:stretch>
        </p:blipFill>
        <p:spPr bwMode="auto">
          <a:xfrm>
            <a:off x="381000" y="0"/>
            <a:ext cx="7924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 l="30673" t="13542" r="9590" b="35417"/>
          <a:stretch>
            <a:fillRect/>
          </a:stretch>
        </p:blipFill>
        <p:spPr bwMode="auto">
          <a:xfrm>
            <a:off x="380999" y="2743200"/>
            <a:ext cx="8248261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8229" t="65661" r="13084" b="7401"/>
          <a:stretch>
            <a:fillRect/>
          </a:stretch>
        </p:blipFill>
        <p:spPr bwMode="auto">
          <a:xfrm>
            <a:off x="304800" y="457200"/>
            <a:ext cx="8305800" cy="2143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6748" t="18520" r="17816" b="33202"/>
          <a:stretch>
            <a:fillRect/>
          </a:stretch>
        </p:blipFill>
        <p:spPr bwMode="auto">
          <a:xfrm>
            <a:off x="381000" y="1219200"/>
            <a:ext cx="8458200" cy="5052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IN" b="1" u="sng" dirty="0" smtClean="0">
                <a:solidFill>
                  <a:srgbClr val="002060"/>
                </a:solidFill>
              </a:rPr>
              <a:t>Example</a:t>
            </a:r>
            <a:endParaRPr lang="en-IN" b="1" u="sng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10</Words>
  <Application>Microsoft Office PowerPoint</Application>
  <PresentationFormat>On-screen Show (4:3)</PresentationFormat>
  <Paragraphs>7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Some Applications  of  Trigonometry</vt:lpstr>
      <vt:lpstr>Angle of Elevation and  Angle of Depression</vt:lpstr>
      <vt:lpstr>Slide 3</vt:lpstr>
      <vt:lpstr>Slide 4</vt:lpstr>
      <vt:lpstr>Slide 5</vt:lpstr>
      <vt:lpstr>Example</vt:lpstr>
      <vt:lpstr>Slide 7</vt:lpstr>
      <vt:lpstr>Slide 8</vt:lpstr>
      <vt:lpstr>Example</vt:lpstr>
      <vt:lpstr>Slide 10</vt:lpstr>
      <vt:lpstr>Slide 11</vt:lpstr>
      <vt:lpstr>Slide 12</vt:lpstr>
      <vt:lpstr>Example</vt:lpstr>
      <vt:lpstr>Slide 14</vt:lpstr>
      <vt:lpstr>Slide 15</vt:lpstr>
      <vt:lpstr>Slide 16</vt:lpstr>
      <vt:lpstr>Example</vt:lpstr>
      <vt:lpstr>Slide 18</vt:lpstr>
      <vt:lpstr>Slide 19</vt:lpstr>
      <vt:lpstr>Slide 20</vt:lpstr>
      <vt:lpstr>Slide 21</vt:lpstr>
      <vt:lpstr>Slide 22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Sriharsa Gouda</dc:creator>
  <cp:lastModifiedBy>This PC</cp:lastModifiedBy>
  <cp:revision>7</cp:revision>
  <dcterms:created xsi:type="dcterms:W3CDTF">2006-08-16T00:00:00Z</dcterms:created>
  <dcterms:modified xsi:type="dcterms:W3CDTF">2020-12-02T11:39:45Z</dcterms:modified>
</cp:coreProperties>
</file>