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2" r:id="rId4"/>
    <p:sldId id="257" r:id="rId5"/>
    <p:sldId id="258" r:id="rId6"/>
    <p:sldId id="261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68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54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20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86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92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80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03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4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36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8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7FC2F-58B4-446D-9B53-69FD6F39E98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0B2C-E247-4420-97BA-32693026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2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4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The Atmosphere: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/>
            </a:r>
            <a:b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1696"/>
            <a:ext cx="10515600" cy="523526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Bookman-Light"/>
              </a:rPr>
              <a:t>The layer of air that surrounds a planet is called the Atmosphere. The presence of oxygen in the Earth’s atmosphere makes it suitable for life.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Bookman-Light"/>
              </a:rPr>
              <a:t> </a:t>
            </a:r>
            <a:r>
              <a:rPr lang="en-US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Activity:  Aim: To show that Air occupies space.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  </a:t>
            </a:r>
            <a:r>
              <a:rPr lang="en-US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Materials required:</a:t>
            </a: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 A piece of paper, a bowl, water, a glass.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 </a:t>
            </a:r>
            <a:r>
              <a:rPr lang="en-US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Procedure:  </a:t>
            </a: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(</a:t>
            </a:r>
            <a:r>
              <a:rPr lang="en-US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i</a:t>
            </a: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)</a:t>
            </a:r>
            <a:r>
              <a:rPr lang="en-US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 </a:t>
            </a: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Let us crumple a sheet of paper. (ii)  Let us stuff the paper ball inside a glass. (iii) Let us invert the glass and push it into a bowl of water.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Observation: 1</a:t>
            </a: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     The paper ball stays dry because air is present between the paper ball and water.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(v) Let us tilt the glass slowly.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Observation:2 </a:t>
            </a: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   The paper ball will be wet because when we tilt the glass, the air present inside the glass escapes allowing the water to come into the glass.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Conclusion:        Air occupies space</a:t>
            </a:r>
            <a:r>
              <a:rPr lang="en-U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Garamond,Bold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9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9934"/>
            <a:ext cx="10515600" cy="5167029"/>
          </a:xfrm>
        </p:spPr>
        <p:txBody>
          <a:bodyPr/>
          <a:lstStyle/>
          <a:p>
            <a:pPr lvl="0"/>
            <a:r>
              <a:rPr lang="en-IN" dirty="0"/>
              <a:t>Will we the animals be able to survive without Oxygen?</a:t>
            </a:r>
            <a:endParaRPr lang="en-US" dirty="0"/>
          </a:p>
          <a:p>
            <a:pPr lvl="0"/>
            <a:r>
              <a:rPr lang="en-IN" dirty="0"/>
              <a:t>What is the importance of Nitrogen for both plants and animals?</a:t>
            </a:r>
            <a:endParaRPr lang="en-US" dirty="0"/>
          </a:p>
          <a:p>
            <a:r>
              <a:rPr lang="en-IN" dirty="0" smtClean="0"/>
              <a:t>From </a:t>
            </a:r>
            <a:r>
              <a:rPr lang="en-IN" dirty="0"/>
              <a:t>where do we get Oxygen and Nitrogen?</a:t>
            </a:r>
            <a:endParaRPr lang="en-US" dirty="0"/>
          </a:p>
          <a:p>
            <a:pPr lvl="0"/>
            <a:r>
              <a:rPr lang="en-IN" dirty="0"/>
              <a:t>Name the constituents of air with their percentage.</a:t>
            </a:r>
            <a:endParaRPr lang="en-US" dirty="0"/>
          </a:p>
          <a:p>
            <a:pPr lvl="0"/>
            <a:r>
              <a:rPr lang="en-IN" dirty="0"/>
              <a:t>What is Nitrogen Fixation?</a:t>
            </a:r>
            <a:endParaRPr lang="en-US" dirty="0"/>
          </a:p>
          <a:p>
            <a:pPr lvl="0"/>
            <a:r>
              <a:rPr lang="en-IN" dirty="0"/>
              <a:t>Name the gas which helps in Combustion.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24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composition of </a:t>
            </a:r>
            <a:r>
              <a:rPr lang="en-US" b="1" dirty="0" smtClean="0"/>
              <a:t>Air.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9934"/>
            <a:ext cx="10515600" cy="516702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The composition of Air</a:t>
            </a:r>
            <a:r>
              <a:rPr lang="en-US" dirty="0"/>
              <a:t> : </a:t>
            </a:r>
            <a:r>
              <a:rPr lang="en-US" dirty="0" smtClean="0"/>
              <a:t>   (</a:t>
            </a:r>
            <a:r>
              <a:rPr lang="en-US" dirty="0" err="1"/>
              <a:t>i</a:t>
            </a:r>
            <a:r>
              <a:rPr lang="en-US" dirty="0"/>
              <a:t>) Nitrogen – 78%	</a:t>
            </a:r>
          </a:p>
          <a:p>
            <a:r>
              <a:rPr lang="en-US" dirty="0"/>
              <a:t>                                               (ii) Oxygen – 20%</a:t>
            </a:r>
          </a:p>
          <a:p>
            <a:r>
              <a:rPr lang="en-US" dirty="0"/>
              <a:t>                                               (iii) Water </a:t>
            </a:r>
            <a:r>
              <a:rPr lang="en-US" dirty="0" err="1"/>
              <a:t>Vapour</a:t>
            </a:r>
            <a:r>
              <a:rPr lang="en-US" dirty="0"/>
              <a:t> – 1%</a:t>
            </a:r>
          </a:p>
          <a:p>
            <a:r>
              <a:rPr lang="en-US" dirty="0"/>
              <a:t>                                               (iv) Argon and other gases – 0.97%</a:t>
            </a:r>
          </a:p>
          <a:p>
            <a:r>
              <a:rPr lang="en-US" dirty="0"/>
              <a:t>                                               (v) Carbon-do-Oxide – 0.03%	</a:t>
            </a:r>
          </a:p>
          <a:p>
            <a:r>
              <a:rPr lang="en-US" dirty="0"/>
              <a:t>Uses: </a:t>
            </a: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b="1" dirty="0"/>
              <a:t>Water </a:t>
            </a:r>
            <a:r>
              <a:rPr lang="en-US" b="1" dirty="0" err="1"/>
              <a:t>Vapour</a:t>
            </a:r>
            <a:r>
              <a:rPr lang="en-US" b="1" dirty="0"/>
              <a:t> </a:t>
            </a:r>
            <a:r>
              <a:rPr lang="en-US" dirty="0"/>
              <a:t>– (</a:t>
            </a:r>
            <a:r>
              <a:rPr lang="en-US" dirty="0" err="1"/>
              <a:t>i</a:t>
            </a:r>
            <a:r>
              <a:rPr lang="en-US" dirty="0"/>
              <a:t>) The amount of water </a:t>
            </a:r>
            <a:r>
              <a:rPr lang="en-US" dirty="0" err="1"/>
              <a:t>vapour</a:t>
            </a:r>
            <a:r>
              <a:rPr lang="en-US" dirty="0"/>
              <a:t> present in air known as Humidity. Water </a:t>
            </a:r>
            <a:r>
              <a:rPr lang="en-US" dirty="0" err="1"/>
              <a:t>Vapour</a:t>
            </a:r>
            <a:r>
              <a:rPr lang="en-US" dirty="0"/>
              <a:t> condenses to form Clouds.</a:t>
            </a:r>
          </a:p>
          <a:p>
            <a:r>
              <a:rPr lang="en-US" dirty="0" smtClean="0"/>
              <a:t>(</a:t>
            </a:r>
            <a:r>
              <a:rPr lang="en-US" dirty="0"/>
              <a:t>ii) Plants send out water </a:t>
            </a:r>
            <a:r>
              <a:rPr lang="en-US" dirty="0" err="1"/>
              <a:t>vapour</a:t>
            </a:r>
            <a:r>
              <a:rPr lang="en-US" dirty="0"/>
              <a:t> through the stomata during Transpiration.</a:t>
            </a:r>
          </a:p>
          <a:p>
            <a:r>
              <a:rPr lang="en-US" dirty="0" smtClean="0"/>
              <a:t>(</a:t>
            </a:r>
            <a:r>
              <a:rPr lang="en-US" dirty="0"/>
              <a:t>ii) </a:t>
            </a:r>
            <a:r>
              <a:rPr lang="en-US" b="1" dirty="0"/>
              <a:t>Carbon-di-Oxide </a:t>
            </a:r>
            <a:r>
              <a:rPr lang="en-US" dirty="0"/>
              <a:t>–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Plants use Carbon-di-Oxide in the process of Photosynthesis.</a:t>
            </a:r>
          </a:p>
          <a:p>
            <a:r>
              <a:rPr lang="en-US" dirty="0" smtClean="0"/>
              <a:t>(</a:t>
            </a:r>
            <a:r>
              <a:rPr lang="en-US" dirty="0"/>
              <a:t>ii)All Plants and Animals give out Carbon-di-Oxide after Respiration.</a:t>
            </a:r>
          </a:p>
          <a:p>
            <a:r>
              <a:rPr lang="en-US" dirty="0" smtClean="0"/>
              <a:t>(</a:t>
            </a:r>
            <a:r>
              <a:rPr lang="en-US" dirty="0"/>
              <a:t>iii) Carbon-di-Oxide helps to extinguish fire.</a:t>
            </a:r>
          </a:p>
          <a:p>
            <a:r>
              <a:rPr lang="en-US" dirty="0" smtClean="0"/>
              <a:t>(</a:t>
            </a:r>
            <a:r>
              <a:rPr lang="en-US" dirty="0"/>
              <a:t>iv) Carbon-di-Oxide absorbs heat and makes the Earth warmer. This is called Greenhouse Effect.</a:t>
            </a:r>
          </a:p>
          <a:p>
            <a:r>
              <a:rPr lang="en-US" dirty="0" smtClean="0"/>
              <a:t>(</a:t>
            </a:r>
            <a:r>
              <a:rPr lang="en-US" dirty="0"/>
              <a:t>iii) </a:t>
            </a:r>
            <a:r>
              <a:rPr lang="en-US" b="1" dirty="0"/>
              <a:t>Dust and Smoke </a:t>
            </a:r>
            <a:r>
              <a:rPr lang="en-US" dirty="0"/>
              <a:t>– </a:t>
            </a: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The amount of Dust and Smoke in the atmosphere varies from place to place.</a:t>
            </a:r>
          </a:p>
          <a:p>
            <a:r>
              <a:rPr lang="en-US" dirty="0" smtClean="0"/>
              <a:t>(</a:t>
            </a:r>
            <a:r>
              <a:rPr lang="en-US" dirty="0"/>
              <a:t>ii) Dust and Smoke in the air we breathe in are usually filtered by small hairs inside the nose and windpipe.</a:t>
            </a:r>
          </a:p>
          <a:p>
            <a:r>
              <a:rPr lang="en-US" dirty="0" smtClean="0"/>
              <a:t>(</a:t>
            </a:r>
            <a:r>
              <a:rPr lang="en-US" dirty="0"/>
              <a:t>iii) People suffer from Respiratory diseases like Cough, Asthma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14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5153381"/>
          </a:xfrm>
        </p:spPr>
        <p:txBody>
          <a:bodyPr/>
          <a:lstStyle/>
          <a:p>
            <a:pPr lvl="0"/>
            <a:r>
              <a:rPr lang="en-IN" dirty="0"/>
              <a:t>What is the role of water vapour in Water Cycle?</a:t>
            </a:r>
            <a:endParaRPr lang="en-US" dirty="0"/>
          </a:p>
          <a:p>
            <a:pPr lvl="0"/>
            <a:r>
              <a:rPr lang="en-IN" dirty="0"/>
              <a:t>Will the plants be able to survive without Carbon-di-Oxide?</a:t>
            </a:r>
            <a:endParaRPr lang="en-US" dirty="0"/>
          </a:p>
          <a:p>
            <a:r>
              <a:rPr lang="en-IN" dirty="0"/>
              <a:t> </a:t>
            </a:r>
            <a:r>
              <a:rPr lang="en-IN" dirty="0" smtClean="0"/>
              <a:t>What </a:t>
            </a:r>
            <a:r>
              <a:rPr lang="en-IN" dirty="0"/>
              <a:t>way dust and smoke affect us?</a:t>
            </a:r>
            <a:endParaRPr lang="en-US" dirty="0"/>
          </a:p>
          <a:p>
            <a:pPr lvl="0"/>
            <a:r>
              <a:rPr lang="en-IN" dirty="0"/>
              <a:t>How is Oxygen-Carbon-di-Oxide balance in the atmosphere maintained?</a:t>
            </a:r>
            <a:endParaRPr lang="en-US" dirty="0"/>
          </a:p>
          <a:p>
            <a:pPr lvl="0"/>
            <a:r>
              <a:rPr lang="en-IN" dirty="0"/>
              <a:t>How does water vapour affect the weather of a place?</a:t>
            </a:r>
            <a:endParaRPr lang="en-US" dirty="0"/>
          </a:p>
          <a:p>
            <a:pPr lvl="0"/>
            <a:r>
              <a:rPr lang="en-IN" dirty="0"/>
              <a:t>What are the diseases caused by breathing polluted air?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1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show the presence of Air in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Activity:</a:t>
            </a:r>
            <a:r>
              <a:rPr lang="en-US" dirty="0"/>
              <a:t> </a:t>
            </a:r>
            <a:r>
              <a:rPr lang="en-US" b="1" dirty="0"/>
              <a:t>Aim:</a:t>
            </a:r>
            <a:r>
              <a:rPr lang="en-US" dirty="0"/>
              <a:t> To show the presence of Air in Soil.</a:t>
            </a:r>
          </a:p>
          <a:p>
            <a:r>
              <a:rPr lang="en-US" b="1" dirty="0" smtClean="0"/>
              <a:t>Materials </a:t>
            </a:r>
            <a:r>
              <a:rPr lang="en-US" b="1" dirty="0"/>
              <a:t>Required</a:t>
            </a:r>
            <a:r>
              <a:rPr lang="en-US" dirty="0"/>
              <a:t>: A glass Beaker, Soil, Water</a:t>
            </a:r>
          </a:p>
          <a:p>
            <a:r>
              <a:rPr lang="en-US" b="1" dirty="0" smtClean="0"/>
              <a:t>Procedure</a:t>
            </a:r>
            <a:r>
              <a:rPr lang="en-US" b="1" dirty="0"/>
              <a:t>: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) Let us take some garden soil in a beaker.</a:t>
            </a:r>
          </a:p>
          <a:p>
            <a:r>
              <a:rPr lang="en-US" dirty="0"/>
              <a:t>                     </a:t>
            </a:r>
            <a:r>
              <a:rPr lang="en-US" dirty="0" smtClean="0"/>
              <a:t>(</a:t>
            </a:r>
            <a:r>
              <a:rPr lang="en-US" dirty="0"/>
              <a:t>ii)  Let us pour some water slowly into the beaker.</a:t>
            </a:r>
          </a:p>
          <a:p>
            <a:r>
              <a:rPr lang="en-US" dirty="0"/>
              <a:t>                     </a:t>
            </a:r>
            <a:r>
              <a:rPr lang="en-US" dirty="0" smtClean="0"/>
              <a:t>(</a:t>
            </a:r>
            <a:r>
              <a:rPr lang="en-US" dirty="0"/>
              <a:t>iii) The air in the soil escapes as bubbles from the soil.</a:t>
            </a:r>
          </a:p>
          <a:p>
            <a:r>
              <a:rPr lang="en-US" b="1" dirty="0" smtClean="0"/>
              <a:t>Conclusion</a:t>
            </a:r>
            <a:r>
              <a:rPr lang="en-US" b="1" dirty="0"/>
              <a:t>:</a:t>
            </a:r>
            <a:r>
              <a:rPr lang="en-US" dirty="0"/>
              <a:t> Air is present in Soil.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4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7132"/>
          </a:xfrm>
        </p:spPr>
        <p:txBody>
          <a:bodyPr>
            <a:normAutofit/>
          </a:bodyPr>
          <a:lstStyle/>
          <a:p>
            <a:r>
              <a:rPr lang="en-US" b="1" dirty="0"/>
              <a:t>Activity: Aim:</a:t>
            </a:r>
            <a:r>
              <a:rPr lang="en-US" dirty="0"/>
              <a:t> To show the presence of Air in Water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Activity: Aim:</a:t>
            </a:r>
            <a:r>
              <a:rPr lang="en-US" dirty="0"/>
              <a:t> To show the presence of Air in Water	</a:t>
            </a:r>
          </a:p>
          <a:p>
            <a:r>
              <a:rPr lang="en-US" b="1" dirty="0" smtClean="0"/>
              <a:t>Materials </a:t>
            </a:r>
            <a:r>
              <a:rPr lang="en-US" b="1" dirty="0"/>
              <a:t>Required:</a:t>
            </a:r>
            <a:r>
              <a:rPr lang="en-US" dirty="0"/>
              <a:t> A glass bowl, Water, a Bunsen burner, a stand.</a:t>
            </a:r>
          </a:p>
          <a:p>
            <a:r>
              <a:rPr lang="en-US" b="1" dirty="0" smtClean="0"/>
              <a:t>Procedure: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Let us pour some water into a bowl.</a:t>
            </a:r>
          </a:p>
          <a:p>
            <a:r>
              <a:rPr lang="en-US" dirty="0" smtClean="0"/>
              <a:t>(</a:t>
            </a:r>
            <a:r>
              <a:rPr lang="en-US" dirty="0"/>
              <a:t>ii) Let us heat it gently over a Bunsen burner.</a:t>
            </a:r>
          </a:p>
          <a:p>
            <a:r>
              <a:rPr lang="en-US" dirty="0" smtClean="0"/>
              <a:t>(</a:t>
            </a:r>
            <a:r>
              <a:rPr lang="en-US" dirty="0"/>
              <a:t>iii) After a short time, we will see small bubbles of air rise up to the surface of water.   </a:t>
            </a:r>
          </a:p>
          <a:p>
            <a:r>
              <a:rPr lang="en-US" b="1" dirty="0" smtClean="0"/>
              <a:t>Conclusion</a:t>
            </a:r>
            <a:r>
              <a:rPr lang="en-US" b="1" dirty="0"/>
              <a:t>:</a:t>
            </a:r>
            <a:r>
              <a:rPr lang="en-US" dirty="0"/>
              <a:t> Air is present in Water.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1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Sea </a:t>
            </a:r>
            <a:r>
              <a:rPr lang="en-US" b="1" dirty="0" smtClean="0"/>
              <a:t>Breeze and </a:t>
            </a:r>
            <a:r>
              <a:rPr lang="en-US" b="1" dirty="0"/>
              <a:t>Land Breeze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707"/>
            <a:ext cx="10515600" cy="5003256"/>
          </a:xfrm>
        </p:spPr>
        <p:txBody>
          <a:bodyPr/>
          <a:lstStyle/>
          <a:p>
            <a:r>
              <a:rPr lang="en-US" b="1" dirty="0"/>
              <a:t>Sea Breeze:</a:t>
            </a:r>
            <a:r>
              <a:rPr lang="en-US" dirty="0"/>
              <a:t>   Land gets heated faster than water and also cools faster. In coastal regions, the air above the land becomes warm during the day and </a:t>
            </a:r>
            <a:r>
              <a:rPr lang="en-US" dirty="0" smtClean="0"/>
              <a:t>rises. Cool </a:t>
            </a:r>
            <a:r>
              <a:rPr lang="en-US" dirty="0"/>
              <a:t>air from above the sea rushes in to take its place. This causes Sea Breeze.   </a:t>
            </a:r>
          </a:p>
          <a:p>
            <a:r>
              <a:rPr lang="en-US" b="1" dirty="0"/>
              <a:t>Land Breeze:</a:t>
            </a:r>
            <a:r>
              <a:rPr lang="en-US" dirty="0"/>
              <a:t>  Land gets heated faster than water and also cools faster. In Coastal regions, in the evening, the land cools fast, while the sea is still </a:t>
            </a:r>
            <a:r>
              <a:rPr lang="en-US" dirty="0" smtClean="0"/>
              <a:t>warm. The </a:t>
            </a:r>
            <a:r>
              <a:rPr lang="en-US" dirty="0"/>
              <a:t>warm air above the sea rises, while the cool air above the land rushes in. This causes Land Breeze.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145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8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1"/>
            <a:ext cx="10515600" cy="5085142"/>
          </a:xfrm>
        </p:spPr>
        <p:txBody>
          <a:bodyPr/>
          <a:lstStyle/>
          <a:p>
            <a:pPr lvl="0"/>
            <a:r>
              <a:rPr lang="en-IN" dirty="0"/>
              <a:t>How do earthworms survive in the soil?</a:t>
            </a:r>
            <a:endParaRPr lang="en-US" dirty="0"/>
          </a:p>
          <a:p>
            <a:pPr lvl="0"/>
            <a:r>
              <a:rPr lang="en-IN" dirty="0"/>
              <a:t>How do marine animals survive under water?</a:t>
            </a:r>
            <a:endParaRPr lang="en-US" dirty="0"/>
          </a:p>
          <a:p>
            <a:r>
              <a:rPr lang="en-IN" dirty="0" smtClean="0"/>
              <a:t>Why </a:t>
            </a:r>
            <a:r>
              <a:rPr lang="en-IN" dirty="0"/>
              <a:t>do we experience wind near sea shore during day time</a:t>
            </a:r>
            <a:r>
              <a:rPr lang="en-IN" dirty="0" smtClean="0"/>
              <a:t>?</a:t>
            </a:r>
          </a:p>
          <a:p>
            <a:pPr lvl="0"/>
            <a:r>
              <a:rPr lang="en-IN" dirty="0"/>
              <a:t>With the help of an activity show that air is present in soil.</a:t>
            </a:r>
            <a:endParaRPr lang="en-US" dirty="0"/>
          </a:p>
          <a:p>
            <a:pPr lvl="0"/>
            <a:r>
              <a:rPr lang="en-IN" dirty="0"/>
              <a:t>With the help of an activity show that air is present in water.</a:t>
            </a:r>
            <a:endParaRPr lang="en-US" dirty="0"/>
          </a:p>
          <a:p>
            <a:pPr lvl="0"/>
            <a:r>
              <a:rPr lang="en-IN" dirty="0"/>
              <a:t>Differentiate between Land Breeze and Sea Breeze.</a:t>
            </a: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6282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9934"/>
            <a:ext cx="10515600" cy="516702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Pollution:</a:t>
            </a:r>
            <a:r>
              <a:rPr lang="en-US" dirty="0"/>
              <a:t> The process of addition of harmful substances to a pure substances is known as Pollution.   </a:t>
            </a:r>
          </a:p>
          <a:p>
            <a:r>
              <a:rPr lang="en-US" b="1" dirty="0"/>
              <a:t>Air pollution:</a:t>
            </a:r>
            <a:r>
              <a:rPr lang="en-US" dirty="0"/>
              <a:t> The process of contamination of air by the addition of Dust, Smoke and other harmful substances is called Air Pollution.</a:t>
            </a:r>
          </a:p>
          <a:p>
            <a:r>
              <a:rPr lang="en-US" b="1" dirty="0"/>
              <a:t>Causes:</a:t>
            </a:r>
            <a:r>
              <a:rPr lang="en-US" dirty="0"/>
              <a:t> The major causes of air pollution are,</a:t>
            </a:r>
          </a:p>
          <a:p>
            <a:pPr lvl="0"/>
            <a:r>
              <a:rPr lang="en-US" dirty="0"/>
              <a:t>The smoke and harmful gases given out by Vehicles, Factories and Burning Fuels.</a:t>
            </a:r>
          </a:p>
          <a:p>
            <a:pPr lvl="0"/>
            <a:r>
              <a:rPr lang="en-US" dirty="0"/>
              <a:t>Dust particles</a:t>
            </a:r>
          </a:p>
          <a:p>
            <a:pPr lvl="0"/>
            <a:r>
              <a:rPr lang="en-US" dirty="0"/>
              <a:t>Carbon Monoxide</a:t>
            </a:r>
          </a:p>
          <a:p>
            <a:pPr lvl="0"/>
            <a:r>
              <a:rPr lang="en-US" dirty="0"/>
              <a:t>The oxides of </a:t>
            </a:r>
            <a:r>
              <a:rPr lang="en-US" dirty="0" err="1"/>
              <a:t>Sulphur</a:t>
            </a:r>
            <a:r>
              <a:rPr lang="en-US" dirty="0"/>
              <a:t> and Nitrogen</a:t>
            </a:r>
          </a:p>
          <a:p>
            <a:pPr lvl="0"/>
            <a:r>
              <a:rPr lang="en-US" dirty="0"/>
              <a:t>Ground level Ozone etc.</a:t>
            </a:r>
          </a:p>
        </p:txBody>
      </p:sp>
    </p:spTree>
    <p:extLst>
      <p:ext uri="{BB962C8B-B14F-4D97-AF65-F5344CB8AC3E}">
        <p14:creationId xmlns:p14="http://schemas.microsoft.com/office/powerpoint/2010/main" xmlns="" val="46588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Pollution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515338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Pollution Control</a:t>
            </a:r>
            <a:r>
              <a:rPr lang="en-US" b="1" dirty="0"/>
              <a:t>: </a:t>
            </a:r>
            <a:r>
              <a:rPr lang="en-US" dirty="0"/>
              <a:t>We can follow a few practices to control Air Pollution,</a:t>
            </a:r>
            <a:r>
              <a:rPr lang="en-US" b="1" dirty="0"/>
              <a:t>         </a:t>
            </a:r>
            <a:endParaRPr lang="en-US" dirty="0"/>
          </a:p>
          <a:p>
            <a:pPr lvl="0"/>
            <a:r>
              <a:rPr lang="en-US" dirty="0"/>
              <a:t>Plant more trees. Trees take carbon-di-Oxide and give out Oxygen.</a:t>
            </a:r>
          </a:p>
          <a:p>
            <a:pPr lvl="0"/>
            <a:r>
              <a:rPr lang="en-US" dirty="0"/>
              <a:t>Do not burn garbage. The amount of garbage generated should be segregated at the source and treated properly. Bio-degradable wastes should be used to make Compost.  Non-biodegradable garbage should be Reused and Recycled.                         </a:t>
            </a:r>
          </a:p>
          <a:p>
            <a:pPr lvl="0"/>
            <a:r>
              <a:rPr lang="en-US" dirty="0"/>
              <a:t>Use less Electricity. Electricity is produced by burning fuels. So, using less Electricity will reduce air pollution.</a:t>
            </a:r>
          </a:p>
          <a:p>
            <a:pPr lvl="0"/>
            <a:r>
              <a:rPr lang="en-US" dirty="0"/>
              <a:t>Ride a Bicycle to school if it is not far from your home. Use Trains, Buses etc. to reduce the pollution caused by vehicles.</a:t>
            </a:r>
          </a:p>
          <a:p>
            <a:pPr lvl="0"/>
            <a:r>
              <a:rPr lang="en-US" dirty="0"/>
              <a:t>Bio-degradable wastes should be used to make Compost.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55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Have you wiped a dirty surface with a cloth? </a:t>
            </a:r>
            <a:endParaRPr lang="en-US" dirty="0"/>
          </a:p>
          <a:p>
            <a:pPr lvl="0"/>
            <a:r>
              <a:rPr lang="en-IN" dirty="0"/>
              <a:t>How do marine animals survive under water?</a:t>
            </a:r>
            <a:endParaRPr lang="en-US" dirty="0"/>
          </a:p>
          <a:p>
            <a:r>
              <a:rPr lang="en-IN" dirty="0"/>
              <a:t> </a:t>
            </a:r>
            <a:r>
              <a:rPr lang="en-IN" dirty="0" smtClean="0"/>
              <a:t>Why </a:t>
            </a:r>
            <a:r>
              <a:rPr lang="en-IN" dirty="0"/>
              <a:t>do we experience wind near sea shore during day time</a:t>
            </a:r>
            <a:r>
              <a:rPr lang="en-IN" dirty="0" smtClean="0"/>
              <a:t>?</a:t>
            </a:r>
          </a:p>
          <a:p>
            <a:pPr lvl="0"/>
            <a:r>
              <a:rPr lang="en-IN" dirty="0"/>
              <a:t>What is Air Pollution?</a:t>
            </a:r>
            <a:endParaRPr lang="en-US" dirty="0"/>
          </a:p>
          <a:p>
            <a:pPr lvl="0"/>
            <a:r>
              <a:rPr lang="en-IN" dirty="0"/>
              <a:t>What are the causes of Air Pollution?</a:t>
            </a:r>
            <a:endParaRPr lang="en-US" dirty="0"/>
          </a:p>
          <a:p>
            <a:pPr lvl="0"/>
            <a:r>
              <a:rPr lang="en-IN" dirty="0"/>
              <a:t>Suggest ways to control Air Pollution.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45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707806" cy="6632811"/>
          </a:xfrm>
        </p:spPr>
      </p:pic>
    </p:spTree>
    <p:extLst>
      <p:ext uri="{BB962C8B-B14F-4D97-AF65-F5344CB8AC3E}">
        <p14:creationId xmlns:p14="http://schemas.microsoft.com/office/powerpoint/2010/main" xmlns="" val="22534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6162"/>
            <a:ext cx="10515600" cy="590948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A. Multiple Choice </a:t>
            </a:r>
            <a:r>
              <a:rPr lang="en-US" b="1" dirty="0" smtClean="0"/>
              <a:t>questions</a:t>
            </a:r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1. A balloon is inflated fully and twisted. Which property of air does this show?</a:t>
            </a:r>
          </a:p>
          <a:p>
            <a:r>
              <a:rPr lang="en-US" dirty="0"/>
              <a:t>     A. Air has mass.</a:t>
            </a:r>
          </a:p>
          <a:p>
            <a:r>
              <a:rPr lang="en-US" dirty="0"/>
              <a:t>     B. Air has water </a:t>
            </a:r>
            <a:r>
              <a:rPr lang="en-US" dirty="0" err="1"/>
              <a:t>vapour</a:t>
            </a:r>
            <a:r>
              <a:rPr lang="en-US" dirty="0"/>
              <a:t>.</a:t>
            </a:r>
          </a:p>
          <a:p>
            <a:r>
              <a:rPr lang="en-US" dirty="0"/>
              <a:t>     C. Air cannot be seen but can be felt.</a:t>
            </a:r>
          </a:p>
          <a:p>
            <a:r>
              <a:rPr lang="en-US" dirty="0"/>
              <a:t>     D. Air takes the shape of the balloon.</a:t>
            </a:r>
          </a:p>
          <a:p>
            <a:r>
              <a:rPr lang="en-US" dirty="0"/>
              <a:t>     (a) A only                                  (b) A and B only     (c) C only                                   (d) D only</a:t>
            </a:r>
          </a:p>
          <a:p>
            <a:r>
              <a:rPr lang="en-US" dirty="0"/>
              <a:t>2.  Which are the two gases that make up most of air?</a:t>
            </a:r>
          </a:p>
          <a:p>
            <a:r>
              <a:rPr lang="en-US" dirty="0"/>
              <a:t>     (a) Nitrogen and Oxygen                                         (b) Oxygen and Carbon-di-Oxide</a:t>
            </a:r>
          </a:p>
          <a:p>
            <a:r>
              <a:rPr lang="en-US" dirty="0"/>
              <a:t>     (c) Nitrogen and Hydrogen                                     (d) Oxygen and Water </a:t>
            </a:r>
            <a:r>
              <a:rPr lang="en-US" dirty="0" err="1"/>
              <a:t>Vapour</a:t>
            </a:r>
            <a:endParaRPr lang="en-US" dirty="0"/>
          </a:p>
          <a:p>
            <a:r>
              <a:rPr lang="en-US" dirty="0"/>
              <a:t>     3. Process: A         Plants                          Humans</a:t>
            </a:r>
          </a:p>
          <a:p>
            <a:r>
              <a:rPr lang="en-US" dirty="0"/>
              <a:t>          Process: B         Humans 	</a:t>
            </a:r>
            <a:r>
              <a:rPr lang="en-US" dirty="0" smtClean="0"/>
              <a:t>       Plants</a:t>
            </a:r>
            <a:endParaRPr lang="en-US" dirty="0"/>
          </a:p>
          <a:p>
            <a:r>
              <a:rPr lang="en-US" dirty="0"/>
              <a:t>     (a) Respiration and Photosynthesis respectively.</a:t>
            </a:r>
          </a:p>
          <a:p>
            <a:r>
              <a:rPr lang="en-US" dirty="0"/>
              <a:t>     (b) Photosynthesis and Respiration respectively.     </a:t>
            </a:r>
          </a:p>
          <a:p>
            <a:r>
              <a:rPr lang="en-US" dirty="0"/>
              <a:t>     (c) Transpiration and Photosynthesis respectively.                     </a:t>
            </a:r>
          </a:p>
          <a:p>
            <a:r>
              <a:rPr lang="en-US" dirty="0"/>
              <a:t>     (d) Photosynthesis and Transpiration respectively.	</a:t>
            </a:r>
          </a:p>
          <a:p>
            <a:r>
              <a:rPr lang="en-US" dirty="0"/>
              <a:t>4.  Two identical jars A and B are filled with Air and Carbon di-oxide respectively. If two candles  are </a:t>
            </a:r>
          </a:p>
          <a:p>
            <a:r>
              <a:rPr lang="en-US" dirty="0"/>
              <a:t>     burning in the respective jars, pick out the correct order in which the candles go out.</a:t>
            </a:r>
          </a:p>
          <a:p>
            <a:r>
              <a:rPr lang="en-US" dirty="0"/>
              <a:t>     (a) the candle in A will not go out                          (b) in B, then A   </a:t>
            </a:r>
          </a:p>
          <a:p>
            <a:r>
              <a:rPr lang="en-US" dirty="0"/>
              <a:t>     (c) at the same time                                                  (d) in A, then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38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4586125"/>
              </p:ext>
            </p:extLst>
          </p:nvPr>
        </p:nvGraphicFramePr>
        <p:xfrm>
          <a:off x="492369" y="562706"/>
          <a:ext cx="10536702" cy="5542671"/>
        </p:xfrm>
        <a:graphic>
          <a:graphicData uri="http://schemas.openxmlformats.org/drawingml/2006/table">
            <a:tbl>
              <a:tblPr firstRow="1" firstCol="1" bandRow="1"/>
              <a:tblGrid>
                <a:gridCol w="6233355"/>
                <a:gridCol w="4303347"/>
              </a:tblGrid>
              <a:tr h="791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Column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Column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1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)      The layer of air that surrounds a planet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        (a)   Humidity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1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(ii      This gas forms 0.97% of 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(b)   Air Pollutant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1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(ii      The amount of water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vapour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 in 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(c)   Atmosphere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2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(iv     The contamination of air by smoke and other harmful gases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(d)   Argon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1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(v)     Any material that causes air pollution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(e)   Air Pollution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300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5" y="614150"/>
            <a:ext cx="10931857" cy="2195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Fill in the Blanks.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) Air is a ------------------ of gases.</a:t>
            </a:r>
          </a:p>
          <a:p>
            <a:pPr marL="228600" indent="17145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(ii) As we go higher, the amount of air in the atmosphere ---------------------.</a:t>
            </a:r>
          </a:p>
          <a:p>
            <a:pPr marL="228600" indent="17145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(iii) Lightning converts ---------------------- into forms that plants can use.</a:t>
            </a:r>
          </a:p>
          <a:p>
            <a:pPr marL="228600" indent="17145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(iv) Combustion requires ------------------. </a:t>
            </a:r>
          </a:p>
          <a:p>
            <a:pPr marL="228600" indent="17145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(v) The land cools down faster than the sea at night, causing ----------------- breeze.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3582" y="2798828"/>
            <a:ext cx="10481480" cy="261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Say whether the following statements are True or false.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) Air contains dust particles and germs.</a:t>
            </a:r>
          </a:p>
          <a:p>
            <a:pPr marL="228600" indent="17145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(ii) Dust and Smoke cause respiratory problems only in humans.</a:t>
            </a:r>
          </a:p>
          <a:p>
            <a:pPr marL="228600" indent="17145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(iii) Combustion of fossil fuels maintains the oxygen level in the atmosphere.</a:t>
            </a:r>
          </a:p>
          <a:p>
            <a:pPr marL="228600" indent="17145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(iv) The atmosphere helps the Earth to cool down fast at night.</a:t>
            </a:r>
          </a:p>
          <a:p>
            <a:pPr marL="228600" indent="17145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(v) Electricity is produced by burning fuels.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36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Give the definitions of the following:</a:t>
            </a:r>
          </a:p>
          <a:p>
            <a:r>
              <a:rPr lang="en-US" sz="2000" dirty="0"/>
              <a:t>     (</a:t>
            </a:r>
            <a:r>
              <a:rPr lang="en-US" sz="2000" dirty="0" err="1"/>
              <a:t>i</a:t>
            </a:r>
            <a:r>
              <a:rPr lang="en-US" sz="2000" dirty="0"/>
              <a:t>) Atmosphere                                (ii) Pressure                                (iii) Nitrogen Fixation</a:t>
            </a:r>
          </a:p>
          <a:p>
            <a:r>
              <a:rPr lang="en-US" sz="2000" dirty="0"/>
              <a:t>     (iv) Respiration                               (v) Greenhouse Effect               (vi) Humidity</a:t>
            </a:r>
          </a:p>
          <a:p>
            <a:r>
              <a:rPr lang="en-US" sz="2000" dirty="0"/>
              <a:t>     (vii) Sea Breeze                             (viii) Land Breeze                         (ix) Air Pollution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550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081" y="395785"/>
            <a:ext cx="11109277" cy="627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Two marks questions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1. What is Nitrogen Fixation?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2. List two uses of air.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3. Name two factors in which Humidity depends.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4. List two properties of air.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5. Name the constituents of air.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6. Name two diseases caused by Dust and Smoke in humans.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7. Mention two ways to control Air Pollution.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8. What is Sea Breeze?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9. What is Land Breeze?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10. What is Green House Effect?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11. What is Air Pollution?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955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191070"/>
            <a:ext cx="10863618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114300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Three marks questions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228600" indent="-114300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19939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1. With the help of an activity show that air exerts pressure.</a:t>
            </a:r>
          </a:p>
          <a:p>
            <a:pPr marL="19939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2. List three uses of air.</a:t>
            </a:r>
          </a:p>
          <a:p>
            <a:pPr marL="19939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3. With the help of an activity show that air occupies space.</a:t>
            </a:r>
          </a:p>
          <a:p>
            <a:pPr marL="19939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4. Discuss the role of plants in controlling the Green House effect.</a:t>
            </a:r>
          </a:p>
          <a:p>
            <a:pPr marL="19939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5. With the help of an activity show that air has mass.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6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. With the help of an activity show that air is present in Soil and Water.</a:t>
            </a:r>
          </a:p>
          <a:p>
            <a:pPr marL="228600" indent="-4826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7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.  Name the gases that make up the atmosphere and write the percentage of each.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8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.  The Atmosphere acts like a blanket around the Earth. Explain.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9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.  Mention three ways to control Air Pollution.</a:t>
            </a:r>
          </a:p>
          <a:p>
            <a:pPr indent="-9017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10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. We can minimize air pollution by using public transport. Comment.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 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64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94" y="245660"/>
            <a:ext cx="11450472" cy="589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Five marks 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questions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1. What is Pollution? What is Green House effect? Discuss the role of plants in controlling the Green  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House effect.</a:t>
            </a:r>
          </a:p>
          <a:p>
            <a:pPr marL="19939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2. What is Air Pollution? Discuss its causes.</a:t>
            </a:r>
          </a:p>
          <a:p>
            <a:pPr marL="19939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3. How is the Oxygen- Carbon dioxide balance in the atmosphere maintained?</a:t>
            </a:r>
          </a:p>
          <a:p>
            <a:pPr marL="19939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4. What is Humidity? Name two factors in which Humidity depends. How does water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vapour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affect  </a:t>
            </a:r>
          </a:p>
          <a:p>
            <a:pPr marL="19939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the Weather of a place?</a:t>
            </a:r>
          </a:p>
          <a:p>
            <a:pPr marL="228600" indent="-4826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5.  What is Pollution? What is Air Pollution? What are the processes that use up atmospheric Oxygen </a:t>
            </a:r>
          </a:p>
          <a:p>
            <a:pPr marL="228600" indent="-4826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and release Carbon-dioxide into the air?</a:t>
            </a:r>
          </a:p>
          <a:p>
            <a:pPr marL="228600" indent="-4826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6.  What is Atmosphere? Name the gases that make up the atmosphere and write the percentage of </a:t>
            </a:r>
          </a:p>
          <a:p>
            <a:pPr marL="228600" indent="-4826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each.</a:t>
            </a:r>
          </a:p>
          <a:p>
            <a:pPr marL="228600" indent="-4826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7. What is Atmosphere? With the help of an activity show that air exerts pressure. State two uses of </a:t>
            </a:r>
          </a:p>
          <a:p>
            <a:pPr marL="228600" indent="-4826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Air.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8. What is Sea Breeze? What is Land Breeze? The Atmosphere acts like a blanket around the Earth.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    Explain.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9. What is Air Pollution? Mention two causes of Air Pollution. We can minimize air pollution by using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      public transport. Comment.</a:t>
            </a: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10. Write a note on the composition of Air.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3770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Why does life become possible on Earth?</a:t>
            </a:r>
            <a:endParaRPr lang="en-US" dirty="0"/>
          </a:p>
          <a:p>
            <a:pPr lvl="0"/>
            <a:r>
              <a:rPr lang="en-IN" dirty="0"/>
              <a:t>Do you see Air?</a:t>
            </a:r>
            <a:endParaRPr lang="en-US" dirty="0"/>
          </a:p>
          <a:p>
            <a:r>
              <a:rPr lang="en-IN" dirty="0" smtClean="0"/>
              <a:t>De </a:t>
            </a:r>
            <a:r>
              <a:rPr lang="en-IN" dirty="0"/>
              <a:t>we get air everywhere around the earth?</a:t>
            </a:r>
            <a:endParaRPr lang="en-US" dirty="0"/>
          </a:p>
          <a:p>
            <a:pPr lvl="0"/>
            <a:r>
              <a:rPr lang="en-IN" dirty="0"/>
              <a:t>What is Atmosphere?</a:t>
            </a:r>
            <a:endParaRPr lang="en-US" dirty="0"/>
          </a:p>
          <a:p>
            <a:pPr lvl="0"/>
            <a:r>
              <a:rPr lang="en-IN" dirty="0"/>
              <a:t>With the help of an activity show that air occupies space.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95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2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show that Air has mass.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764"/>
            <a:ext cx="10515600" cy="5044199"/>
          </a:xfrm>
        </p:spPr>
        <p:txBody>
          <a:bodyPr>
            <a:normAutofit/>
          </a:bodyPr>
          <a:lstStyle/>
          <a:p>
            <a:r>
              <a:rPr lang="en-US" b="1" dirty="0" smtClean="0"/>
              <a:t>Activity:  Aim: To show that Air has mass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Materials required: A scale, two balloons, thread.</a:t>
            </a:r>
          </a:p>
          <a:p>
            <a:r>
              <a:rPr lang="en-US" dirty="0" smtClean="0"/>
              <a:t>Procedure: 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Let  us suspend a meter scale parallel to the ground.</a:t>
            </a:r>
          </a:p>
          <a:p>
            <a:r>
              <a:rPr lang="en-US" dirty="0" smtClean="0"/>
              <a:t>(ii)  Let us blow up two balloons to the same size and tie them to either end of the scale so that they balance each other.</a:t>
            </a:r>
          </a:p>
          <a:p>
            <a:r>
              <a:rPr lang="en-US" dirty="0" smtClean="0"/>
              <a:t>(iii) Let us prick one of the balloons with a pin.</a:t>
            </a:r>
          </a:p>
          <a:p>
            <a:r>
              <a:rPr lang="en-US" dirty="0" smtClean="0"/>
              <a:t>Observation:  The ruler tilts towards the inflated balloon .</a:t>
            </a:r>
          </a:p>
          <a:p>
            <a:r>
              <a:rPr lang="en-US" b="1" dirty="0" smtClean="0"/>
              <a:t>Conclusion: The ruler tilts towards the inflated balloon because that side is heavier. This shows that air has mass.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93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show that Air exerts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991"/>
            <a:ext cx="10515600" cy="520797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Activity:  Aim: To show that Air exerts pressure.</a:t>
            </a:r>
          </a:p>
          <a:p>
            <a:r>
              <a:rPr lang="en-US" b="1" dirty="0" smtClean="0"/>
              <a:t>Materials </a:t>
            </a:r>
            <a:r>
              <a:rPr lang="en-US" b="1" dirty="0"/>
              <a:t>required:</a:t>
            </a:r>
            <a:r>
              <a:rPr lang="en-US" dirty="0"/>
              <a:t> A glass, a piece of cardboard, water</a:t>
            </a:r>
          </a:p>
          <a:p>
            <a:r>
              <a:rPr lang="en-US" b="1" dirty="0" smtClean="0"/>
              <a:t>Procedure</a:t>
            </a:r>
            <a:r>
              <a:rPr lang="en-US" b="1" dirty="0"/>
              <a:t>:  </a:t>
            </a:r>
            <a:endParaRPr lang="en-US" b="1" dirty="0" smtClean="0"/>
          </a:p>
          <a:p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Let  us fill a rimless glass with water up to the brim.</a:t>
            </a:r>
          </a:p>
          <a:p>
            <a:r>
              <a:rPr lang="en-US" dirty="0" smtClean="0"/>
              <a:t>(</a:t>
            </a:r>
            <a:r>
              <a:rPr lang="en-US" dirty="0"/>
              <a:t>ii)  Let us slide a piece of smooth cardboard across the mouth of the glass, covering it fully. </a:t>
            </a:r>
          </a:p>
          <a:p>
            <a:r>
              <a:rPr lang="en-US" dirty="0" smtClean="0"/>
              <a:t>(</a:t>
            </a:r>
            <a:r>
              <a:rPr lang="en-US" dirty="0"/>
              <a:t>iii) Let us press gently on the cardboard.</a:t>
            </a:r>
          </a:p>
          <a:p>
            <a:r>
              <a:rPr lang="en-US" dirty="0" smtClean="0"/>
              <a:t>(</a:t>
            </a:r>
            <a:r>
              <a:rPr lang="en-US" dirty="0"/>
              <a:t>iv) Let us turn the glass upside down.  </a:t>
            </a:r>
          </a:p>
          <a:p>
            <a:r>
              <a:rPr lang="en-US" b="1" dirty="0" smtClean="0"/>
              <a:t>Observation</a:t>
            </a:r>
            <a:r>
              <a:rPr lang="en-US" b="1" dirty="0"/>
              <a:t>:</a:t>
            </a:r>
            <a:r>
              <a:rPr lang="en-US" dirty="0"/>
              <a:t>  </a:t>
            </a:r>
            <a:r>
              <a:rPr lang="en-US" dirty="0" smtClean="0"/>
              <a:t>The </a:t>
            </a:r>
            <a:r>
              <a:rPr lang="en-US" dirty="0"/>
              <a:t>cardboard does not fall of because air pushes against the cardboard .</a:t>
            </a:r>
          </a:p>
          <a:p>
            <a:r>
              <a:rPr lang="en-US" b="1" dirty="0" smtClean="0"/>
              <a:t>Conclusion: Air </a:t>
            </a:r>
            <a:r>
              <a:rPr lang="en-US" b="1" dirty="0"/>
              <a:t>exerts pressure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47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How do objects fly?</a:t>
            </a:r>
            <a:endParaRPr lang="en-US" dirty="0"/>
          </a:p>
          <a:p>
            <a:pPr lvl="0"/>
            <a:r>
              <a:rPr lang="en-IN" dirty="0"/>
              <a:t>Why do the blades of a wind turbine move?</a:t>
            </a:r>
            <a:endParaRPr lang="en-US" dirty="0"/>
          </a:p>
          <a:p>
            <a:r>
              <a:rPr lang="en-IN" dirty="0" smtClean="0"/>
              <a:t>Does </a:t>
            </a:r>
            <a:r>
              <a:rPr lang="en-IN" dirty="0"/>
              <a:t>air exert force</a:t>
            </a:r>
            <a:r>
              <a:rPr lang="en-IN" dirty="0" smtClean="0"/>
              <a:t>?</a:t>
            </a:r>
          </a:p>
          <a:p>
            <a:pPr lvl="0"/>
            <a:r>
              <a:rPr lang="en-IN" dirty="0"/>
              <a:t>With the help of an activity show that air has mass.</a:t>
            </a:r>
            <a:endParaRPr lang="en-US" dirty="0"/>
          </a:p>
          <a:p>
            <a:pPr lvl="0"/>
            <a:r>
              <a:rPr lang="en-IN" dirty="0"/>
              <a:t>With the help of an activity show that air exerts pressure.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0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is essential for life.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1"/>
            <a:ext cx="10515600" cy="508514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Uses of Air : </a:t>
            </a: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Air is essential for life.</a:t>
            </a:r>
          </a:p>
          <a:p>
            <a:r>
              <a:rPr lang="en-US" dirty="0" smtClean="0"/>
              <a:t>(</a:t>
            </a:r>
            <a:r>
              <a:rPr lang="en-US" dirty="0"/>
              <a:t>ii)Air helps </a:t>
            </a:r>
            <a:r>
              <a:rPr lang="en-US" dirty="0" smtClean="0"/>
              <a:t>Aero planes, </a:t>
            </a:r>
            <a:r>
              <a:rPr lang="en-US" dirty="0"/>
              <a:t>Helicopters, Gliders, Kites, Birds, Insects, Bats etc. fly.</a:t>
            </a:r>
          </a:p>
          <a:p>
            <a:r>
              <a:rPr lang="en-US" dirty="0" smtClean="0"/>
              <a:t>(</a:t>
            </a:r>
            <a:r>
              <a:rPr lang="en-US" dirty="0"/>
              <a:t>iii) We use air to fill objects such as </a:t>
            </a:r>
            <a:r>
              <a:rPr lang="en-US" dirty="0" err="1"/>
              <a:t>Tyres</a:t>
            </a:r>
            <a:r>
              <a:rPr lang="en-US" dirty="0"/>
              <a:t> and Balloons.</a:t>
            </a:r>
          </a:p>
          <a:p>
            <a:r>
              <a:rPr lang="en-US" dirty="0" smtClean="0"/>
              <a:t>(</a:t>
            </a:r>
            <a:r>
              <a:rPr lang="en-US" dirty="0"/>
              <a:t>iv) Moving air helps Boats and Ships to sail.</a:t>
            </a:r>
          </a:p>
          <a:p>
            <a:r>
              <a:rPr lang="en-US" dirty="0" smtClean="0"/>
              <a:t>(</a:t>
            </a:r>
            <a:r>
              <a:rPr lang="en-US" dirty="0"/>
              <a:t>v) Moving air moves the blades of wind Turbines, which are used </a:t>
            </a:r>
            <a:r>
              <a:rPr lang="en-US" dirty="0" smtClean="0"/>
              <a:t>it </a:t>
            </a:r>
            <a:r>
              <a:rPr lang="en-US" dirty="0"/>
              <a:t>generate Electricity.</a:t>
            </a:r>
          </a:p>
          <a:p>
            <a:r>
              <a:rPr lang="en-US" dirty="0" smtClean="0"/>
              <a:t>(</a:t>
            </a:r>
            <a:r>
              <a:rPr lang="en-US" dirty="0"/>
              <a:t>vi) Many plants depend on the wind for Pollination and for the Dispersal of seeds.</a:t>
            </a:r>
          </a:p>
          <a:p>
            <a:r>
              <a:rPr lang="en-US" dirty="0" smtClean="0"/>
              <a:t>(</a:t>
            </a:r>
            <a:r>
              <a:rPr lang="en-US" dirty="0"/>
              <a:t>vii) Wind helps clothes to dry.</a:t>
            </a:r>
          </a:p>
          <a:p>
            <a:r>
              <a:rPr lang="en-US" dirty="0" smtClean="0"/>
              <a:t>(</a:t>
            </a:r>
            <a:r>
              <a:rPr lang="en-US" dirty="0"/>
              <a:t>viii) Wind also helps to keep animals and plants cool in the summer.</a:t>
            </a:r>
          </a:p>
          <a:p>
            <a:r>
              <a:rPr lang="en-US" dirty="0" smtClean="0"/>
              <a:t>(</a:t>
            </a:r>
            <a:r>
              <a:rPr lang="en-US" dirty="0"/>
              <a:t>ix) The movement of air plays an important role in the Water cycle.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1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Who help wet clothes to dry?</a:t>
            </a:r>
            <a:endParaRPr lang="en-US" dirty="0"/>
          </a:p>
          <a:p>
            <a:pPr lvl="0"/>
            <a:r>
              <a:rPr lang="en-IN" dirty="0"/>
              <a:t>Who helps  the Windmills to produce Electricity?</a:t>
            </a:r>
            <a:endParaRPr lang="en-US" dirty="0"/>
          </a:p>
          <a:p>
            <a:r>
              <a:rPr lang="en-IN" dirty="0" smtClean="0"/>
              <a:t>Can </a:t>
            </a:r>
            <a:r>
              <a:rPr lang="en-IN" dirty="0"/>
              <a:t>you imagine life without Oxygen and Carbon-di-Oxide</a:t>
            </a:r>
            <a:r>
              <a:rPr lang="en-IN" dirty="0" smtClean="0"/>
              <a:t>?</a:t>
            </a:r>
          </a:p>
          <a:p>
            <a:pPr lvl="0"/>
            <a:r>
              <a:rPr lang="en-IN" dirty="0"/>
              <a:t>Who helps in the motion of the blades of wind turbines.</a:t>
            </a:r>
            <a:endParaRPr lang="en-US" dirty="0"/>
          </a:p>
          <a:p>
            <a:pPr lvl="0"/>
            <a:r>
              <a:rPr lang="en-IN" dirty="0"/>
              <a:t>Mention three uses of Air.</a:t>
            </a:r>
            <a:endParaRPr lang="en-US" dirty="0"/>
          </a:p>
          <a:p>
            <a:pPr lvl="0"/>
            <a:r>
              <a:rPr lang="en-IN" dirty="0"/>
              <a:t>Mention three uses of wind.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50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composition of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8173"/>
            <a:ext cx="10515600" cy="50987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composition of Air : </a:t>
            </a:r>
            <a:r>
              <a:rPr lang="en-US" dirty="0" smtClean="0"/>
              <a:t>   (</a:t>
            </a:r>
            <a:r>
              <a:rPr lang="en-US" dirty="0" err="1"/>
              <a:t>i</a:t>
            </a:r>
            <a:r>
              <a:rPr lang="en-US" dirty="0"/>
              <a:t>) Nitrogen – 78%	</a:t>
            </a:r>
          </a:p>
          <a:p>
            <a:r>
              <a:rPr lang="en-US" dirty="0"/>
              <a:t>                                               (ii) Oxygen – 20%</a:t>
            </a:r>
          </a:p>
          <a:p>
            <a:r>
              <a:rPr lang="en-US" dirty="0"/>
              <a:t>                                               (iii) Water </a:t>
            </a:r>
            <a:r>
              <a:rPr lang="en-US" dirty="0" err="1"/>
              <a:t>Vapour</a:t>
            </a:r>
            <a:r>
              <a:rPr lang="en-US" dirty="0"/>
              <a:t> – 1%</a:t>
            </a:r>
          </a:p>
          <a:p>
            <a:r>
              <a:rPr lang="en-US" dirty="0"/>
              <a:t>                                               (iv) Argon and other gases – 0.97%</a:t>
            </a:r>
          </a:p>
          <a:p>
            <a:r>
              <a:rPr lang="en-US" dirty="0"/>
              <a:t>                                               (v) Carbon-do-Oxide – 0.03%	</a:t>
            </a:r>
          </a:p>
          <a:p>
            <a:r>
              <a:rPr lang="en-US" dirty="0"/>
              <a:t>Uses:   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Nitrogen –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Nitrogen is important to Plants and Animals because Proteins contain Nitrogen. </a:t>
            </a:r>
          </a:p>
          <a:p>
            <a:r>
              <a:rPr lang="en-US" dirty="0" smtClean="0"/>
              <a:t>(</a:t>
            </a:r>
            <a:r>
              <a:rPr lang="en-US" dirty="0"/>
              <a:t>ii) Plants cannot use Nitrogen directly to make food. Lightning and some kinds of bacteria change Atmospheric Nitrogen to other </a:t>
            </a:r>
            <a:r>
              <a:rPr lang="en-US" dirty="0" smtClean="0"/>
              <a:t>forms </a:t>
            </a:r>
            <a:r>
              <a:rPr lang="en-US" dirty="0"/>
              <a:t>that Plants can use. This process is Nitrogen Fixation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ii) Oxygen – (</a:t>
            </a:r>
            <a:r>
              <a:rPr lang="en-US" dirty="0" err="1"/>
              <a:t>i</a:t>
            </a:r>
            <a:r>
              <a:rPr lang="en-US" dirty="0"/>
              <a:t>) All Plants and Animals use Oxygen for Respiration.</a:t>
            </a:r>
          </a:p>
          <a:p>
            <a:r>
              <a:rPr lang="en-US" dirty="0"/>
              <a:t>                       </a:t>
            </a:r>
            <a:r>
              <a:rPr lang="en-US" dirty="0" smtClean="0"/>
              <a:t>(</a:t>
            </a:r>
            <a:r>
              <a:rPr lang="en-US" dirty="0"/>
              <a:t>ii) The Combustion of fuels like Petrol, Coal etc. use Oxygen.</a:t>
            </a:r>
          </a:p>
          <a:p>
            <a:r>
              <a:rPr lang="en-US" dirty="0"/>
              <a:t>                      </a:t>
            </a:r>
            <a:r>
              <a:rPr lang="en-US" dirty="0" smtClean="0"/>
              <a:t>(</a:t>
            </a:r>
            <a:r>
              <a:rPr lang="en-US" dirty="0"/>
              <a:t>iii) Oxygen is necessary for Decomposition.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375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1769</Words>
  <Application>Microsoft Office PowerPoint</Application>
  <PresentationFormat>Custom</PresentationFormat>
  <Paragraphs>240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Atmosphere: </vt:lpstr>
      <vt:lpstr>Slide 2</vt:lpstr>
      <vt:lpstr>Questions</vt:lpstr>
      <vt:lpstr>To show that Air has mass. </vt:lpstr>
      <vt:lpstr>To show that Air exerts pressure</vt:lpstr>
      <vt:lpstr>Questions</vt:lpstr>
      <vt:lpstr>Air is essential for life. </vt:lpstr>
      <vt:lpstr>Questions</vt:lpstr>
      <vt:lpstr>The composition of Air</vt:lpstr>
      <vt:lpstr>Questions</vt:lpstr>
      <vt:lpstr>The composition of Air.</vt:lpstr>
      <vt:lpstr>Questions</vt:lpstr>
      <vt:lpstr>To show the presence of Air in Soil</vt:lpstr>
      <vt:lpstr>Activity: Aim: To show the presence of Air in Water  </vt:lpstr>
      <vt:lpstr>Sea Breeze and Land Breeze</vt:lpstr>
      <vt:lpstr>Questions</vt:lpstr>
      <vt:lpstr>Pollution</vt:lpstr>
      <vt:lpstr>Pollution Control</vt:lpstr>
      <vt:lpstr>Questions</vt:lpstr>
      <vt:lpstr>Assignments</vt:lpstr>
      <vt:lpstr>Slide 21</vt:lpstr>
      <vt:lpstr>Slide 22</vt:lpstr>
      <vt:lpstr>Assignments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Atmosphere: </dc:title>
  <dc:creator>Lenovo-ShReE P-pC</dc:creator>
  <cp:lastModifiedBy>SSG</cp:lastModifiedBy>
  <cp:revision>13</cp:revision>
  <dcterms:created xsi:type="dcterms:W3CDTF">2021-01-29T03:57:30Z</dcterms:created>
  <dcterms:modified xsi:type="dcterms:W3CDTF">2021-02-05T04:51:39Z</dcterms:modified>
</cp:coreProperties>
</file>