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59" r:id="rId6"/>
    <p:sldId id="260" r:id="rId7"/>
    <p:sldId id="274" r:id="rId8"/>
    <p:sldId id="261" r:id="rId9"/>
    <p:sldId id="276" r:id="rId10"/>
    <p:sldId id="262" r:id="rId11"/>
    <p:sldId id="275" r:id="rId12"/>
    <p:sldId id="263" r:id="rId13"/>
    <p:sldId id="277" r:id="rId14"/>
    <p:sldId id="264" r:id="rId15"/>
    <p:sldId id="265" r:id="rId16"/>
    <p:sldId id="266" r:id="rId17"/>
    <p:sldId id="267" r:id="rId18"/>
    <p:sldId id="268" r:id="rId19"/>
    <p:sldId id="269"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1" d="100"/>
          <a:sy n="71" d="100"/>
        </p:scale>
        <p:origin x="72"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9B539-F51F-4A94-AEC7-9CAF4BF9A9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6F99DD-3048-43A7-9E0A-F447954BC4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CEE995B0-B7F7-4952-B19E-9B74B9E38E4C}"/>
              </a:ext>
            </a:extLst>
          </p:cNvPr>
          <p:cNvSpPr>
            <a:spLocks noGrp="1"/>
          </p:cNvSpPr>
          <p:nvPr>
            <p:ph type="dt" sz="half" idx="10"/>
          </p:nvPr>
        </p:nvSpPr>
        <p:spPr/>
        <p:txBody>
          <a:bodyPr/>
          <a:lstStyle/>
          <a:p>
            <a:fld id="{24F8972C-A39A-46F7-ABAE-C79F9EC25EF5}" type="datetimeFigureOut">
              <a:rPr lang="en-IN" smtClean="0"/>
              <a:pPr/>
              <a:t>19-07-2020</a:t>
            </a:fld>
            <a:endParaRPr lang="en-IN"/>
          </a:p>
        </p:txBody>
      </p:sp>
      <p:sp>
        <p:nvSpPr>
          <p:cNvPr id="5" name="Footer Placeholder 4">
            <a:extLst>
              <a:ext uri="{FF2B5EF4-FFF2-40B4-BE49-F238E27FC236}">
                <a16:creationId xmlns:a16="http://schemas.microsoft.com/office/drawing/2014/main" xmlns="" id="{3534DC45-9362-45E3-ACF2-DB365DF87E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EF938EC-21A3-4EAE-B5B0-C79ED9E5E4AE}"/>
              </a:ext>
            </a:extLst>
          </p:cNvPr>
          <p:cNvSpPr>
            <a:spLocks noGrp="1"/>
          </p:cNvSpPr>
          <p:nvPr>
            <p:ph type="sldNum" sz="quarter" idx="12"/>
          </p:nvPr>
        </p:nvSpPr>
        <p:spPr/>
        <p:txBody>
          <a:bodyPr/>
          <a:lstStyle/>
          <a:p>
            <a:fld id="{216ECC1C-3604-4C86-83CD-5EED93B7BE09}" type="slidenum">
              <a:rPr lang="en-IN" smtClean="0"/>
              <a:pPr/>
              <a:t>‹#›</a:t>
            </a:fld>
            <a:endParaRPr lang="en-IN"/>
          </a:p>
        </p:txBody>
      </p:sp>
    </p:spTree>
    <p:extLst>
      <p:ext uri="{BB962C8B-B14F-4D97-AF65-F5344CB8AC3E}">
        <p14:creationId xmlns:p14="http://schemas.microsoft.com/office/powerpoint/2010/main" val="186241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1B6BA-6E2E-465C-AD8A-39C6ABD2BD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6B5683D-84CC-48B5-8B73-ED33D5DA27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CD6755B-E0B5-4451-A90F-6194DA1B1541}"/>
              </a:ext>
            </a:extLst>
          </p:cNvPr>
          <p:cNvSpPr>
            <a:spLocks noGrp="1"/>
          </p:cNvSpPr>
          <p:nvPr>
            <p:ph type="dt" sz="half" idx="10"/>
          </p:nvPr>
        </p:nvSpPr>
        <p:spPr/>
        <p:txBody>
          <a:bodyPr/>
          <a:lstStyle/>
          <a:p>
            <a:fld id="{24F8972C-A39A-46F7-ABAE-C79F9EC25EF5}" type="datetimeFigureOut">
              <a:rPr lang="en-IN" smtClean="0"/>
              <a:pPr/>
              <a:t>19-07-2020</a:t>
            </a:fld>
            <a:endParaRPr lang="en-IN"/>
          </a:p>
        </p:txBody>
      </p:sp>
      <p:sp>
        <p:nvSpPr>
          <p:cNvPr id="5" name="Footer Placeholder 4">
            <a:extLst>
              <a:ext uri="{FF2B5EF4-FFF2-40B4-BE49-F238E27FC236}">
                <a16:creationId xmlns:a16="http://schemas.microsoft.com/office/drawing/2014/main" xmlns="" id="{C901A6AB-7346-40B1-A1C2-E2CBA50682F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3A0D97E-FA2E-471E-8457-A28DC64B6942}"/>
              </a:ext>
            </a:extLst>
          </p:cNvPr>
          <p:cNvSpPr>
            <a:spLocks noGrp="1"/>
          </p:cNvSpPr>
          <p:nvPr>
            <p:ph type="sldNum" sz="quarter" idx="12"/>
          </p:nvPr>
        </p:nvSpPr>
        <p:spPr/>
        <p:txBody>
          <a:bodyPr/>
          <a:lstStyle/>
          <a:p>
            <a:fld id="{216ECC1C-3604-4C86-83CD-5EED93B7BE09}" type="slidenum">
              <a:rPr lang="en-IN" smtClean="0"/>
              <a:pPr/>
              <a:t>‹#›</a:t>
            </a:fld>
            <a:endParaRPr lang="en-IN"/>
          </a:p>
        </p:txBody>
      </p:sp>
    </p:spTree>
    <p:extLst>
      <p:ext uri="{BB962C8B-B14F-4D97-AF65-F5344CB8AC3E}">
        <p14:creationId xmlns:p14="http://schemas.microsoft.com/office/powerpoint/2010/main" val="58614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F55EAC-C0F8-448A-B189-0BBAFBF589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3201A56D-E810-4ED0-898B-8AD72455BF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0495FE1-6FC6-4F4A-80C7-F4C24A26969F}"/>
              </a:ext>
            </a:extLst>
          </p:cNvPr>
          <p:cNvSpPr>
            <a:spLocks noGrp="1"/>
          </p:cNvSpPr>
          <p:nvPr>
            <p:ph type="dt" sz="half" idx="10"/>
          </p:nvPr>
        </p:nvSpPr>
        <p:spPr/>
        <p:txBody>
          <a:bodyPr/>
          <a:lstStyle/>
          <a:p>
            <a:fld id="{24F8972C-A39A-46F7-ABAE-C79F9EC25EF5}" type="datetimeFigureOut">
              <a:rPr lang="en-IN" smtClean="0"/>
              <a:pPr/>
              <a:t>19-07-2020</a:t>
            </a:fld>
            <a:endParaRPr lang="en-IN"/>
          </a:p>
        </p:txBody>
      </p:sp>
      <p:sp>
        <p:nvSpPr>
          <p:cNvPr id="5" name="Footer Placeholder 4">
            <a:extLst>
              <a:ext uri="{FF2B5EF4-FFF2-40B4-BE49-F238E27FC236}">
                <a16:creationId xmlns:a16="http://schemas.microsoft.com/office/drawing/2014/main" xmlns="" id="{D0FB110F-0D6D-4569-B7A6-8C62CA6AF5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7F4EDE2-CEB2-4FCA-9C1A-5EED2170762D}"/>
              </a:ext>
            </a:extLst>
          </p:cNvPr>
          <p:cNvSpPr>
            <a:spLocks noGrp="1"/>
          </p:cNvSpPr>
          <p:nvPr>
            <p:ph type="sldNum" sz="quarter" idx="12"/>
          </p:nvPr>
        </p:nvSpPr>
        <p:spPr/>
        <p:txBody>
          <a:bodyPr/>
          <a:lstStyle/>
          <a:p>
            <a:fld id="{216ECC1C-3604-4C86-83CD-5EED93B7BE09}" type="slidenum">
              <a:rPr lang="en-IN" smtClean="0"/>
              <a:pPr/>
              <a:t>‹#›</a:t>
            </a:fld>
            <a:endParaRPr lang="en-IN"/>
          </a:p>
        </p:txBody>
      </p:sp>
    </p:spTree>
    <p:extLst>
      <p:ext uri="{BB962C8B-B14F-4D97-AF65-F5344CB8AC3E}">
        <p14:creationId xmlns:p14="http://schemas.microsoft.com/office/powerpoint/2010/main" val="61409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48C9F7-1FF5-4038-AAAE-85B0FA0C331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A13662B-DAC0-46AA-986F-04F8283406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E6A5A30-08C9-4CA8-A9DD-0F2A5B5C0DFA}"/>
              </a:ext>
            </a:extLst>
          </p:cNvPr>
          <p:cNvSpPr>
            <a:spLocks noGrp="1"/>
          </p:cNvSpPr>
          <p:nvPr>
            <p:ph type="dt" sz="half" idx="10"/>
          </p:nvPr>
        </p:nvSpPr>
        <p:spPr/>
        <p:txBody>
          <a:bodyPr/>
          <a:lstStyle/>
          <a:p>
            <a:fld id="{24F8972C-A39A-46F7-ABAE-C79F9EC25EF5}" type="datetimeFigureOut">
              <a:rPr lang="en-IN" smtClean="0"/>
              <a:pPr/>
              <a:t>19-07-2020</a:t>
            </a:fld>
            <a:endParaRPr lang="en-IN"/>
          </a:p>
        </p:txBody>
      </p:sp>
      <p:sp>
        <p:nvSpPr>
          <p:cNvPr id="5" name="Footer Placeholder 4">
            <a:extLst>
              <a:ext uri="{FF2B5EF4-FFF2-40B4-BE49-F238E27FC236}">
                <a16:creationId xmlns:a16="http://schemas.microsoft.com/office/drawing/2014/main" xmlns="" id="{67CBF3A3-B094-40AA-8964-69EB4C59166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27E954B-C5C9-47C5-AC3E-8F822565764E}"/>
              </a:ext>
            </a:extLst>
          </p:cNvPr>
          <p:cNvSpPr>
            <a:spLocks noGrp="1"/>
          </p:cNvSpPr>
          <p:nvPr>
            <p:ph type="sldNum" sz="quarter" idx="12"/>
          </p:nvPr>
        </p:nvSpPr>
        <p:spPr/>
        <p:txBody>
          <a:bodyPr/>
          <a:lstStyle/>
          <a:p>
            <a:fld id="{216ECC1C-3604-4C86-83CD-5EED93B7BE09}" type="slidenum">
              <a:rPr lang="en-IN" smtClean="0"/>
              <a:pPr/>
              <a:t>‹#›</a:t>
            </a:fld>
            <a:endParaRPr lang="en-IN"/>
          </a:p>
        </p:txBody>
      </p:sp>
    </p:spTree>
    <p:extLst>
      <p:ext uri="{BB962C8B-B14F-4D97-AF65-F5344CB8AC3E}">
        <p14:creationId xmlns:p14="http://schemas.microsoft.com/office/powerpoint/2010/main" val="215799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87DF47-8927-41F2-B788-D89BABD373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98DB81D-F7FF-4CD1-A862-E0EDAC9767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F0823AD-13EE-4EFC-AD84-441E3F43B865}"/>
              </a:ext>
            </a:extLst>
          </p:cNvPr>
          <p:cNvSpPr>
            <a:spLocks noGrp="1"/>
          </p:cNvSpPr>
          <p:nvPr>
            <p:ph type="dt" sz="half" idx="10"/>
          </p:nvPr>
        </p:nvSpPr>
        <p:spPr/>
        <p:txBody>
          <a:bodyPr/>
          <a:lstStyle/>
          <a:p>
            <a:fld id="{24F8972C-A39A-46F7-ABAE-C79F9EC25EF5}" type="datetimeFigureOut">
              <a:rPr lang="en-IN" smtClean="0"/>
              <a:pPr/>
              <a:t>19-07-2020</a:t>
            </a:fld>
            <a:endParaRPr lang="en-IN"/>
          </a:p>
        </p:txBody>
      </p:sp>
      <p:sp>
        <p:nvSpPr>
          <p:cNvPr id="5" name="Footer Placeholder 4">
            <a:extLst>
              <a:ext uri="{FF2B5EF4-FFF2-40B4-BE49-F238E27FC236}">
                <a16:creationId xmlns:a16="http://schemas.microsoft.com/office/drawing/2014/main" xmlns="" id="{C92E7BE9-DABD-48AD-A9E1-C1CEFA3A78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7E964DC-47A8-49F1-80BF-70E33C343248}"/>
              </a:ext>
            </a:extLst>
          </p:cNvPr>
          <p:cNvSpPr>
            <a:spLocks noGrp="1"/>
          </p:cNvSpPr>
          <p:nvPr>
            <p:ph type="sldNum" sz="quarter" idx="12"/>
          </p:nvPr>
        </p:nvSpPr>
        <p:spPr/>
        <p:txBody>
          <a:bodyPr/>
          <a:lstStyle/>
          <a:p>
            <a:fld id="{216ECC1C-3604-4C86-83CD-5EED93B7BE09}" type="slidenum">
              <a:rPr lang="en-IN" smtClean="0"/>
              <a:pPr/>
              <a:t>‹#›</a:t>
            </a:fld>
            <a:endParaRPr lang="en-IN"/>
          </a:p>
        </p:txBody>
      </p:sp>
    </p:spTree>
    <p:extLst>
      <p:ext uri="{BB962C8B-B14F-4D97-AF65-F5344CB8AC3E}">
        <p14:creationId xmlns:p14="http://schemas.microsoft.com/office/powerpoint/2010/main" val="333732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B19B7-6654-459C-8D25-E66C139526E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FEC7E81E-C50B-4B1E-B229-AE2FAAE182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F702E08F-47F8-444F-97E5-EF9FC693B6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0448B931-52A9-4809-A21C-46BFAC1896A7}"/>
              </a:ext>
            </a:extLst>
          </p:cNvPr>
          <p:cNvSpPr>
            <a:spLocks noGrp="1"/>
          </p:cNvSpPr>
          <p:nvPr>
            <p:ph type="dt" sz="half" idx="10"/>
          </p:nvPr>
        </p:nvSpPr>
        <p:spPr/>
        <p:txBody>
          <a:bodyPr/>
          <a:lstStyle/>
          <a:p>
            <a:fld id="{24F8972C-A39A-46F7-ABAE-C79F9EC25EF5}" type="datetimeFigureOut">
              <a:rPr lang="en-IN" smtClean="0"/>
              <a:pPr/>
              <a:t>19-07-2020</a:t>
            </a:fld>
            <a:endParaRPr lang="en-IN"/>
          </a:p>
        </p:txBody>
      </p:sp>
      <p:sp>
        <p:nvSpPr>
          <p:cNvPr id="6" name="Footer Placeholder 5">
            <a:extLst>
              <a:ext uri="{FF2B5EF4-FFF2-40B4-BE49-F238E27FC236}">
                <a16:creationId xmlns:a16="http://schemas.microsoft.com/office/drawing/2014/main" xmlns="" id="{25D74619-7385-4F1C-827A-B3D4FCA0A89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C00F8765-CC4E-4651-B84A-EED6C261F7A1}"/>
              </a:ext>
            </a:extLst>
          </p:cNvPr>
          <p:cNvSpPr>
            <a:spLocks noGrp="1"/>
          </p:cNvSpPr>
          <p:nvPr>
            <p:ph type="sldNum" sz="quarter" idx="12"/>
          </p:nvPr>
        </p:nvSpPr>
        <p:spPr/>
        <p:txBody>
          <a:bodyPr/>
          <a:lstStyle/>
          <a:p>
            <a:fld id="{216ECC1C-3604-4C86-83CD-5EED93B7BE09}" type="slidenum">
              <a:rPr lang="en-IN" smtClean="0"/>
              <a:pPr/>
              <a:t>‹#›</a:t>
            </a:fld>
            <a:endParaRPr lang="en-IN"/>
          </a:p>
        </p:txBody>
      </p:sp>
    </p:spTree>
    <p:extLst>
      <p:ext uri="{BB962C8B-B14F-4D97-AF65-F5344CB8AC3E}">
        <p14:creationId xmlns:p14="http://schemas.microsoft.com/office/powerpoint/2010/main" val="89434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B7A97-59D5-466F-9738-DCD64BDEC10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68F60B5-1B0E-4095-A754-80E35A1A80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AF19569-4B79-4182-BF1B-15171D21A7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D51F2263-28DC-4ECD-94D6-F63D402B2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C592B09-931C-4C04-960D-A17F7C02DE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85655A48-F547-47E9-A02D-C9E332F519C5}"/>
              </a:ext>
            </a:extLst>
          </p:cNvPr>
          <p:cNvSpPr>
            <a:spLocks noGrp="1"/>
          </p:cNvSpPr>
          <p:nvPr>
            <p:ph type="dt" sz="half" idx="10"/>
          </p:nvPr>
        </p:nvSpPr>
        <p:spPr/>
        <p:txBody>
          <a:bodyPr/>
          <a:lstStyle/>
          <a:p>
            <a:fld id="{24F8972C-A39A-46F7-ABAE-C79F9EC25EF5}" type="datetimeFigureOut">
              <a:rPr lang="en-IN" smtClean="0"/>
              <a:pPr/>
              <a:t>19-07-2020</a:t>
            </a:fld>
            <a:endParaRPr lang="en-IN"/>
          </a:p>
        </p:txBody>
      </p:sp>
      <p:sp>
        <p:nvSpPr>
          <p:cNvPr id="8" name="Footer Placeholder 7">
            <a:extLst>
              <a:ext uri="{FF2B5EF4-FFF2-40B4-BE49-F238E27FC236}">
                <a16:creationId xmlns:a16="http://schemas.microsoft.com/office/drawing/2014/main" xmlns="" id="{9373AB66-D9C5-4EFC-A796-A78D19056EC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550D8893-6CAD-4C40-AB87-682C0B659A53}"/>
              </a:ext>
            </a:extLst>
          </p:cNvPr>
          <p:cNvSpPr>
            <a:spLocks noGrp="1"/>
          </p:cNvSpPr>
          <p:nvPr>
            <p:ph type="sldNum" sz="quarter" idx="12"/>
          </p:nvPr>
        </p:nvSpPr>
        <p:spPr/>
        <p:txBody>
          <a:bodyPr/>
          <a:lstStyle/>
          <a:p>
            <a:fld id="{216ECC1C-3604-4C86-83CD-5EED93B7BE09}" type="slidenum">
              <a:rPr lang="en-IN" smtClean="0"/>
              <a:pPr/>
              <a:t>‹#›</a:t>
            </a:fld>
            <a:endParaRPr lang="en-IN"/>
          </a:p>
        </p:txBody>
      </p:sp>
    </p:spTree>
    <p:extLst>
      <p:ext uri="{BB962C8B-B14F-4D97-AF65-F5344CB8AC3E}">
        <p14:creationId xmlns:p14="http://schemas.microsoft.com/office/powerpoint/2010/main" val="326070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A70C0-6722-4C94-A315-806322C2E5E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A84CB6A9-4CD3-4523-A3D1-7867CD4A7E1E}"/>
              </a:ext>
            </a:extLst>
          </p:cNvPr>
          <p:cNvSpPr>
            <a:spLocks noGrp="1"/>
          </p:cNvSpPr>
          <p:nvPr>
            <p:ph type="dt" sz="half" idx="10"/>
          </p:nvPr>
        </p:nvSpPr>
        <p:spPr/>
        <p:txBody>
          <a:bodyPr/>
          <a:lstStyle/>
          <a:p>
            <a:fld id="{24F8972C-A39A-46F7-ABAE-C79F9EC25EF5}" type="datetimeFigureOut">
              <a:rPr lang="en-IN" smtClean="0"/>
              <a:pPr/>
              <a:t>19-07-2020</a:t>
            </a:fld>
            <a:endParaRPr lang="en-IN"/>
          </a:p>
        </p:txBody>
      </p:sp>
      <p:sp>
        <p:nvSpPr>
          <p:cNvPr id="4" name="Footer Placeholder 3">
            <a:extLst>
              <a:ext uri="{FF2B5EF4-FFF2-40B4-BE49-F238E27FC236}">
                <a16:creationId xmlns:a16="http://schemas.microsoft.com/office/drawing/2014/main" xmlns="" id="{054976A6-8889-472C-8B9C-82BDAC1C4DD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CA4A261F-6009-471B-8E82-F70E0EF68BEE}"/>
              </a:ext>
            </a:extLst>
          </p:cNvPr>
          <p:cNvSpPr>
            <a:spLocks noGrp="1"/>
          </p:cNvSpPr>
          <p:nvPr>
            <p:ph type="sldNum" sz="quarter" idx="12"/>
          </p:nvPr>
        </p:nvSpPr>
        <p:spPr/>
        <p:txBody>
          <a:bodyPr/>
          <a:lstStyle/>
          <a:p>
            <a:fld id="{216ECC1C-3604-4C86-83CD-5EED93B7BE09}" type="slidenum">
              <a:rPr lang="en-IN" smtClean="0"/>
              <a:pPr/>
              <a:t>‹#›</a:t>
            </a:fld>
            <a:endParaRPr lang="en-IN"/>
          </a:p>
        </p:txBody>
      </p:sp>
    </p:spTree>
    <p:extLst>
      <p:ext uri="{BB962C8B-B14F-4D97-AF65-F5344CB8AC3E}">
        <p14:creationId xmlns:p14="http://schemas.microsoft.com/office/powerpoint/2010/main" val="348219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3AD28D7-8977-4A8C-9914-D222F0130248}"/>
              </a:ext>
            </a:extLst>
          </p:cNvPr>
          <p:cNvSpPr>
            <a:spLocks noGrp="1"/>
          </p:cNvSpPr>
          <p:nvPr>
            <p:ph type="dt" sz="half" idx="10"/>
          </p:nvPr>
        </p:nvSpPr>
        <p:spPr/>
        <p:txBody>
          <a:bodyPr/>
          <a:lstStyle/>
          <a:p>
            <a:fld id="{24F8972C-A39A-46F7-ABAE-C79F9EC25EF5}" type="datetimeFigureOut">
              <a:rPr lang="en-IN" smtClean="0"/>
              <a:pPr/>
              <a:t>19-07-2020</a:t>
            </a:fld>
            <a:endParaRPr lang="en-IN"/>
          </a:p>
        </p:txBody>
      </p:sp>
      <p:sp>
        <p:nvSpPr>
          <p:cNvPr id="3" name="Footer Placeholder 2">
            <a:extLst>
              <a:ext uri="{FF2B5EF4-FFF2-40B4-BE49-F238E27FC236}">
                <a16:creationId xmlns:a16="http://schemas.microsoft.com/office/drawing/2014/main" xmlns="" id="{B628A2D6-273A-4843-AAC0-2BBE546ED1A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2EE364A6-5B35-463E-AFD3-051A679D6DC6}"/>
              </a:ext>
            </a:extLst>
          </p:cNvPr>
          <p:cNvSpPr>
            <a:spLocks noGrp="1"/>
          </p:cNvSpPr>
          <p:nvPr>
            <p:ph type="sldNum" sz="quarter" idx="12"/>
          </p:nvPr>
        </p:nvSpPr>
        <p:spPr/>
        <p:txBody>
          <a:bodyPr/>
          <a:lstStyle/>
          <a:p>
            <a:fld id="{216ECC1C-3604-4C86-83CD-5EED93B7BE09}" type="slidenum">
              <a:rPr lang="en-IN" smtClean="0"/>
              <a:pPr/>
              <a:t>‹#›</a:t>
            </a:fld>
            <a:endParaRPr lang="en-IN"/>
          </a:p>
        </p:txBody>
      </p:sp>
    </p:spTree>
    <p:extLst>
      <p:ext uri="{BB962C8B-B14F-4D97-AF65-F5344CB8AC3E}">
        <p14:creationId xmlns:p14="http://schemas.microsoft.com/office/powerpoint/2010/main" val="5328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F5CCE-5244-484B-8E77-2074F28FF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7FC3C99-DAD1-44FA-9672-5D59A55B8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E89FE5B5-A154-4620-B653-CC72D35A2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B072375-460E-43B5-914E-C4C742C87119}"/>
              </a:ext>
            </a:extLst>
          </p:cNvPr>
          <p:cNvSpPr>
            <a:spLocks noGrp="1"/>
          </p:cNvSpPr>
          <p:nvPr>
            <p:ph type="dt" sz="half" idx="10"/>
          </p:nvPr>
        </p:nvSpPr>
        <p:spPr/>
        <p:txBody>
          <a:bodyPr/>
          <a:lstStyle/>
          <a:p>
            <a:fld id="{24F8972C-A39A-46F7-ABAE-C79F9EC25EF5}" type="datetimeFigureOut">
              <a:rPr lang="en-IN" smtClean="0"/>
              <a:pPr/>
              <a:t>19-07-2020</a:t>
            </a:fld>
            <a:endParaRPr lang="en-IN"/>
          </a:p>
        </p:txBody>
      </p:sp>
      <p:sp>
        <p:nvSpPr>
          <p:cNvPr id="6" name="Footer Placeholder 5">
            <a:extLst>
              <a:ext uri="{FF2B5EF4-FFF2-40B4-BE49-F238E27FC236}">
                <a16:creationId xmlns:a16="http://schemas.microsoft.com/office/drawing/2014/main" xmlns="" id="{17D078F9-3F7F-4850-B215-9C26509EC7B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DD267897-B0E6-4567-A0EE-15798D011239}"/>
              </a:ext>
            </a:extLst>
          </p:cNvPr>
          <p:cNvSpPr>
            <a:spLocks noGrp="1"/>
          </p:cNvSpPr>
          <p:nvPr>
            <p:ph type="sldNum" sz="quarter" idx="12"/>
          </p:nvPr>
        </p:nvSpPr>
        <p:spPr/>
        <p:txBody>
          <a:bodyPr/>
          <a:lstStyle/>
          <a:p>
            <a:fld id="{216ECC1C-3604-4C86-83CD-5EED93B7BE09}" type="slidenum">
              <a:rPr lang="en-IN" smtClean="0"/>
              <a:pPr/>
              <a:t>‹#›</a:t>
            </a:fld>
            <a:endParaRPr lang="en-IN"/>
          </a:p>
        </p:txBody>
      </p:sp>
    </p:spTree>
    <p:extLst>
      <p:ext uri="{BB962C8B-B14F-4D97-AF65-F5344CB8AC3E}">
        <p14:creationId xmlns:p14="http://schemas.microsoft.com/office/powerpoint/2010/main" val="284364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41E883-5FD4-4618-B928-4B0CD01FC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72F5E672-5A36-4899-8222-0FD784C92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FFB3858E-FC8F-4EB5-AF8A-DBDD60065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E059B50-4099-4CD9-A37F-1D4D6A261353}"/>
              </a:ext>
            </a:extLst>
          </p:cNvPr>
          <p:cNvSpPr>
            <a:spLocks noGrp="1"/>
          </p:cNvSpPr>
          <p:nvPr>
            <p:ph type="dt" sz="half" idx="10"/>
          </p:nvPr>
        </p:nvSpPr>
        <p:spPr/>
        <p:txBody>
          <a:bodyPr/>
          <a:lstStyle/>
          <a:p>
            <a:fld id="{24F8972C-A39A-46F7-ABAE-C79F9EC25EF5}" type="datetimeFigureOut">
              <a:rPr lang="en-IN" smtClean="0"/>
              <a:pPr/>
              <a:t>19-07-2020</a:t>
            </a:fld>
            <a:endParaRPr lang="en-IN"/>
          </a:p>
        </p:txBody>
      </p:sp>
      <p:sp>
        <p:nvSpPr>
          <p:cNvPr id="6" name="Footer Placeholder 5">
            <a:extLst>
              <a:ext uri="{FF2B5EF4-FFF2-40B4-BE49-F238E27FC236}">
                <a16:creationId xmlns:a16="http://schemas.microsoft.com/office/drawing/2014/main" xmlns="" id="{0EDF82D9-5885-4756-906C-D658954BA42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B26C4CF1-41E9-4842-A089-A35D684BA1E6}"/>
              </a:ext>
            </a:extLst>
          </p:cNvPr>
          <p:cNvSpPr>
            <a:spLocks noGrp="1"/>
          </p:cNvSpPr>
          <p:nvPr>
            <p:ph type="sldNum" sz="quarter" idx="12"/>
          </p:nvPr>
        </p:nvSpPr>
        <p:spPr/>
        <p:txBody>
          <a:bodyPr/>
          <a:lstStyle/>
          <a:p>
            <a:fld id="{216ECC1C-3604-4C86-83CD-5EED93B7BE09}" type="slidenum">
              <a:rPr lang="en-IN" smtClean="0"/>
              <a:pPr/>
              <a:t>‹#›</a:t>
            </a:fld>
            <a:endParaRPr lang="en-IN"/>
          </a:p>
        </p:txBody>
      </p:sp>
    </p:spTree>
    <p:extLst>
      <p:ext uri="{BB962C8B-B14F-4D97-AF65-F5344CB8AC3E}">
        <p14:creationId xmlns:p14="http://schemas.microsoft.com/office/powerpoint/2010/main" val="150643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395347-FA9C-4A4F-8A4A-6FB66F16D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EC2EEA0-4899-45ED-BAA1-E5DD4BF4C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4BCF91F-A56C-47B0-A990-0530E89DF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8972C-A39A-46F7-ABAE-C79F9EC25EF5}" type="datetimeFigureOut">
              <a:rPr lang="en-IN" smtClean="0"/>
              <a:pPr/>
              <a:t>19-07-2020</a:t>
            </a:fld>
            <a:endParaRPr lang="en-IN"/>
          </a:p>
        </p:txBody>
      </p:sp>
      <p:sp>
        <p:nvSpPr>
          <p:cNvPr id="5" name="Footer Placeholder 4">
            <a:extLst>
              <a:ext uri="{FF2B5EF4-FFF2-40B4-BE49-F238E27FC236}">
                <a16:creationId xmlns:a16="http://schemas.microsoft.com/office/drawing/2014/main" xmlns="" id="{28608005-2928-45C6-8EF0-F9E1340BA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329059EA-A0D9-489A-A082-2EFC81524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ECC1C-3604-4C86-83CD-5EED93B7BE09}" type="slidenum">
              <a:rPr lang="en-IN" smtClean="0"/>
              <a:pPr/>
              <a:t>‹#›</a:t>
            </a:fld>
            <a:endParaRPr lang="en-IN"/>
          </a:p>
        </p:txBody>
      </p:sp>
    </p:spTree>
    <p:extLst>
      <p:ext uri="{BB962C8B-B14F-4D97-AF65-F5344CB8AC3E}">
        <p14:creationId xmlns:p14="http://schemas.microsoft.com/office/powerpoint/2010/main" val="3371033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E5A1E-9ADD-47AE-B718-307EC13D3E5B}"/>
              </a:ext>
            </a:extLst>
          </p:cNvPr>
          <p:cNvSpPr>
            <a:spLocks noGrp="1"/>
          </p:cNvSpPr>
          <p:nvPr>
            <p:ph type="ctrTitle"/>
          </p:nvPr>
        </p:nvSpPr>
        <p:spPr>
          <a:xfrm>
            <a:off x="1524000" y="1122363"/>
            <a:ext cx="9144000" cy="693558"/>
          </a:xfrm>
        </p:spPr>
        <p:txBody>
          <a:bodyPr>
            <a:normAutofit/>
          </a:bodyPr>
          <a:lstStyle/>
          <a:p>
            <a:r>
              <a:rPr lang="en-US" sz="3200" dirty="0" smtClean="0"/>
              <a:t>Chapter -2</a:t>
            </a:r>
            <a:endParaRPr lang="en-IN" sz="3200" dirty="0"/>
          </a:p>
        </p:txBody>
      </p:sp>
      <p:sp>
        <p:nvSpPr>
          <p:cNvPr id="3" name="Subtitle 2">
            <a:extLst>
              <a:ext uri="{FF2B5EF4-FFF2-40B4-BE49-F238E27FC236}">
                <a16:creationId xmlns:a16="http://schemas.microsoft.com/office/drawing/2014/main" xmlns="" id="{8372F070-963F-416F-9DB8-9F201B26587E}"/>
              </a:ext>
            </a:extLst>
          </p:cNvPr>
          <p:cNvSpPr>
            <a:spLocks noGrp="1"/>
          </p:cNvSpPr>
          <p:nvPr>
            <p:ph type="subTitle" idx="1"/>
          </p:nvPr>
        </p:nvSpPr>
        <p:spPr>
          <a:xfrm>
            <a:off x="1524000" y="2314151"/>
            <a:ext cx="9144000" cy="1655762"/>
          </a:xfrm>
        </p:spPr>
        <p:txBody>
          <a:bodyPr>
            <a:noAutofit/>
          </a:bodyPr>
          <a:lstStyle/>
          <a:p>
            <a:r>
              <a:rPr lang="en-US" sz="3600" dirty="0" smtClean="0"/>
              <a:t>Bringing Up Kari</a:t>
            </a:r>
          </a:p>
          <a:p>
            <a:r>
              <a:rPr lang="en-US" sz="3600" dirty="0" smtClean="0"/>
              <a:t>Of</a:t>
            </a:r>
          </a:p>
          <a:p>
            <a:r>
              <a:rPr lang="en-US" sz="3600" dirty="0" smtClean="0"/>
              <a:t>Supplementary Reader</a:t>
            </a:r>
            <a:endParaRPr lang="en-IN" sz="3600" dirty="0"/>
          </a:p>
        </p:txBody>
      </p:sp>
    </p:spTree>
    <p:extLst>
      <p:ext uri="{BB962C8B-B14F-4D97-AF65-F5344CB8AC3E}">
        <p14:creationId xmlns:p14="http://schemas.microsoft.com/office/powerpoint/2010/main" val="671849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5473140-B910-4BA0-AF35-FFF7C0303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45"/>
            <a:ext cx="12363718" cy="6996545"/>
          </a:xfrm>
          <a:prstGeom prst="rect">
            <a:avLst/>
          </a:prstGeom>
        </p:spPr>
      </p:pic>
    </p:spTree>
    <p:extLst>
      <p:ext uri="{BB962C8B-B14F-4D97-AF65-F5344CB8AC3E}">
        <p14:creationId xmlns:p14="http://schemas.microsoft.com/office/powerpoint/2010/main" val="3946305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C334275-4CC8-4A9E-8583-AA4EA72C2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1" y="0"/>
            <a:ext cx="11741239" cy="6747164"/>
          </a:xfrm>
          <a:prstGeom prst="rect">
            <a:avLst/>
          </a:prstGeom>
        </p:spPr>
      </p:pic>
    </p:spTree>
    <p:extLst>
      <p:ext uri="{BB962C8B-B14F-4D97-AF65-F5344CB8AC3E}">
        <p14:creationId xmlns:p14="http://schemas.microsoft.com/office/powerpoint/2010/main" val="437422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DEAAA5-CBBB-4FF2-92AD-64E372C9B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740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D70E21A-5DB8-491C-BC0A-6817B77C6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5" y="0"/>
            <a:ext cx="12346546" cy="6858000"/>
          </a:xfrm>
          <a:prstGeom prst="rect">
            <a:avLst/>
          </a:prstGeom>
        </p:spPr>
      </p:pic>
    </p:spTree>
    <p:extLst>
      <p:ext uri="{BB962C8B-B14F-4D97-AF65-F5344CB8AC3E}">
        <p14:creationId xmlns:p14="http://schemas.microsoft.com/office/powerpoint/2010/main" val="413559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2B65202-6DD3-4399-A735-7F644C7B6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86945" cy="6858000"/>
          </a:xfrm>
          <a:prstGeom prst="rect">
            <a:avLst/>
          </a:prstGeom>
        </p:spPr>
      </p:pic>
      <p:pic>
        <p:nvPicPr>
          <p:cNvPr id="5" name="Picture 4">
            <a:extLst>
              <a:ext uri="{FF2B5EF4-FFF2-40B4-BE49-F238E27FC236}">
                <a16:creationId xmlns:a16="http://schemas.microsoft.com/office/drawing/2014/main" xmlns="" id="{C4C03601-E51D-4E88-AE3D-CE3803B2A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983" y="0"/>
            <a:ext cx="5999018" cy="6968836"/>
          </a:xfrm>
          <a:prstGeom prst="rect">
            <a:avLst/>
          </a:prstGeom>
        </p:spPr>
      </p:pic>
    </p:spTree>
    <p:extLst>
      <p:ext uri="{BB962C8B-B14F-4D97-AF65-F5344CB8AC3E}">
        <p14:creationId xmlns:p14="http://schemas.microsoft.com/office/powerpoint/2010/main" val="374449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9365C5D-707F-4945-9929-3885FD112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321"/>
            <a:ext cx="6693784" cy="6976321"/>
          </a:xfrm>
          <a:prstGeom prst="rect">
            <a:avLst/>
          </a:prstGeom>
        </p:spPr>
      </p:pic>
      <p:pic>
        <p:nvPicPr>
          <p:cNvPr id="5" name="Picture 4">
            <a:extLst>
              <a:ext uri="{FF2B5EF4-FFF2-40B4-BE49-F238E27FC236}">
                <a16:creationId xmlns:a16="http://schemas.microsoft.com/office/drawing/2014/main" xmlns="" id="{B5611AD7-0228-4818-8B55-A9EB1DF01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545" y="0"/>
            <a:ext cx="5957456" cy="6677891"/>
          </a:xfrm>
          <a:prstGeom prst="rect">
            <a:avLst/>
          </a:prstGeom>
        </p:spPr>
      </p:pic>
    </p:spTree>
    <p:extLst>
      <p:ext uri="{BB962C8B-B14F-4D97-AF65-F5344CB8AC3E}">
        <p14:creationId xmlns:p14="http://schemas.microsoft.com/office/powerpoint/2010/main" val="251495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156718E-37C2-4957-9B4E-23321BC7D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82173" cy="7162800"/>
          </a:xfrm>
          <a:prstGeom prst="rect">
            <a:avLst/>
          </a:prstGeom>
        </p:spPr>
      </p:pic>
      <p:pic>
        <p:nvPicPr>
          <p:cNvPr id="5" name="Picture 4">
            <a:extLst>
              <a:ext uri="{FF2B5EF4-FFF2-40B4-BE49-F238E27FC236}">
                <a16:creationId xmlns:a16="http://schemas.microsoft.com/office/drawing/2014/main" xmlns="" id="{D043BF86-AF6D-459E-A45C-B9281515C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773" y="0"/>
            <a:ext cx="6041228" cy="7051964"/>
          </a:xfrm>
          <a:prstGeom prst="rect">
            <a:avLst/>
          </a:prstGeom>
        </p:spPr>
      </p:pic>
    </p:spTree>
    <p:extLst>
      <p:ext uri="{BB962C8B-B14F-4D97-AF65-F5344CB8AC3E}">
        <p14:creationId xmlns:p14="http://schemas.microsoft.com/office/powerpoint/2010/main" val="397241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8F796E9-70FF-46CE-AD74-108D490FE17E}"/>
              </a:ext>
            </a:extLst>
          </p:cNvPr>
          <p:cNvSpPr/>
          <p:nvPr/>
        </p:nvSpPr>
        <p:spPr>
          <a:xfrm>
            <a:off x="618186" y="0"/>
            <a:ext cx="11573814" cy="3693319"/>
          </a:xfrm>
          <a:prstGeom prst="rect">
            <a:avLst/>
          </a:prstGeom>
        </p:spPr>
        <p:txBody>
          <a:bodyPr wrap="square">
            <a:spAutoFit/>
          </a:bodyPr>
          <a:lstStyle/>
          <a:p>
            <a:r>
              <a:rPr lang="en-US" dirty="0" smtClean="0"/>
              <a:t>MCQ’S</a:t>
            </a:r>
          </a:p>
          <a:p>
            <a:endParaRPr lang="en-US" dirty="0" smtClean="0"/>
          </a:p>
          <a:p>
            <a:r>
              <a:rPr lang="en-US" dirty="0" smtClean="0"/>
              <a:t>Q1.The </a:t>
            </a:r>
            <a:r>
              <a:rPr lang="en-US" dirty="0"/>
              <a:t>enclosure in which Kari lived had a thatched roof that lay on thick tree stumps. Examine the illustration of Kari’s pavilion on page 8 and say why it was built that way.</a:t>
            </a:r>
          </a:p>
          <a:p>
            <a:endParaRPr lang="en-US" dirty="0"/>
          </a:p>
          <a:p>
            <a:r>
              <a:rPr lang="en-US" dirty="0" err="1" smtClean="0"/>
              <a:t>a.The</a:t>
            </a:r>
            <a:r>
              <a:rPr lang="en-US" dirty="0" smtClean="0"/>
              <a:t> </a:t>
            </a:r>
            <a:r>
              <a:rPr lang="en-US" dirty="0"/>
              <a:t>enclosure in which Kari lived had a thatched roof that lay on thick tree stumps so that Kari could easily break it.</a:t>
            </a:r>
          </a:p>
          <a:p>
            <a:endParaRPr lang="en-US" dirty="0"/>
          </a:p>
          <a:p>
            <a:r>
              <a:rPr lang="en-US" dirty="0" err="1" smtClean="0"/>
              <a:t>b.The</a:t>
            </a:r>
            <a:r>
              <a:rPr lang="en-US" dirty="0" smtClean="0"/>
              <a:t> </a:t>
            </a:r>
            <a:r>
              <a:rPr lang="en-US" dirty="0"/>
              <a:t>enclosure in which Kari lived had a thatched roof that lay on thick tree Stumps made the enclosure strong, so that it would not fall when Kari bumped against the poles when he moved about.</a:t>
            </a:r>
          </a:p>
          <a:p>
            <a:endParaRPr lang="en-US" dirty="0"/>
          </a:p>
          <a:p>
            <a:r>
              <a:rPr lang="en-US" dirty="0" err="1" smtClean="0"/>
              <a:t>c.Kari</a:t>
            </a:r>
            <a:r>
              <a:rPr lang="en-US" dirty="0" smtClean="0"/>
              <a:t> </a:t>
            </a:r>
            <a:r>
              <a:rPr lang="en-US" dirty="0"/>
              <a:t>was very weak and needed a thatched roof that lay on thick tree stumps because Kari was very weak.</a:t>
            </a:r>
          </a:p>
          <a:p>
            <a:r>
              <a:rPr lang="en-US" dirty="0" err="1" smtClean="0"/>
              <a:t>d.The</a:t>
            </a:r>
            <a:r>
              <a:rPr lang="en-US" dirty="0" smtClean="0"/>
              <a:t> </a:t>
            </a:r>
            <a:r>
              <a:rPr lang="en-US" dirty="0"/>
              <a:t>narrator played on the thatched </a:t>
            </a:r>
            <a:r>
              <a:rPr lang="en-US" dirty="0" smtClean="0"/>
              <a:t>roof.</a:t>
            </a:r>
          </a:p>
          <a:p>
            <a:r>
              <a:rPr lang="en-US" dirty="0" smtClean="0"/>
              <a:t>.</a:t>
            </a:r>
            <a:endParaRPr lang="en-IN" dirty="0"/>
          </a:p>
        </p:txBody>
      </p:sp>
      <p:sp>
        <p:nvSpPr>
          <p:cNvPr id="3" name="Rectangle 2">
            <a:extLst>
              <a:ext uri="{FF2B5EF4-FFF2-40B4-BE49-F238E27FC236}">
                <a16:creationId xmlns:a16="http://schemas.microsoft.com/office/drawing/2014/main" xmlns="" id="{DBE4EC26-B9F3-4C22-9834-030A49104DEE}"/>
              </a:ext>
            </a:extLst>
          </p:cNvPr>
          <p:cNvSpPr/>
          <p:nvPr/>
        </p:nvSpPr>
        <p:spPr>
          <a:xfrm>
            <a:off x="1056067" y="3834986"/>
            <a:ext cx="8895789" cy="2862322"/>
          </a:xfrm>
          <a:prstGeom prst="rect">
            <a:avLst/>
          </a:prstGeom>
        </p:spPr>
        <p:txBody>
          <a:bodyPr wrap="square">
            <a:spAutoFit/>
          </a:bodyPr>
          <a:lstStyle/>
          <a:p>
            <a:r>
              <a:rPr lang="en-US" dirty="0" smtClean="0"/>
              <a:t>Q2.Did </a:t>
            </a:r>
            <a:r>
              <a:rPr lang="en-US" dirty="0"/>
              <a:t>Kari enjoy his morning bath in the river?</a:t>
            </a:r>
          </a:p>
          <a:p>
            <a:endParaRPr lang="en-US" b="1" dirty="0"/>
          </a:p>
          <a:p>
            <a:r>
              <a:rPr lang="en-US" dirty="0" smtClean="0"/>
              <a:t>a. No</a:t>
            </a:r>
            <a:r>
              <a:rPr lang="en-US" dirty="0"/>
              <a:t>, Kari did not enjoy his morning bath in the river</a:t>
            </a:r>
            <a:r>
              <a:rPr lang="en-US" b="1" dirty="0"/>
              <a:t>.</a:t>
            </a:r>
          </a:p>
          <a:p>
            <a:endParaRPr lang="en-US" dirty="0"/>
          </a:p>
          <a:p>
            <a:r>
              <a:rPr lang="en-US" dirty="0" smtClean="0"/>
              <a:t>b. Yes</a:t>
            </a:r>
            <a:r>
              <a:rPr lang="en-US" dirty="0"/>
              <a:t>, Kari did enjoy his morning bath in the river because he lived at the river bank.</a:t>
            </a:r>
          </a:p>
          <a:p>
            <a:endParaRPr lang="en-US" dirty="0"/>
          </a:p>
          <a:p>
            <a:r>
              <a:rPr lang="en-US" dirty="0" smtClean="0"/>
              <a:t>c. No</a:t>
            </a:r>
            <a:r>
              <a:rPr lang="en-US" dirty="0"/>
              <a:t>, Kari liked staying dirty and did not enjoy his morning bath in the river.</a:t>
            </a:r>
          </a:p>
          <a:p>
            <a:endParaRPr lang="en-US" dirty="0"/>
          </a:p>
          <a:p>
            <a:r>
              <a:rPr lang="en-US" dirty="0" smtClean="0"/>
              <a:t>d. Yes</a:t>
            </a:r>
            <a:r>
              <a:rPr lang="en-US" dirty="0"/>
              <a:t>, Kari did enjoy his morning bath in the river. He would lie down on the sand till the narrator rubbed his back and stay in water for a long time.</a:t>
            </a:r>
            <a:endParaRPr lang="en-IN" dirty="0"/>
          </a:p>
        </p:txBody>
      </p:sp>
    </p:spTree>
    <p:extLst>
      <p:ext uri="{BB962C8B-B14F-4D97-AF65-F5344CB8AC3E}">
        <p14:creationId xmlns:p14="http://schemas.microsoft.com/office/powerpoint/2010/main" val="239517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07D01C9-5FA8-4E44-9BDA-5A7E6B63CFC5}"/>
              </a:ext>
            </a:extLst>
          </p:cNvPr>
          <p:cNvSpPr/>
          <p:nvPr/>
        </p:nvSpPr>
        <p:spPr>
          <a:xfrm>
            <a:off x="528034" y="0"/>
            <a:ext cx="11663966" cy="2862322"/>
          </a:xfrm>
          <a:prstGeom prst="rect">
            <a:avLst/>
          </a:prstGeom>
        </p:spPr>
        <p:txBody>
          <a:bodyPr wrap="square">
            <a:spAutoFit/>
          </a:bodyPr>
          <a:lstStyle/>
          <a:p>
            <a:r>
              <a:rPr lang="en-US" dirty="0" smtClean="0"/>
              <a:t>Q3.Finding </a:t>
            </a:r>
            <a:r>
              <a:rPr lang="en-US" dirty="0"/>
              <a:t>good twigs for Kari took a long time. Why?</a:t>
            </a:r>
          </a:p>
          <a:p>
            <a:endParaRPr lang="en-US" dirty="0"/>
          </a:p>
          <a:p>
            <a:r>
              <a:rPr lang="en-US" dirty="0" err="1" smtClean="0"/>
              <a:t>a.Finding</a:t>
            </a:r>
            <a:r>
              <a:rPr lang="en-US" dirty="0" smtClean="0"/>
              <a:t> </a:t>
            </a:r>
            <a:r>
              <a:rPr lang="en-US" dirty="0"/>
              <a:t>good twigs for Kari took a long time because Kari liked only mutilated twigs.</a:t>
            </a:r>
          </a:p>
          <a:p>
            <a:endParaRPr lang="en-US" dirty="0"/>
          </a:p>
          <a:p>
            <a:r>
              <a:rPr lang="en-US" dirty="0" err="1" smtClean="0"/>
              <a:t>b.There</a:t>
            </a:r>
            <a:r>
              <a:rPr lang="en-US" dirty="0" smtClean="0"/>
              <a:t> </a:t>
            </a:r>
            <a:r>
              <a:rPr lang="en-US" dirty="0"/>
              <a:t>was no forest in that area from where twigs could be collected.</a:t>
            </a:r>
          </a:p>
          <a:p>
            <a:endParaRPr lang="en-US" dirty="0"/>
          </a:p>
          <a:p>
            <a:r>
              <a:rPr lang="en-US" dirty="0" err="1" smtClean="0"/>
              <a:t>c.It</a:t>
            </a:r>
            <a:r>
              <a:rPr lang="en-US" dirty="0" smtClean="0"/>
              <a:t> </a:t>
            </a:r>
            <a:r>
              <a:rPr lang="en-US" dirty="0"/>
              <a:t>took a long time to find good twigs for Kari because there were no good trees left.</a:t>
            </a:r>
          </a:p>
          <a:p>
            <a:endParaRPr lang="en-US" dirty="0"/>
          </a:p>
          <a:p>
            <a:r>
              <a:rPr lang="en-US" dirty="0" err="1" smtClean="0"/>
              <a:t>d.It</a:t>
            </a:r>
            <a:r>
              <a:rPr lang="en-US" dirty="0" smtClean="0"/>
              <a:t> </a:t>
            </a:r>
            <a:r>
              <a:rPr lang="en-US" dirty="0"/>
              <a:t>took a long time to find good twigs for Kari because the narrator had to climb all kinds of trees to get the most delicate and tender twigs.</a:t>
            </a:r>
            <a:endParaRPr lang="en-IN" dirty="0"/>
          </a:p>
        </p:txBody>
      </p:sp>
      <p:sp>
        <p:nvSpPr>
          <p:cNvPr id="3" name="Rectangle 2">
            <a:extLst>
              <a:ext uri="{FF2B5EF4-FFF2-40B4-BE49-F238E27FC236}">
                <a16:creationId xmlns:a16="http://schemas.microsoft.com/office/drawing/2014/main" xmlns="" id="{64A79E16-D4CD-4AD9-95B6-80D357C15109}"/>
              </a:ext>
            </a:extLst>
          </p:cNvPr>
          <p:cNvSpPr/>
          <p:nvPr/>
        </p:nvSpPr>
        <p:spPr>
          <a:xfrm>
            <a:off x="528034" y="3042431"/>
            <a:ext cx="9114730" cy="2862322"/>
          </a:xfrm>
          <a:prstGeom prst="rect">
            <a:avLst/>
          </a:prstGeom>
        </p:spPr>
        <p:txBody>
          <a:bodyPr wrap="square">
            <a:spAutoFit/>
          </a:bodyPr>
          <a:lstStyle/>
          <a:p>
            <a:pPr lvl="1"/>
            <a:r>
              <a:rPr lang="en-US" dirty="0" smtClean="0"/>
              <a:t>Q4. Why </a:t>
            </a:r>
            <a:r>
              <a:rPr lang="en-US" dirty="0"/>
              <a:t>did Kari push his friend into the stream?</a:t>
            </a:r>
          </a:p>
          <a:p>
            <a:endParaRPr lang="en-US" dirty="0"/>
          </a:p>
          <a:p>
            <a:r>
              <a:rPr lang="en-US" dirty="0" smtClean="0"/>
              <a:t>a. Kari </a:t>
            </a:r>
            <a:r>
              <a:rPr lang="en-US" dirty="0"/>
              <a:t>pushed his friend into the stream so that he could see the drowning boy who lie flat at the bottom.</a:t>
            </a:r>
          </a:p>
          <a:p>
            <a:endParaRPr lang="en-US" dirty="0"/>
          </a:p>
          <a:p>
            <a:r>
              <a:rPr lang="en-US" dirty="0" smtClean="0"/>
              <a:t>b. He </a:t>
            </a:r>
            <a:r>
              <a:rPr lang="en-US" dirty="0"/>
              <a:t>pushed his friend into the stream so that they could swim together.</a:t>
            </a:r>
          </a:p>
          <a:p>
            <a:endParaRPr lang="en-US" dirty="0"/>
          </a:p>
          <a:p>
            <a:r>
              <a:rPr lang="en-US" dirty="0" smtClean="0"/>
              <a:t>c. Kari </a:t>
            </a:r>
            <a:r>
              <a:rPr lang="en-US" dirty="0"/>
              <a:t>wished to play with his friend in water.</a:t>
            </a:r>
          </a:p>
          <a:p>
            <a:endParaRPr lang="en-US" dirty="0"/>
          </a:p>
          <a:p>
            <a:r>
              <a:rPr lang="en-US" dirty="0" smtClean="0"/>
              <a:t>d. He </a:t>
            </a:r>
            <a:r>
              <a:rPr lang="en-US" dirty="0"/>
              <a:t>did so because he was drowning.</a:t>
            </a:r>
            <a:endParaRPr lang="en-IN" dirty="0"/>
          </a:p>
        </p:txBody>
      </p:sp>
    </p:spTree>
    <p:extLst>
      <p:ext uri="{BB962C8B-B14F-4D97-AF65-F5344CB8AC3E}">
        <p14:creationId xmlns:p14="http://schemas.microsoft.com/office/powerpoint/2010/main" val="2739308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93BC6E0-4244-42D0-BB07-0CF9AD031F2E}"/>
              </a:ext>
            </a:extLst>
          </p:cNvPr>
          <p:cNvSpPr/>
          <p:nvPr/>
        </p:nvSpPr>
        <p:spPr>
          <a:xfrm>
            <a:off x="1030310" y="1"/>
            <a:ext cx="8113690" cy="2862322"/>
          </a:xfrm>
          <a:prstGeom prst="rect">
            <a:avLst/>
          </a:prstGeom>
        </p:spPr>
        <p:txBody>
          <a:bodyPr wrap="square">
            <a:spAutoFit/>
          </a:bodyPr>
          <a:lstStyle/>
          <a:p>
            <a:r>
              <a:rPr lang="en-US" dirty="0" smtClean="0"/>
              <a:t>Q5. Kari </a:t>
            </a:r>
            <a:r>
              <a:rPr lang="en-US" dirty="0"/>
              <a:t>was like a baby. What are the main points of comparison?</a:t>
            </a:r>
          </a:p>
          <a:p>
            <a:endParaRPr lang="en-US" dirty="0"/>
          </a:p>
          <a:p>
            <a:r>
              <a:rPr lang="en-US" dirty="0" smtClean="0"/>
              <a:t>a. Kari </a:t>
            </a:r>
            <a:r>
              <a:rPr lang="en-US" dirty="0"/>
              <a:t>was like a baby who had to be taught everything and if not trained well, he could become mischievous.</a:t>
            </a:r>
          </a:p>
          <a:p>
            <a:endParaRPr lang="en-US" dirty="0"/>
          </a:p>
          <a:p>
            <a:r>
              <a:rPr lang="en-US" dirty="0" smtClean="0"/>
              <a:t>b. Kari </a:t>
            </a:r>
            <a:r>
              <a:rPr lang="en-US" dirty="0"/>
              <a:t>was very small in size.</a:t>
            </a:r>
          </a:p>
          <a:p>
            <a:endParaRPr lang="en-US" dirty="0"/>
          </a:p>
          <a:p>
            <a:r>
              <a:rPr lang="en-US" dirty="0" smtClean="0"/>
              <a:t>c. He </a:t>
            </a:r>
            <a:r>
              <a:rPr lang="en-US" dirty="0"/>
              <a:t>started crying like a baby when his wishes were not fulfilled.</a:t>
            </a:r>
          </a:p>
          <a:p>
            <a:endParaRPr lang="en-US" dirty="0"/>
          </a:p>
          <a:p>
            <a:r>
              <a:rPr lang="en-US" dirty="0" smtClean="0"/>
              <a:t>d. Kari </a:t>
            </a:r>
            <a:r>
              <a:rPr lang="en-US" dirty="0"/>
              <a:t>was used to bedtime stories and hence, was like a baby.</a:t>
            </a:r>
            <a:endParaRPr lang="en-IN" dirty="0"/>
          </a:p>
        </p:txBody>
      </p:sp>
      <p:sp>
        <p:nvSpPr>
          <p:cNvPr id="3" name="Rectangle 2">
            <a:extLst>
              <a:ext uri="{FF2B5EF4-FFF2-40B4-BE49-F238E27FC236}">
                <a16:creationId xmlns:a16="http://schemas.microsoft.com/office/drawing/2014/main" xmlns="" id="{23A5A77E-64C8-4113-93AF-56DAE822B05D}"/>
              </a:ext>
            </a:extLst>
          </p:cNvPr>
          <p:cNvSpPr/>
          <p:nvPr/>
        </p:nvSpPr>
        <p:spPr>
          <a:xfrm>
            <a:off x="1030310" y="3061855"/>
            <a:ext cx="10094890" cy="2585323"/>
          </a:xfrm>
          <a:prstGeom prst="rect">
            <a:avLst/>
          </a:prstGeom>
        </p:spPr>
        <p:txBody>
          <a:bodyPr wrap="square">
            <a:spAutoFit/>
          </a:bodyPr>
          <a:lstStyle/>
          <a:p>
            <a:r>
              <a:rPr lang="en-US" dirty="0" smtClean="0"/>
              <a:t>Q6. Kari </a:t>
            </a:r>
            <a:r>
              <a:rPr lang="en-US" dirty="0"/>
              <a:t>helped himself to all the bananas in the house without anyone noticing it. How did he do it?</a:t>
            </a:r>
          </a:p>
          <a:p>
            <a:endParaRPr lang="en-US" dirty="0"/>
          </a:p>
          <a:p>
            <a:r>
              <a:rPr lang="en-US" dirty="0" smtClean="0"/>
              <a:t>a. Kari </a:t>
            </a:r>
            <a:r>
              <a:rPr lang="en-US" dirty="0"/>
              <a:t>asked the servants to get him the bananas.</a:t>
            </a:r>
          </a:p>
          <a:p>
            <a:endParaRPr lang="en-US" dirty="0"/>
          </a:p>
          <a:p>
            <a:r>
              <a:rPr lang="en-US" dirty="0" smtClean="0"/>
              <a:t>b. Kari </a:t>
            </a:r>
            <a:r>
              <a:rPr lang="en-US" dirty="0"/>
              <a:t>went into the kitchen at night time after everyone was asleep.</a:t>
            </a:r>
          </a:p>
          <a:p>
            <a:endParaRPr lang="en-US" dirty="0"/>
          </a:p>
          <a:p>
            <a:r>
              <a:rPr lang="en-US" dirty="0" smtClean="0"/>
              <a:t>c. He </a:t>
            </a:r>
            <a:r>
              <a:rPr lang="en-US" dirty="0"/>
              <a:t>stretched his trunk and got hold of the bananas through the window without anyone noticing him.</a:t>
            </a:r>
          </a:p>
          <a:p>
            <a:endParaRPr lang="en-US" dirty="0"/>
          </a:p>
          <a:p>
            <a:r>
              <a:rPr lang="en-US" dirty="0" smtClean="0"/>
              <a:t>d. The </a:t>
            </a:r>
            <a:r>
              <a:rPr lang="en-US" dirty="0"/>
              <a:t>narrator helped Kari get bananas.</a:t>
            </a:r>
            <a:endParaRPr lang="en-IN" dirty="0"/>
          </a:p>
        </p:txBody>
      </p:sp>
    </p:spTree>
    <p:extLst>
      <p:ext uri="{BB962C8B-B14F-4D97-AF65-F5344CB8AC3E}">
        <p14:creationId xmlns:p14="http://schemas.microsoft.com/office/powerpoint/2010/main" val="266489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FB286E3-CE65-4D2C-8FB9-FDB6379F4085}"/>
              </a:ext>
            </a:extLst>
          </p:cNvPr>
          <p:cNvSpPr/>
          <p:nvPr/>
        </p:nvSpPr>
        <p:spPr>
          <a:xfrm>
            <a:off x="1339403" y="818701"/>
            <a:ext cx="9723549" cy="5632311"/>
          </a:xfrm>
          <a:prstGeom prst="rect">
            <a:avLst/>
          </a:prstGeom>
        </p:spPr>
        <p:txBody>
          <a:bodyPr wrap="square">
            <a:spAutoFit/>
          </a:bodyPr>
          <a:lstStyle/>
          <a:p>
            <a:r>
              <a:rPr lang="en-US" dirty="0"/>
              <a:t>What will I learn in this lesson?</a:t>
            </a:r>
          </a:p>
          <a:p>
            <a:r>
              <a:rPr lang="en-US" dirty="0"/>
              <a:t>Moral</a:t>
            </a:r>
          </a:p>
          <a:p>
            <a:endParaRPr lang="en-US" dirty="0"/>
          </a:p>
          <a:p>
            <a:r>
              <a:rPr lang="en-US" dirty="0"/>
              <a:t>Animals can be as, or sometimes even more, loving, brave, and sensible than humans.</a:t>
            </a:r>
          </a:p>
          <a:p>
            <a:endParaRPr lang="en-US" dirty="0"/>
          </a:p>
          <a:p>
            <a:r>
              <a:rPr lang="en-US" dirty="0"/>
              <a:t>Quiz</a:t>
            </a:r>
          </a:p>
          <a:p>
            <a:endParaRPr lang="en-US" dirty="0"/>
          </a:p>
          <a:p>
            <a:r>
              <a:rPr lang="en-US" dirty="0"/>
              <a:t>Answer some questions based on the story you read in the form of a comic.</a:t>
            </a:r>
          </a:p>
          <a:p>
            <a:endParaRPr lang="en-US" dirty="0"/>
          </a:p>
          <a:p>
            <a:r>
              <a:rPr lang="en-US" dirty="0"/>
              <a:t>Characters</a:t>
            </a:r>
          </a:p>
          <a:p>
            <a:endParaRPr lang="en-US" dirty="0"/>
          </a:p>
          <a:p>
            <a:r>
              <a:rPr lang="en-US" dirty="0"/>
              <a:t>Kari ( an elephant)</a:t>
            </a:r>
          </a:p>
          <a:p>
            <a:r>
              <a:rPr lang="en-US" dirty="0"/>
              <a:t>Kari's friend and keeper</a:t>
            </a:r>
          </a:p>
          <a:p>
            <a:endParaRPr lang="en-US" dirty="0"/>
          </a:p>
          <a:p>
            <a:r>
              <a:rPr lang="en-US" dirty="0"/>
              <a:t>Synopsis</a:t>
            </a:r>
          </a:p>
          <a:p>
            <a:endParaRPr lang="en-US" dirty="0"/>
          </a:p>
          <a:p>
            <a:r>
              <a:rPr lang="en-US" dirty="0"/>
              <a:t>This story is about a nine year old boy and five month old elephant, Kari. Both of them grew together. The first thing which Kari did was to save a boy. Kari was like a baby and full of mischief. One day he developed the taste of bananas and since then he took all steps to steal the bananas. The narrator was very annoyed. So he scolded Kari for his mischief.</a:t>
            </a:r>
            <a:endParaRPr lang="en-IN" dirty="0"/>
          </a:p>
        </p:txBody>
      </p:sp>
    </p:spTree>
    <p:extLst>
      <p:ext uri="{BB962C8B-B14F-4D97-AF65-F5344CB8AC3E}">
        <p14:creationId xmlns:p14="http://schemas.microsoft.com/office/powerpoint/2010/main" val="3666959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BDF2AE7-FF29-4EF7-9127-C8A1364E8E60}"/>
              </a:ext>
            </a:extLst>
          </p:cNvPr>
          <p:cNvSpPr/>
          <p:nvPr/>
        </p:nvSpPr>
        <p:spPr>
          <a:xfrm>
            <a:off x="940157" y="386367"/>
            <a:ext cx="10960897" cy="2585323"/>
          </a:xfrm>
          <a:prstGeom prst="rect">
            <a:avLst/>
          </a:prstGeom>
        </p:spPr>
        <p:txBody>
          <a:bodyPr wrap="square">
            <a:spAutoFit/>
          </a:bodyPr>
          <a:lstStyle/>
          <a:p>
            <a:r>
              <a:rPr lang="en-US" dirty="0" smtClean="0"/>
              <a:t>Q6. Kari </a:t>
            </a:r>
            <a:r>
              <a:rPr lang="en-US" dirty="0"/>
              <a:t>learnt the commands to sit and to walk. What were the instructions for each command?</a:t>
            </a:r>
          </a:p>
          <a:p>
            <a:endParaRPr lang="en-US" dirty="0"/>
          </a:p>
          <a:p>
            <a:r>
              <a:rPr lang="en-US" dirty="0" smtClean="0"/>
              <a:t>a.'</a:t>
            </a:r>
            <a:r>
              <a:rPr lang="en-US" dirty="0" err="1" smtClean="0"/>
              <a:t>Dhat</a:t>
            </a:r>
            <a:r>
              <a:rPr lang="en-US" dirty="0"/>
              <a:t>' was the common command for all the instructions.</a:t>
            </a:r>
          </a:p>
          <a:p>
            <a:endParaRPr lang="en-US" dirty="0"/>
          </a:p>
          <a:p>
            <a:r>
              <a:rPr lang="en-US" dirty="0" err="1" smtClean="0"/>
              <a:t>b.'Mali</a:t>
            </a:r>
            <a:r>
              <a:rPr lang="en-US" dirty="0"/>
              <a:t>' was the command to sit and '</a:t>
            </a:r>
            <a:r>
              <a:rPr lang="en-US" dirty="0" err="1"/>
              <a:t>Dhat</a:t>
            </a:r>
            <a:r>
              <a:rPr lang="en-US" dirty="0"/>
              <a:t>' to walk.</a:t>
            </a:r>
          </a:p>
          <a:p>
            <a:endParaRPr lang="en-US" dirty="0"/>
          </a:p>
          <a:p>
            <a:r>
              <a:rPr lang="en-US" dirty="0" smtClean="0"/>
              <a:t>c.'</a:t>
            </a:r>
            <a:r>
              <a:rPr lang="en-US" dirty="0" err="1" smtClean="0"/>
              <a:t>Dhat</a:t>
            </a:r>
            <a:r>
              <a:rPr lang="en-US" dirty="0"/>
              <a:t>' was the command to sit and 'Mali' to walk.</a:t>
            </a:r>
          </a:p>
          <a:p>
            <a:endParaRPr lang="en-US" dirty="0"/>
          </a:p>
          <a:p>
            <a:r>
              <a:rPr lang="en-US" dirty="0" err="1" smtClean="0"/>
              <a:t>d.'Mali</a:t>
            </a:r>
            <a:r>
              <a:rPr lang="en-US" dirty="0"/>
              <a:t>' was the common command for all the instructions.</a:t>
            </a:r>
            <a:endParaRPr lang="en-IN" dirty="0"/>
          </a:p>
        </p:txBody>
      </p:sp>
      <p:sp>
        <p:nvSpPr>
          <p:cNvPr id="3" name="Rectangle 2">
            <a:extLst>
              <a:ext uri="{FF2B5EF4-FFF2-40B4-BE49-F238E27FC236}">
                <a16:creationId xmlns:a16="http://schemas.microsoft.com/office/drawing/2014/main" xmlns="" id="{936C94DB-F725-4750-8F62-5DA163DC5185}"/>
              </a:ext>
            </a:extLst>
          </p:cNvPr>
          <p:cNvSpPr/>
          <p:nvPr/>
        </p:nvSpPr>
        <p:spPr>
          <a:xfrm>
            <a:off x="940157" y="3336604"/>
            <a:ext cx="9961419" cy="3139321"/>
          </a:xfrm>
          <a:prstGeom prst="rect">
            <a:avLst/>
          </a:prstGeom>
        </p:spPr>
        <p:txBody>
          <a:bodyPr wrap="square">
            <a:spAutoFit/>
          </a:bodyPr>
          <a:lstStyle/>
          <a:p>
            <a:r>
              <a:rPr lang="en-US" dirty="0" smtClean="0"/>
              <a:t>Q7. What </a:t>
            </a:r>
            <a:r>
              <a:rPr lang="en-US" dirty="0"/>
              <a:t>is “the master call”? Why is it the most important signal for an elephant to learn?</a:t>
            </a:r>
          </a:p>
          <a:p>
            <a:endParaRPr lang="en-US" dirty="0"/>
          </a:p>
          <a:p>
            <a:r>
              <a:rPr lang="en-US" dirty="0" err="1" smtClean="0"/>
              <a:t>a.The</a:t>
            </a:r>
            <a:r>
              <a:rPr lang="en-US" dirty="0" smtClean="0"/>
              <a:t> </a:t>
            </a:r>
            <a:r>
              <a:rPr lang="en-US" dirty="0"/>
              <a:t>master call is a hissing and howling sound made in the elephant's ear. It is very important because it helps the master to find out the straight way to home if lost in the dark.</a:t>
            </a:r>
          </a:p>
          <a:p>
            <a:endParaRPr lang="en-US" dirty="0"/>
          </a:p>
          <a:p>
            <a:r>
              <a:rPr lang="en-US" dirty="0" err="1" smtClean="0"/>
              <a:t>b.The</a:t>
            </a:r>
            <a:r>
              <a:rPr lang="en-US" dirty="0" smtClean="0"/>
              <a:t> </a:t>
            </a:r>
            <a:r>
              <a:rPr lang="en-US" dirty="0"/>
              <a:t>master call is a loud cry by the master to show happiness.</a:t>
            </a:r>
          </a:p>
          <a:p>
            <a:endParaRPr lang="en-US" dirty="0"/>
          </a:p>
          <a:p>
            <a:r>
              <a:rPr lang="en-US" dirty="0" err="1" smtClean="0"/>
              <a:t>c.It</a:t>
            </a:r>
            <a:r>
              <a:rPr lang="en-US" dirty="0" smtClean="0"/>
              <a:t> </a:t>
            </a:r>
            <a:r>
              <a:rPr lang="en-US" dirty="0"/>
              <a:t>is a coded message that only the master and the elephant can understand. It helps in maintaining secrecy.</a:t>
            </a:r>
          </a:p>
          <a:p>
            <a:endParaRPr lang="en-US" dirty="0"/>
          </a:p>
          <a:p>
            <a:r>
              <a:rPr lang="en-US" dirty="0" err="1" smtClean="0"/>
              <a:t>d.The</a:t>
            </a:r>
            <a:r>
              <a:rPr lang="en-US" dirty="0" smtClean="0"/>
              <a:t> </a:t>
            </a:r>
            <a:r>
              <a:rPr lang="en-US" dirty="0"/>
              <a:t>master call involves beating the drums when the elephant is lost.</a:t>
            </a:r>
            <a:endParaRPr lang="en-IN" dirty="0"/>
          </a:p>
        </p:txBody>
      </p:sp>
    </p:spTree>
    <p:extLst>
      <p:ext uri="{BB962C8B-B14F-4D97-AF65-F5344CB8AC3E}">
        <p14:creationId xmlns:p14="http://schemas.microsoft.com/office/powerpoint/2010/main" val="966803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3AAF78A-5F82-43AE-803B-2DE9B41DFF19}"/>
              </a:ext>
            </a:extLst>
          </p:cNvPr>
          <p:cNvSpPr/>
          <p:nvPr/>
        </p:nvSpPr>
        <p:spPr>
          <a:xfrm>
            <a:off x="0" y="0"/>
            <a:ext cx="11998036" cy="6555641"/>
          </a:xfrm>
          <a:prstGeom prst="rect">
            <a:avLst/>
          </a:prstGeom>
        </p:spPr>
        <p:txBody>
          <a:bodyPr wrap="square">
            <a:spAutoFit/>
          </a:bodyPr>
          <a:lstStyle/>
          <a:p>
            <a:r>
              <a:rPr lang="en-US" sz="2000" dirty="0"/>
              <a:t>ANSWERS OF THE TEXTBOOK</a:t>
            </a:r>
          </a:p>
          <a:p>
            <a:endParaRPr lang="en-US" sz="2000" dirty="0" smtClean="0"/>
          </a:p>
          <a:p>
            <a:r>
              <a:rPr lang="en-US" sz="2000" dirty="0" smtClean="0"/>
              <a:t>Q1. </a:t>
            </a:r>
            <a:r>
              <a:rPr lang="en-US" sz="2000" dirty="0"/>
              <a:t>The enclosure in which Kari lived had a thatched roof that lay on thick tree stumps. Examine the illustration of Kari’s pavilion on page 8 and say why it was built that way?</a:t>
            </a:r>
          </a:p>
          <a:p>
            <a:r>
              <a:rPr lang="en-US" sz="2000" dirty="0"/>
              <a:t>A: Pavilion was built on a thick tree stem so that would not fall on bumping against the poles.</a:t>
            </a:r>
          </a:p>
          <a:p>
            <a:endParaRPr lang="en-US" sz="2000" dirty="0"/>
          </a:p>
          <a:p>
            <a:r>
              <a:rPr lang="en-US" sz="2000" dirty="0" smtClean="0"/>
              <a:t>Q2</a:t>
            </a:r>
            <a:r>
              <a:rPr lang="en-US" sz="2000" dirty="0"/>
              <a:t>. Did Kari enjoy his morning bath in the river? Give a reason for your answer?</a:t>
            </a:r>
          </a:p>
          <a:p>
            <a:r>
              <a:rPr lang="en-US" sz="2000" dirty="0"/>
              <a:t>A: We can say that Kari enjoys his bath as he lay down on the sand bank while the narrator rubbed him with clean sand. When narrator rubbed him with water, he trumpet with pleasure.</a:t>
            </a:r>
          </a:p>
          <a:p>
            <a:endParaRPr lang="en-US" sz="2000" dirty="0"/>
          </a:p>
          <a:p>
            <a:r>
              <a:rPr lang="en-US" sz="2000" dirty="0" smtClean="0"/>
              <a:t>Q3</a:t>
            </a:r>
            <a:r>
              <a:rPr lang="en-US" sz="2000" dirty="0"/>
              <a:t>. Finding good twigs for Kari took a long time. Why?</a:t>
            </a:r>
          </a:p>
          <a:p>
            <a:r>
              <a:rPr lang="en-US" sz="2000" dirty="0"/>
              <a:t>A:  It took such a long time to find twigs for Kari because if twig is broken, Kari would not touch it. Narrator has to climb all kind of trees to get twigs.</a:t>
            </a:r>
          </a:p>
          <a:p>
            <a:endParaRPr lang="en-US" sz="2000" dirty="0"/>
          </a:p>
          <a:p>
            <a:r>
              <a:rPr lang="en-US" sz="2000" dirty="0" smtClean="0"/>
              <a:t>Q4</a:t>
            </a:r>
            <a:r>
              <a:rPr lang="en-US" sz="2000" dirty="0"/>
              <a:t>. Why did Kari push his friend into the stream?</a:t>
            </a:r>
          </a:p>
          <a:p>
            <a:r>
              <a:rPr lang="en-US" sz="2000" dirty="0"/>
              <a:t>A: Kari pushed his into the stream because the boy was lying flat on the bottom of the river. Kari had tried to save the boy but he had not been successful.</a:t>
            </a:r>
          </a:p>
          <a:p>
            <a:endParaRPr lang="en-US" sz="2000" dirty="0"/>
          </a:p>
          <a:p>
            <a:r>
              <a:rPr lang="en-US" sz="2000" dirty="0" smtClean="0"/>
              <a:t>Q5</a:t>
            </a:r>
            <a:r>
              <a:rPr lang="en-US" sz="2000" dirty="0"/>
              <a:t>. Kari was like a baby. What are the main points of comparison?</a:t>
            </a:r>
          </a:p>
          <a:p>
            <a:r>
              <a:rPr lang="en-US" sz="2000" dirty="0"/>
              <a:t>A: Kari had to be trained to be good. He did a lot of mischief. Like a child he played </a:t>
            </a:r>
            <a:r>
              <a:rPr lang="en-US" sz="2000" dirty="0" err="1"/>
              <a:t>pranks,and</a:t>
            </a:r>
            <a:r>
              <a:rPr lang="en-US" sz="2000" dirty="0"/>
              <a:t> took away all the fruits kept on the plate. </a:t>
            </a:r>
            <a:endParaRPr lang="en-IN" sz="2000" dirty="0"/>
          </a:p>
        </p:txBody>
      </p:sp>
    </p:spTree>
    <p:extLst>
      <p:ext uri="{BB962C8B-B14F-4D97-AF65-F5344CB8AC3E}">
        <p14:creationId xmlns:p14="http://schemas.microsoft.com/office/powerpoint/2010/main" val="3028535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AD5A18D-DBFF-4D49-A767-6CB9DE487824}"/>
              </a:ext>
            </a:extLst>
          </p:cNvPr>
          <p:cNvSpPr/>
          <p:nvPr/>
        </p:nvSpPr>
        <p:spPr>
          <a:xfrm>
            <a:off x="837127" y="612845"/>
            <a:ext cx="10174310" cy="6370975"/>
          </a:xfrm>
          <a:prstGeom prst="rect">
            <a:avLst/>
          </a:prstGeom>
        </p:spPr>
        <p:txBody>
          <a:bodyPr wrap="square">
            <a:spAutoFit/>
          </a:bodyPr>
          <a:lstStyle/>
          <a:p>
            <a:r>
              <a:rPr lang="en-US" sz="2400" dirty="0"/>
              <a:t>6. Kari helped himself to all the bananas in the house without anyone noticing it. How did he do it?</a:t>
            </a:r>
          </a:p>
          <a:p>
            <a:r>
              <a:rPr lang="en-US" sz="2400" dirty="0"/>
              <a:t>A: Kari was quiet a cunning baby elephant . Once when he tasted ripe bananas he developed a taste for eat. Now, very clearly he by making his trunk appear like a black snake, took away all the fruits.</a:t>
            </a:r>
          </a:p>
          <a:p>
            <a:endParaRPr lang="en-US" sz="2400" dirty="0"/>
          </a:p>
          <a:p>
            <a:r>
              <a:rPr lang="en-US" sz="2400" dirty="0"/>
              <a:t>7. Kari learnt the commands to sit and to walk. What were the instructions for each command?</a:t>
            </a:r>
          </a:p>
          <a:p>
            <a:r>
              <a:rPr lang="en-US" sz="2400" dirty="0"/>
              <a:t>A: Kari was taught to sit down, to walk, go slow etc. for sitting down instruction given was ‘</a:t>
            </a:r>
            <a:r>
              <a:rPr lang="en-US" sz="2400" dirty="0" err="1"/>
              <a:t>dhat</a:t>
            </a:r>
            <a:r>
              <a:rPr lang="en-US" sz="2400" dirty="0"/>
              <a:t>’ and then Kari was pulled by the ear. For walking instruction given was ‘</a:t>
            </a:r>
            <a:r>
              <a:rPr lang="en-US" sz="2400" dirty="0" err="1"/>
              <a:t>mali</a:t>
            </a:r>
            <a:r>
              <a:rPr lang="en-US" sz="2400" dirty="0"/>
              <a:t>’ and his trunk was pulled forward. </a:t>
            </a:r>
          </a:p>
          <a:p>
            <a:endParaRPr lang="en-US" sz="2400" dirty="0"/>
          </a:p>
          <a:p>
            <a:r>
              <a:rPr lang="en-US" sz="2400" dirty="0"/>
              <a:t>8. What is “the master call”? Why is it the most important signal for an elephant to learn?</a:t>
            </a:r>
          </a:p>
          <a:p>
            <a:r>
              <a:rPr lang="en-US" sz="2400" dirty="0"/>
              <a:t>A: master call is a kind of strange hissing, howling sound. It is a sound of noise as if snake and a tiger are fighting. This call makes elephant pulls down the trees and take you right to your house.</a:t>
            </a:r>
            <a:endParaRPr lang="en-IN" sz="2400" dirty="0"/>
          </a:p>
        </p:txBody>
      </p:sp>
    </p:spTree>
    <p:extLst>
      <p:ext uri="{BB962C8B-B14F-4D97-AF65-F5344CB8AC3E}">
        <p14:creationId xmlns:p14="http://schemas.microsoft.com/office/powerpoint/2010/main" val="101664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21" y="1057681"/>
            <a:ext cx="9955369" cy="4832092"/>
          </a:xfrm>
          <a:prstGeom prst="rect">
            <a:avLst/>
          </a:prstGeom>
        </p:spPr>
        <p:txBody>
          <a:bodyPr wrap="square">
            <a:spAutoFit/>
          </a:bodyPr>
          <a:lstStyle/>
          <a:p>
            <a:pPr algn="ctr"/>
            <a:r>
              <a:rPr lang="en-US" sz="2800" dirty="0" smtClean="0"/>
              <a:t>Objectives</a:t>
            </a:r>
            <a:endParaRPr lang="en-US" sz="2800" dirty="0"/>
          </a:p>
          <a:p>
            <a:pPr marL="457200" indent="-457200">
              <a:buFont typeface="Wingdings" panose="05000000000000000000" pitchFamily="2" charset="2"/>
              <a:buChar char="v"/>
            </a:pPr>
            <a:r>
              <a:rPr lang="en-US" sz="2800" dirty="0"/>
              <a:t>To enable the students to share their personal experiences. </a:t>
            </a:r>
            <a:endParaRPr lang="en-US" sz="2800" dirty="0" smtClean="0"/>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smtClean="0"/>
              <a:t>To </a:t>
            </a:r>
            <a:r>
              <a:rPr lang="en-US" sz="2800" dirty="0"/>
              <a:t>enable them to express themselves in grammatically correct language. </a:t>
            </a:r>
          </a:p>
          <a:p>
            <a:pPr marL="457200" indent="-457200">
              <a:buFont typeface="Wingdings" panose="05000000000000000000" pitchFamily="2" charset="2"/>
              <a:buChar char="v"/>
            </a:pPr>
            <a:r>
              <a:rPr lang="en-US" sz="2800" dirty="0"/>
              <a:t>To enable the learners to create an interest towards story reading. </a:t>
            </a:r>
          </a:p>
          <a:p>
            <a:pPr marL="457200" indent="-457200">
              <a:buFont typeface="Wingdings" panose="05000000000000000000" pitchFamily="2" charset="2"/>
              <a:buChar char="v"/>
            </a:pPr>
            <a:r>
              <a:rPr lang="en-US" sz="2800" dirty="0"/>
              <a:t>To </a:t>
            </a:r>
            <a:r>
              <a:rPr lang="en-US" sz="2800" dirty="0" err="1"/>
              <a:t>sensitise</a:t>
            </a:r>
            <a:r>
              <a:rPr lang="en-US" sz="2800" dirty="0"/>
              <a:t> the students to make friendly relationship with the animals. </a:t>
            </a:r>
          </a:p>
          <a:p>
            <a:pPr marL="457200" indent="-457200">
              <a:buFont typeface="Wingdings" panose="05000000000000000000" pitchFamily="2" charset="2"/>
              <a:buChar char="v"/>
            </a:pPr>
            <a:r>
              <a:rPr lang="en-US" sz="2800" dirty="0"/>
              <a:t>To enable them to use new words and phrases in their own language. </a:t>
            </a:r>
            <a:endParaRPr lang="en-IN" sz="2800" dirty="0"/>
          </a:p>
        </p:txBody>
      </p:sp>
    </p:spTree>
    <p:extLst>
      <p:ext uri="{BB962C8B-B14F-4D97-AF65-F5344CB8AC3E}">
        <p14:creationId xmlns:p14="http://schemas.microsoft.com/office/powerpoint/2010/main" val="3251640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15A7C34-6808-4E9D-9979-9274FD02E8E2}"/>
              </a:ext>
            </a:extLst>
          </p:cNvPr>
          <p:cNvSpPr/>
          <p:nvPr/>
        </p:nvSpPr>
        <p:spPr>
          <a:xfrm>
            <a:off x="3700041" y="302359"/>
            <a:ext cx="6146107" cy="6555641"/>
          </a:xfrm>
          <a:prstGeom prst="rect">
            <a:avLst/>
          </a:prstGeom>
        </p:spPr>
        <p:txBody>
          <a:bodyPr wrap="square">
            <a:spAutoFit/>
          </a:bodyPr>
          <a:lstStyle/>
          <a:p>
            <a:r>
              <a:rPr lang="en-US" sz="2800" b="1" u="sng" dirty="0" smtClean="0"/>
              <a:t>New</a:t>
            </a:r>
            <a:r>
              <a:rPr lang="en-US" sz="2800" u="sng" dirty="0" smtClean="0"/>
              <a:t> </a:t>
            </a:r>
            <a:r>
              <a:rPr lang="en-US" sz="2800" b="1" u="sng" dirty="0" smtClean="0"/>
              <a:t>Words</a:t>
            </a:r>
            <a:r>
              <a:rPr lang="en-US" sz="2800" u="sng" dirty="0" smtClean="0"/>
              <a:t>:</a:t>
            </a:r>
          </a:p>
          <a:p>
            <a:r>
              <a:rPr lang="en-US" sz="2800" dirty="0" smtClean="0"/>
              <a:t>Tiptoe : </a:t>
            </a:r>
            <a:r>
              <a:rPr lang="en-US" sz="2800" dirty="0"/>
              <a:t>on the tips of toes</a:t>
            </a:r>
          </a:p>
          <a:p>
            <a:r>
              <a:rPr lang="en-US" sz="2800" dirty="0"/>
              <a:t>Moving with tiptoe steps</a:t>
            </a:r>
          </a:p>
          <a:p>
            <a:endParaRPr lang="en-US" sz="2800" dirty="0"/>
          </a:p>
          <a:p>
            <a:r>
              <a:rPr lang="en-US" sz="2800" dirty="0"/>
              <a:t>Trumpet : sound of elephant</a:t>
            </a:r>
          </a:p>
          <a:p>
            <a:r>
              <a:rPr lang="en-US" sz="2800" dirty="0"/>
              <a:t>Elephants are trumpeting.</a:t>
            </a:r>
          </a:p>
          <a:p>
            <a:endParaRPr lang="en-US" sz="2800" dirty="0"/>
          </a:p>
          <a:p>
            <a:r>
              <a:rPr lang="en-US" sz="2800" dirty="0"/>
              <a:t>Sneak in : come in quietly</a:t>
            </a:r>
          </a:p>
          <a:p>
            <a:r>
              <a:rPr lang="en-US" sz="2800" dirty="0"/>
              <a:t>He sneaked in under cover of darkness.</a:t>
            </a:r>
          </a:p>
          <a:p>
            <a:endParaRPr lang="en-US" sz="2800" dirty="0"/>
          </a:p>
          <a:p>
            <a:r>
              <a:rPr lang="en-US" sz="2800" dirty="0"/>
              <a:t>Whipped : beat</a:t>
            </a:r>
          </a:p>
          <a:p>
            <a:r>
              <a:rPr lang="en-US" sz="2800" dirty="0"/>
              <a:t>The teacher often whipped the students.</a:t>
            </a:r>
          </a:p>
          <a:p>
            <a:endParaRPr lang="en-US" sz="2800" dirty="0"/>
          </a:p>
          <a:p>
            <a:r>
              <a:rPr lang="en-US" sz="2800" dirty="0" smtClean="0"/>
              <a:t>Strewn </a:t>
            </a:r>
            <a:r>
              <a:rPr lang="en-US" sz="2800" dirty="0"/>
              <a:t>: spread all around</a:t>
            </a:r>
          </a:p>
          <a:p>
            <a:r>
              <a:rPr lang="en-US" sz="2800" dirty="0"/>
              <a:t>Dead bodies strewed the ground</a:t>
            </a:r>
            <a:endParaRPr lang="en-IN" sz="2800" dirty="0"/>
          </a:p>
        </p:txBody>
      </p:sp>
      <p:graphicFrame>
        <p:nvGraphicFramePr>
          <p:cNvPr id="4" name="Table 3">
            <a:extLst>
              <a:ext uri="{FF2B5EF4-FFF2-40B4-BE49-F238E27FC236}">
                <a16:creationId xmlns:a16="http://schemas.microsoft.com/office/drawing/2014/main" xmlns="" id="{752F29F5-0016-44D6-A385-2F7A412F280D}"/>
              </a:ext>
            </a:extLst>
          </p:cNvPr>
          <p:cNvGraphicFramePr>
            <a:graphicFrameLocks noGrp="1"/>
          </p:cNvGraphicFramePr>
          <p:nvPr>
            <p:extLst>
              <p:ext uri="{D42A27DB-BD31-4B8C-83A1-F6EECF244321}">
                <p14:modId xmlns:p14="http://schemas.microsoft.com/office/powerpoint/2010/main" val="395052061"/>
              </p:ext>
            </p:extLst>
          </p:nvPr>
        </p:nvGraphicFramePr>
        <p:xfrm>
          <a:off x="6359236" y="2682127"/>
          <a:ext cx="3486912" cy="733697"/>
        </p:xfrm>
        <a:graphic>
          <a:graphicData uri="http://schemas.openxmlformats.org/drawingml/2006/table">
            <a:tbl>
              <a:tblPr/>
              <a:tblGrid>
                <a:gridCol w="3486912">
                  <a:extLst>
                    <a:ext uri="{9D8B030D-6E8A-4147-A177-3AD203B41FA5}">
                      <a16:colId xmlns:a16="http://schemas.microsoft.com/office/drawing/2014/main" xmlns="" val="3427409957"/>
                    </a:ext>
                  </a:extLst>
                </a:gridCol>
              </a:tblGrid>
              <a:tr h="733697">
                <a:tc>
                  <a:txBody>
                    <a:bodyPr/>
                    <a:lstStyle/>
                    <a:p>
                      <a:pPr algn="ctr" fontAlgn="t"/>
                      <a:endParaRPr lang="en-IN" dirty="0">
                        <a:effectLst/>
                      </a:endParaRPr>
                    </a:p>
                  </a:txBody>
                  <a:tcPr marL="114300" marR="114300">
                    <a:lnL>
                      <a:noFill/>
                    </a:lnL>
                    <a:lnR>
                      <a:noFill/>
                    </a:lnR>
                    <a:lnT>
                      <a:noFill/>
                    </a:lnT>
                    <a:lnB>
                      <a:noFill/>
                    </a:lnB>
                  </a:tcPr>
                </a:tc>
                <a:extLst>
                  <a:ext uri="{0D108BD9-81ED-4DB2-BD59-A6C34878D82A}">
                    <a16:rowId xmlns:a16="http://schemas.microsoft.com/office/drawing/2014/main" xmlns="" val="2462516998"/>
                  </a:ext>
                </a:extLst>
              </a:tr>
            </a:tbl>
          </a:graphicData>
        </a:graphic>
      </p:graphicFrame>
      <p:sp>
        <p:nvSpPr>
          <p:cNvPr id="5" name="Rectangle 5">
            <a:extLst>
              <a:ext uri="{FF2B5EF4-FFF2-40B4-BE49-F238E27FC236}">
                <a16:creationId xmlns:a16="http://schemas.microsoft.com/office/drawing/2014/main" xmlns="" id="{04E56DB0-D89F-4DC2-8FCF-6513A02F5CC7}"/>
              </a:ext>
            </a:extLst>
          </p:cNvPr>
          <p:cNvSpPr>
            <a:spLocks noChangeArrowheads="1"/>
          </p:cNvSpPr>
          <p:nvPr/>
        </p:nvSpPr>
        <p:spPr bwMode="auto">
          <a:xfrm>
            <a:off x="12855667" y="3934588"/>
            <a:ext cx="12578144" cy="276999"/>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descr="Picture">
            <a:extLst>
              <a:ext uri="{FF2B5EF4-FFF2-40B4-BE49-F238E27FC236}">
                <a16:creationId xmlns:a16="http://schemas.microsoft.com/office/drawing/2014/main" xmlns="" id="{D84C76A6-8A6F-4F0C-AA2B-1F2558726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057" y="752857"/>
            <a:ext cx="1883777" cy="116550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icture">
            <a:extLst>
              <a:ext uri="{FF2B5EF4-FFF2-40B4-BE49-F238E27FC236}">
                <a16:creationId xmlns:a16="http://schemas.microsoft.com/office/drawing/2014/main" xmlns="" id="{6346A60C-8C9B-4F10-A975-74962E62D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321" y="1918366"/>
            <a:ext cx="2034720" cy="11272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a:extLst>
              <a:ext uri="{FF2B5EF4-FFF2-40B4-BE49-F238E27FC236}">
                <a16:creationId xmlns:a16="http://schemas.microsoft.com/office/drawing/2014/main" xmlns="" id="{D91CCFDA-476D-49D1-9E02-1DE6D9D07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331" y="3163651"/>
            <a:ext cx="1955710" cy="116550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icture">
            <a:extLst>
              <a:ext uri="{FF2B5EF4-FFF2-40B4-BE49-F238E27FC236}">
                <a16:creationId xmlns:a16="http://schemas.microsoft.com/office/drawing/2014/main" xmlns="" id="{CCC1B638-8BBD-44B2-A8E8-30F33DE667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5807" y="4576498"/>
            <a:ext cx="1833253" cy="10586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a:extLst>
              <a:ext uri="{FF2B5EF4-FFF2-40B4-BE49-F238E27FC236}">
                <a16:creationId xmlns:a16="http://schemas.microsoft.com/office/drawing/2014/main" xmlns="" id="{743CEFC7-F511-4A27-AA34-42BD64CC67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9209" y="5653234"/>
            <a:ext cx="2015626" cy="110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66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FAE6438-8D6F-4F7F-B4E4-BB88DF46E80E}"/>
              </a:ext>
            </a:extLst>
          </p:cNvPr>
          <p:cNvSpPr/>
          <p:nvPr/>
        </p:nvSpPr>
        <p:spPr>
          <a:xfrm>
            <a:off x="244698" y="1388770"/>
            <a:ext cx="11294772" cy="4031873"/>
          </a:xfrm>
          <a:prstGeom prst="rect">
            <a:avLst/>
          </a:prstGeom>
        </p:spPr>
        <p:txBody>
          <a:bodyPr wrap="square">
            <a:spAutoFit/>
          </a:bodyPr>
          <a:lstStyle/>
          <a:p>
            <a:pPr marL="457200" indent="-457200" algn="ctr">
              <a:buFont typeface="Wingdings" panose="05000000000000000000" pitchFamily="2" charset="2"/>
              <a:buChar char="v"/>
            </a:pPr>
            <a:r>
              <a:rPr lang="en-US" sz="3200" dirty="0" smtClean="0"/>
              <a:t>KEY POINTS</a:t>
            </a:r>
          </a:p>
          <a:p>
            <a:pPr marL="457200" indent="-457200">
              <a:buFont typeface="Wingdings" panose="05000000000000000000" pitchFamily="2" charset="2"/>
              <a:buChar char="v"/>
            </a:pPr>
            <a:r>
              <a:rPr lang="en-US" sz="3200" dirty="0" smtClean="0"/>
              <a:t>This </a:t>
            </a:r>
            <a:r>
              <a:rPr lang="en-US" sz="3200" dirty="0"/>
              <a:t>is a story of 5 month old baby elephant named Kari.</a:t>
            </a:r>
          </a:p>
          <a:p>
            <a:pPr marL="457200" indent="-457200">
              <a:buFont typeface="Wingdings" panose="05000000000000000000" pitchFamily="2" charset="2"/>
              <a:buChar char="v"/>
            </a:pPr>
            <a:r>
              <a:rPr lang="en-US" sz="3200" dirty="0"/>
              <a:t>Kari is not only a playful and mischievous elephant but also a sensitive and helpful baby elephant.</a:t>
            </a:r>
          </a:p>
          <a:p>
            <a:pPr marL="457200" indent="-457200">
              <a:buFont typeface="Wingdings" panose="05000000000000000000" pitchFamily="2" charset="2"/>
              <a:buChar char="v"/>
            </a:pPr>
            <a:r>
              <a:rPr lang="en-US" sz="3200" dirty="0"/>
              <a:t>He is fond of ripe bananas.</a:t>
            </a:r>
          </a:p>
          <a:p>
            <a:pPr marL="457200" indent="-457200">
              <a:buFont typeface="Wingdings" panose="05000000000000000000" pitchFamily="2" charset="2"/>
              <a:buChar char="v"/>
            </a:pPr>
            <a:r>
              <a:rPr lang="en-US" sz="3200" dirty="0"/>
              <a:t>He is quick learner and his nine years old friend as well as keeper is also a good trainer.</a:t>
            </a:r>
          </a:p>
          <a:p>
            <a:pPr marL="457200" indent="-457200">
              <a:buFont typeface="Wingdings" panose="05000000000000000000" pitchFamily="2" charset="2"/>
              <a:buChar char="v"/>
            </a:pPr>
            <a:r>
              <a:rPr lang="en-US" sz="3200" dirty="0"/>
              <a:t>Kari is taught to walk, to sit down, to go fast, to go slow etc.</a:t>
            </a:r>
            <a:endParaRPr lang="en-IN" sz="3200" dirty="0"/>
          </a:p>
        </p:txBody>
      </p:sp>
    </p:spTree>
    <p:extLst>
      <p:ext uri="{BB962C8B-B14F-4D97-AF65-F5344CB8AC3E}">
        <p14:creationId xmlns:p14="http://schemas.microsoft.com/office/powerpoint/2010/main" val="2006890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C7B2C34-B163-4301-9CDB-AD063F403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28869" cy="6858000"/>
          </a:xfrm>
          <a:prstGeom prst="rect">
            <a:avLst/>
          </a:prstGeom>
        </p:spPr>
      </p:pic>
    </p:spTree>
    <p:extLst>
      <p:ext uri="{BB962C8B-B14F-4D97-AF65-F5344CB8AC3E}">
        <p14:creationId xmlns:p14="http://schemas.microsoft.com/office/powerpoint/2010/main" val="3971644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9CCB995-DD22-4526-8784-3137BE5BF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45" y="0"/>
            <a:ext cx="12591246" cy="6858000"/>
          </a:xfrm>
          <a:prstGeom prst="rect">
            <a:avLst/>
          </a:prstGeom>
        </p:spPr>
      </p:pic>
    </p:spTree>
    <p:extLst>
      <p:ext uri="{BB962C8B-B14F-4D97-AF65-F5344CB8AC3E}">
        <p14:creationId xmlns:p14="http://schemas.microsoft.com/office/powerpoint/2010/main" val="3265623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1F535EF-5D0E-460C-8D38-2052092C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412717" cy="6858001"/>
          </a:xfrm>
          <a:prstGeom prst="rect">
            <a:avLst/>
          </a:prstGeom>
        </p:spPr>
      </p:pic>
    </p:spTree>
    <p:extLst>
      <p:ext uri="{BB962C8B-B14F-4D97-AF65-F5344CB8AC3E}">
        <p14:creationId xmlns:p14="http://schemas.microsoft.com/office/powerpoint/2010/main" val="1252489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0F6B7C5-EBA3-4E0C-9637-12A615B2D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 y="0"/>
            <a:ext cx="12447605" cy="6858000"/>
          </a:xfrm>
          <a:prstGeom prst="rect">
            <a:avLst/>
          </a:prstGeom>
        </p:spPr>
      </p:pic>
    </p:spTree>
    <p:extLst>
      <p:ext uri="{BB962C8B-B14F-4D97-AF65-F5344CB8AC3E}">
        <p14:creationId xmlns:p14="http://schemas.microsoft.com/office/powerpoint/2010/main" val="2913176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1548</Words>
  <Application>Microsoft Office PowerPoint</Application>
  <PresentationFormat>Widescreen</PresentationFormat>
  <Paragraphs>147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Chapter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dc:creator>
  <cp:lastModifiedBy>wc</cp:lastModifiedBy>
  <cp:revision>15</cp:revision>
  <dcterms:created xsi:type="dcterms:W3CDTF">2020-05-10T10:34:51Z</dcterms:created>
  <dcterms:modified xsi:type="dcterms:W3CDTF">2020-07-19T09:20:49Z</dcterms:modified>
</cp:coreProperties>
</file>