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97" r:id="rId3"/>
    <p:sldId id="305" r:id="rId4"/>
    <p:sldId id="298" r:id="rId5"/>
    <p:sldId id="306" r:id="rId6"/>
    <p:sldId id="307" r:id="rId7"/>
    <p:sldId id="308" r:id="rId8"/>
    <p:sldId id="309" r:id="rId9"/>
    <p:sldId id="281" r:id="rId10"/>
    <p:sldId id="289" r:id="rId11"/>
    <p:sldId id="302" r:id="rId12"/>
    <p:sldId id="293" r:id="rId13"/>
    <p:sldId id="294" r:id="rId14"/>
    <p:sldId id="29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28EF-D3DF-4E3E-BC05-94361BFBE83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BC77-3F79-410D-8F3F-C9017BD649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65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57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72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32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29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6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167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45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2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87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28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2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00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7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50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0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04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2F2EFE-FE2D-478B-BDE1-608871A77BF9}" type="datetimeFigureOut">
              <a:rPr lang="en-IN" smtClean="0"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225F-B2FC-4CB2-BE06-FCE4547C6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79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747E-E8E0-4067-AA9D-60EC4C0AF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SAINIK SCHOOL GOALPARA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3B64E-AA45-412C-92C0-0D95E0457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IN" dirty="0"/>
              <a:t>TOPIC-ELEMENTS OF DEMOCRACY</a:t>
            </a:r>
          </a:p>
          <a:p>
            <a:r>
              <a:rPr lang="en-IN" dirty="0"/>
              <a:t>CHAPTER-4</a:t>
            </a:r>
          </a:p>
          <a:p>
            <a:r>
              <a:rPr lang="en-IN" dirty="0"/>
              <a:t>SOCIAL AND POLITICAL LIFE</a:t>
            </a:r>
          </a:p>
          <a:p>
            <a:r>
              <a:rPr lang="en-IN" dirty="0"/>
              <a:t>CLASS-VI (CIVICS)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7CA34-0378-4F48-A79E-69141B9A12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20" y="744220"/>
            <a:ext cx="1711960" cy="171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7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763C7A3-216F-4BB0-B2C1-1A7E34DC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940904"/>
            <a:ext cx="1049572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3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D169-D12B-4901-8C90-D57EA957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304"/>
            <a:ext cx="9144000" cy="2292626"/>
          </a:xfrm>
        </p:spPr>
        <p:txBody>
          <a:bodyPr/>
          <a:lstStyle/>
          <a:p>
            <a:r>
              <a:rPr lang="en-IN" dirty="0"/>
              <a:t>CONFLICT RESOLUTION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918D8-2BDB-48D4-B511-41FEEFE4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6210"/>
            <a:ext cx="9144000" cy="2835964"/>
          </a:xfrm>
        </p:spPr>
        <p:txBody>
          <a:bodyPr/>
          <a:lstStyle/>
          <a:p>
            <a:r>
              <a:rPr lang="en-IN" dirty="0"/>
              <a:t>JUDICIARY</a:t>
            </a:r>
          </a:p>
          <a:p>
            <a:r>
              <a:rPr lang="en-IN" dirty="0"/>
              <a:t>POLICE</a:t>
            </a:r>
          </a:p>
        </p:txBody>
      </p:sp>
    </p:spTree>
    <p:extLst>
      <p:ext uri="{BB962C8B-B14F-4D97-AF65-F5344CB8AC3E}">
        <p14:creationId xmlns:p14="http://schemas.microsoft.com/office/powerpoint/2010/main" val="135284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AA0661F-C4A3-454A-8F29-F2A488CB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FB219ED-FBDC-49B9-AE23-AAC41C77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8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E1FB18F-CABC-4541-8FA5-9FE3C53A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E823961-B0D2-42F5-A671-E6E619C3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4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F96B-00ED-4137-8F75-D7AF8228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POINTS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13B2-7245-4E5D-86D0-A7A308649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PARTICIPATION</a:t>
            </a:r>
          </a:p>
          <a:p>
            <a:r>
              <a:rPr lang="en-IN" dirty="0"/>
              <a:t>ACCOUNTABILITY</a:t>
            </a:r>
          </a:p>
          <a:p>
            <a:r>
              <a:rPr lang="en-IN" dirty="0"/>
              <a:t>CONFLICT RESOLUTION</a:t>
            </a:r>
          </a:p>
          <a:p>
            <a:r>
              <a:rPr lang="en-IN" dirty="0"/>
              <a:t>CONCERN FOR EQUALITY AND JUSTICE</a:t>
            </a:r>
          </a:p>
        </p:txBody>
      </p:sp>
    </p:spTree>
    <p:extLst>
      <p:ext uri="{BB962C8B-B14F-4D97-AF65-F5344CB8AC3E}">
        <p14:creationId xmlns:p14="http://schemas.microsoft.com/office/powerpoint/2010/main" val="303198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68A9-B1EC-4693-A415-2C6F28BF4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83"/>
            <a:ext cx="9144000" cy="1934817"/>
          </a:xfrm>
        </p:spPr>
        <p:txBody>
          <a:bodyPr/>
          <a:lstStyle/>
          <a:p>
            <a:r>
              <a:rPr lang="en-IN" dirty="0"/>
              <a:t>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DA470-B800-4D1D-AE46-DA6E55D0E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3600"/>
            <a:ext cx="9144000" cy="3124200"/>
          </a:xfrm>
        </p:spPr>
        <p:txBody>
          <a:bodyPr/>
          <a:lstStyle/>
          <a:p>
            <a:r>
              <a:rPr lang="en-IN" dirty="0"/>
              <a:t>It means to take part.</a:t>
            </a:r>
          </a:p>
          <a:p>
            <a:r>
              <a:rPr lang="en-IN" dirty="0"/>
              <a:t>In a democracy every citizen has the right and the means to participate in the decision-making process of the Government.</a:t>
            </a:r>
          </a:p>
          <a:p>
            <a:r>
              <a:rPr lang="en-IN" dirty="0"/>
              <a:t>In a democracy there is a free and fair  system of election for choosing  representatives to the Government.</a:t>
            </a:r>
          </a:p>
          <a:p>
            <a:r>
              <a:rPr lang="en-IN" dirty="0"/>
              <a:t>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82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05CF-FB5C-46E3-A20A-FC169FE4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55762"/>
          </a:xfrm>
        </p:spPr>
        <p:txBody>
          <a:bodyPr/>
          <a:lstStyle/>
          <a:p>
            <a:r>
              <a:rPr lang="en-IN" dirty="0"/>
              <a:t>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F55BB-804E-439A-8FBA-1283377DA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5763"/>
            <a:ext cx="9144000" cy="3602037"/>
          </a:xfrm>
        </p:spPr>
        <p:txBody>
          <a:bodyPr/>
          <a:lstStyle/>
          <a:p>
            <a:r>
              <a:rPr lang="en-IN" dirty="0"/>
              <a:t>ELECTION</a:t>
            </a:r>
          </a:p>
          <a:p>
            <a:r>
              <a:rPr lang="en-IN" dirty="0"/>
              <a:t>STRIKES</a:t>
            </a:r>
          </a:p>
          <a:p>
            <a:r>
              <a:rPr lang="en-IN" dirty="0"/>
              <a:t>PROTEST MARCHES</a:t>
            </a:r>
          </a:p>
          <a:p>
            <a:r>
              <a:rPr lang="en-IN" dirty="0"/>
              <a:t> RALLIES</a:t>
            </a:r>
          </a:p>
          <a:p>
            <a:r>
              <a:rPr lang="en-IN" dirty="0"/>
              <a:t>REFERNDUMS</a:t>
            </a:r>
          </a:p>
          <a:p>
            <a:r>
              <a:rPr lang="en-IN" dirty="0"/>
              <a:t>MEDIA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47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7F8B-6E88-401D-9F0E-2D7E0BBA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2067339"/>
          </a:xfrm>
        </p:spPr>
        <p:txBody>
          <a:bodyPr/>
          <a:lstStyle/>
          <a:p>
            <a:r>
              <a:rPr lang="en-IN" dirty="0"/>
              <a:t>ACCOUNTABILITY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7B3E9-BA64-42B4-B545-8A028218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5391"/>
            <a:ext cx="9144000" cy="2872409"/>
          </a:xfrm>
        </p:spPr>
        <p:txBody>
          <a:bodyPr/>
          <a:lstStyle/>
          <a:p>
            <a:r>
              <a:rPr lang="en-IN" dirty="0"/>
              <a:t>Accountability means being responsible for one’s action.</a:t>
            </a:r>
          </a:p>
          <a:p>
            <a:r>
              <a:rPr lang="en-IN" dirty="0"/>
              <a:t>Elected representatives are responsible and accountable to the people.</a:t>
            </a:r>
          </a:p>
          <a:p>
            <a:r>
              <a:rPr lang="en-IN" dirty="0"/>
              <a:t>Judiciary(independent) and police take the elected representatives to task if they are dishonest.</a:t>
            </a:r>
          </a:p>
          <a:p>
            <a:r>
              <a:rPr lang="en-IN" dirty="0"/>
              <a:t>Judges cant be influenced because of its independence.</a:t>
            </a:r>
          </a:p>
          <a:p>
            <a:r>
              <a:rPr lang="en-IN" dirty="0"/>
              <a:t>Citizens can register cases.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84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6886-CEDA-41B1-808D-DEC04E801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11965"/>
          </a:xfrm>
        </p:spPr>
        <p:txBody>
          <a:bodyPr/>
          <a:lstStyle/>
          <a:p>
            <a:r>
              <a:rPr lang="en-IN" dirty="0"/>
              <a:t>constitution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1E2B3-FE1F-4BDE-B1B3-1AFA4BFEA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0504"/>
            <a:ext cx="9144000" cy="3707296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Every democracy has a constitution.</a:t>
            </a:r>
          </a:p>
          <a:p>
            <a:r>
              <a:rPr lang="en-IN" dirty="0"/>
              <a:t>It specifies the powers of the Government.</a:t>
            </a:r>
          </a:p>
          <a:p>
            <a:r>
              <a:rPr lang="en-IN" dirty="0"/>
              <a:t>It also safeguards the interest of everyone.</a:t>
            </a:r>
          </a:p>
          <a:p>
            <a:r>
              <a:rPr lang="en-IN" dirty="0"/>
              <a:t>It acts as a check on the misuse of power by the Government.</a:t>
            </a:r>
          </a:p>
          <a:p>
            <a:r>
              <a:rPr lang="en-IN" dirty="0"/>
              <a:t>1975 Indira Gandhi declared state of emergency in India.</a:t>
            </a:r>
          </a:p>
          <a:p>
            <a:r>
              <a:rPr lang="en-IN" dirty="0"/>
              <a:t>She suspended elections and liberties of the people.</a:t>
            </a:r>
          </a:p>
          <a:p>
            <a:r>
              <a:rPr lang="en-IN" dirty="0"/>
              <a:t>Justice Khanna ruled ‘fundamental rights, especially the right to life, cannot be violated even during emergency.</a:t>
            </a:r>
          </a:p>
          <a:p>
            <a:r>
              <a:rPr lang="en-IN" dirty="0"/>
              <a:t>People voted Indira Gandhi out of power in the next election.</a:t>
            </a:r>
          </a:p>
        </p:txBody>
      </p:sp>
    </p:spTree>
    <p:extLst>
      <p:ext uri="{BB962C8B-B14F-4D97-AF65-F5344CB8AC3E}">
        <p14:creationId xmlns:p14="http://schemas.microsoft.com/office/powerpoint/2010/main" val="341993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492C-E99E-404C-861A-A6E596483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843"/>
            <a:ext cx="9144000" cy="914400"/>
          </a:xfrm>
        </p:spPr>
        <p:txBody>
          <a:bodyPr/>
          <a:lstStyle/>
          <a:p>
            <a:r>
              <a:rPr lang="en-IN" dirty="0"/>
              <a:t>Conflict resolution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B9CE7-6E93-4E03-99C6-3E47B0B5E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82" y="1484243"/>
            <a:ext cx="11688417" cy="5373757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/>
              <a:t>Demands of resources are increasing so does population leading to conflicts.</a:t>
            </a:r>
          </a:p>
          <a:p>
            <a:r>
              <a:rPr lang="en-IN" sz="2800" dirty="0"/>
              <a:t>There are conflicts in society and interest groups clash over some or the other issue.</a:t>
            </a:r>
          </a:p>
          <a:p>
            <a:r>
              <a:rPr lang="en-IN" sz="2800" dirty="0"/>
              <a:t>In India there are many states which are in conflicts due to sharing of rivers, land people etc.</a:t>
            </a:r>
          </a:p>
          <a:p>
            <a:r>
              <a:rPr lang="en-IN" sz="2800" dirty="0"/>
              <a:t>Conflicts arises because of  different religious groups, castes, regions and even between the rich and poor.</a:t>
            </a:r>
          </a:p>
          <a:p>
            <a:r>
              <a:rPr lang="en-IN" sz="2800" dirty="0"/>
              <a:t>Judiciary or the court of law is the main body which deals with conflicts.</a:t>
            </a:r>
          </a:p>
          <a:p>
            <a:r>
              <a:rPr lang="en-IN" sz="2800" dirty="0"/>
              <a:t>Example-Gujarat riots (Hindu-Muslim riots 2002 </a:t>
            </a:r>
            <a:r>
              <a:rPr lang="en-IN" sz="2800" dirty="0" err="1"/>
              <a:t>Bilkis</a:t>
            </a:r>
            <a:r>
              <a:rPr lang="en-IN" sz="2800" dirty="0"/>
              <a:t> </a:t>
            </a:r>
            <a:r>
              <a:rPr lang="en-IN" sz="2800" dirty="0" err="1"/>
              <a:t>Bano</a:t>
            </a:r>
            <a:r>
              <a:rPr lang="en-IN" sz="2800" dirty="0"/>
              <a:t>)</a:t>
            </a:r>
          </a:p>
          <a:p>
            <a:r>
              <a:rPr lang="en-IN" sz="2800" dirty="0"/>
              <a:t>Police is another body which deals with conflict resolution.</a:t>
            </a:r>
          </a:p>
        </p:txBody>
      </p:sp>
    </p:spTree>
    <p:extLst>
      <p:ext uri="{BB962C8B-B14F-4D97-AF65-F5344CB8AC3E}">
        <p14:creationId xmlns:p14="http://schemas.microsoft.com/office/powerpoint/2010/main" val="173374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AA16-3B8C-423A-88CA-BA1E0C556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775"/>
            <a:ext cx="9144000" cy="755374"/>
          </a:xfrm>
        </p:spPr>
        <p:txBody>
          <a:bodyPr>
            <a:normAutofit fontScale="90000"/>
          </a:bodyPr>
          <a:lstStyle/>
          <a:p>
            <a:r>
              <a:rPr lang="en-IN" sz="2000" dirty="0"/>
              <a:t>Concern for equality and justice</a:t>
            </a:r>
            <a:r>
              <a:rPr lang="en-IN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AB85-495A-4372-A700-C9FEE8F6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6" y="901149"/>
            <a:ext cx="11184834" cy="5353878"/>
          </a:xfrm>
        </p:spPr>
        <p:txBody>
          <a:bodyPr>
            <a:normAutofit/>
          </a:bodyPr>
          <a:lstStyle/>
          <a:p>
            <a:r>
              <a:rPr lang="en-IN" dirty="0"/>
              <a:t>Provision for Equality and justice.</a:t>
            </a:r>
          </a:p>
          <a:p>
            <a:r>
              <a:rPr lang="en-IN" dirty="0"/>
              <a:t>All are equal in the eyes of the law.</a:t>
            </a:r>
          </a:p>
          <a:p>
            <a:r>
              <a:rPr lang="en-IN" dirty="0"/>
              <a:t>Earlier millions had suffered due to ‘untouchability’ and ‘caste system.</a:t>
            </a:r>
          </a:p>
          <a:p>
            <a:r>
              <a:rPr lang="en-IN" dirty="0"/>
              <a:t>Constitution makes special provision for the Dalits and the so-called Untouchables.</a:t>
            </a:r>
          </a:p>
          <a:p>
            <a:r>
              <a:rPr lang="en-IN" dirty="0"/>
              <a:t>Seats are reserved for them in the parliament , educational institutions, and Government undertakings.</a:t>
            </a:r>
          </a:p>
          <a:p>
            <a:r>
              <a:rPr lang="en-IN" dirty="0"/>
              <a:t>Several laws are passed prohibiting the discrimination of people on the basis of caste, creed or colour.</a:t>
            </a:r>
          </a:p>
          <a:p>
            <a:r>
              <a:rPr lang="en-IN" dirty="0"/>
              <a:t>Girls are often treated as second class citizen. Female foetuses are killed.</a:t>
            </a:r>
          </a:p>
          <a:p>
            <a:r>
              <a:rPr lang="en-IN" dirty="0"/>
              <a:t>Birth of a girl child is unwelcomed.</a:t>
            </a:r>
          </a:p>
          <a:p>
            <a:r>
              <a:rPr lang="en-IN" dirty="0"/>
              <a:t>Government had launched projects to prevent female infanticide.</a:t>
            </a:r>
          </a:p>
          <a:p>
            <a:r>
              <a:rPr lang="en-IN" dirty="0"/>
              <a:t>Free schooling, girl parents get paid. Scholarship , reservations etc.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926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A7A5BB6-5D22-4471-A73B-BF1F4AAD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3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460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    SAINIK SCHOOL GOALPARA</vt:lpstr>
      <vt:lpstr>POINTS TO DISCUSS</vt:lpstr>
      <vt:lpstr>Participation</vt:lpstr>
      <vt:lpstr>PARTICIPATION</vt:lpstr>
      <vt:lpstr>ACCOUNTABILITY</vt:lpstr>
      <vt:lpstr>constitution</vt:lpstr>
      <vt:lpstr>Conflict resolution</vt:lpstr>
      <vt:lpstr>Concern for equality and justice.</vt:lpstr>
      <vt:lpstr>PowerPoint Presentation</vt:lpstr>
      <vt:lpstr>PowerPoint Presentation</vt:lpstr>
      <vt:lpstr>CONFLICT RESOLUTION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SAINIK SCHOOL NALANDA</dc:title>
  <dc:creator>zakiyol.kintso@yahoo.in</dc:creator>
  <cp:lastModifiedBy>zakiyol kintso</cp:lastModifiedBy>
  <cp:revision>32</cp:revision>
  <dcterms:created xsi:type="dcterms:W3CDTF">2020-09-16T17:37:28Z</dcterms:created>
  <dcterms:modified xsi:type="dcterms:W3CDTF">2020-12-04T06:04:13Z</dcterms:modified>
</cp:coreProperties>
</file>