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86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A28EF-D3DF-4E3E-BC05-94361BFBE83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0BC77-3F79-410D-8F3F-C9017BD649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65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96B4-3DB5-4978-B7F9-293AA4141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B84F-F3C5-4AFE-9610-66C8C42FD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4DE8-A3B7-4D71-93C2-6E692650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214C-F9F2-4662-A59F-0EDE192C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0C3E6-EAE2-4C10-8842-10D664E9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62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ECDF-5656-4489-A394-7F57ED5B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5B376-6FF7-4F71-AE2E-249F7C2A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525F-D764-4BA7-8EA3-9FAA45A4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E1E1-6EA3-475A-9552-1B291A4F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6C5C-406F-454D-AA85-F7C6271C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47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75C43-6BDB-4F5B-AC1B-4608AD0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91E2A-EC99-4AB4-8091-3FA90288D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6DBDE-78D9-45C5-8517-EF24A98F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07298-9C40-440F-91AF-E4304B65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1668-5795-4414-8094-D73A6EA4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25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7CB7-18DA-44FC-80D4-E7162F0A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55F3-41C9-4EEA-8053-9FE46B10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7F02-1B50-4BC5-9132-14340CF4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0B290-C316-4DAF-965D-8A1206AA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5149A-910B-410C-B32D-85D93543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63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2787-776C-4A12-BD89-1DD29720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ED5DD-5545-41DB-8016-5DD86A374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ED042-E0BC-46D3-AD8E-6B80ABCD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006F4-FC82-4923-9672-722AA549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F850-7852-4C03-B02D-404AE6C1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00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18BAD-D647-4B1D-8C3D-54577045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1D44-0C5A-4E41-B1DE-BB2D535F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3F443-475D-4171-86BF-617F048A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688B4-6615-4DFD-99D3-944E169F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29EF8-8860-4F4C-AB53-F08DC065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6E2DA-4E3A-4D6C-A914-094C9A07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645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49EF-A3F7-4ECE-99EE-57F8CA2A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CE836-6873-4048-AF2C-5EA97A71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F110D-433A-4E1A-9863-F1EDD0DAA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624E-3DF7-44A2-8091-A9CC32851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45323-52CC-412B-8044-0DDB58E56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FEAB0-00A5-449A-A595-BBDF859A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5FBB8-4EE6-4709-953D-1D4AD90A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A88FC-5986-46EB-8D2B-3439DBBE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37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6994-6BBB-4871-9E18-97A4BAE0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0C407-0392-44F9-84C7-308D729B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41957-5F21-40F2-86EB-5B96B8D7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17171-316D-4964-B271-B5B4A1AC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28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87BE0-1339-4E94-9966-3B498560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B5ABE-333A-43E2-899C-CB787E80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AFAD3-870B-4C93-A771-BB61C755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34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A166-5D14-4769-BF41-6D1BA1AB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4C021-B165-43BD-B93D-8A7F2CC6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A1FCC-7B4A-4E5C-BA18-0FA43B752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A4BF8-D632-4761-AFF6-AA2667F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B55E7-56D2-4507-B836-93975313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1E8A1-ADFA-4066-A48A-BD37FB69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90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92FB-935F-4D9D-A6DD-F44E6DC7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206ECE-880D-40F3-A83A-EBC9C46A5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BFB2C-A155-4D33-95F3-C7A77B3EB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B99EB-C702-4E4D-83AE-F7C945B8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D9D06-5122-46C3-94A2-D80D5EE1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79473-0F1F-49ED-8793-053DB73B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19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59E8C-D697-4229-AEEA-6E4A611F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C255F-1A42-459D-95E2-EB05E7E73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33D1E-C102-44E0-A9D2-92E603E7E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2EFE-FE2D-478B-BDE1-608871A77BF9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0A1D8-8EE8-4DD2-80DC-CD5B87928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6AE3-FEC6-4FD6-84B9-6A56CB589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795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747E-E8E0-4067-AA9D-60EC4C0AF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SAINIK SCHOOL GOALPARA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3B64E-AA45-412C-92C0-0D95E0457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TOPIC-MOTIONS OF THE EARTH</a:t>
            </a:r>
          </a:p>
          <a:p>
            <a:r>
              <a:rPr lang="en-IN" dirty="0"/>
              <a:t>CHAPTER-3</a:t>
            </a:r>
          </a:p>
          <a:p>
            <a:r>
              <a:rPr lang="en-IN" dirty="0"/>
              <a:t>GEOGRAPHY</a:t>
            </a:r>
          </a:p>
          <a:p>
            <a:r>
              <a:rPr lang="en-IN" dirty="0"/>
              <a:t>CLASS-VI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7CA34-0378-4F48-A79E-69141B9A12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20" y="744220"/>
            <a:ext cx="1711960" cy="1711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7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31D98B-A956-40AE-B094-2BA6A553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781878"/>
            <a:ext cx="8574157" cy="46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82340B3-B62C-487C-8DEA-02CBF659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6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5365608-014A-4508-B665-E0F0DA84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9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513060-6C78-4FA6-A042-AF9E5506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3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083AAC0-1F83-48B6-B969-F16834F0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5E85988-37BC-4BAF-893A-3EE4A5F0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5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B14C0F0-F3A7-4F2D-BEE8-1446D684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0"/>
            <a:ext cx="972709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9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5E1C496-8A89-40E2-A7F6-5015AB79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9412067-CADD-431E-88C9-9BAB34CF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5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47FA76D-C7D6-44CC-93D1-6A267BA2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2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A6FB08-27BF-4DFB-9EA3-19A336B0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2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85382FC-D2B8-4026-9B77-53DE7863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EDA9BF5-76A7-4FB7-8646-6142745C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7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3350488-256C-4335-AAE2-12C0129F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50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2C08B48-6265-4817-ACEE-AF259FAC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3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E823961-B0D2-42F5-A671-E6E619C3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2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25822D3-CB8E-4F62-8F7E-9BFFAC66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ED6B134-E26D-4426-B099-2A960FCE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0"/>
            <a:ext cx="120859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1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5B0309-F424-43A8-B41F-C85558ED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6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8E78980-2A51-486C-820C-7E72F951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"/>
            <a:ext cx="12192000" cy="67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D794C79-0274-4FB5-9AFC-F4A60D14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17"/>
            <a:ext cx="12192000" cy="67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6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1A2F938-484D-4578-BFA3-FF9D1E6E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FEA9859-243A-4AD3-80B2-1A8B583C0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2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</Words>
  <Application>Microsoft Office PowerPoint</Application>
  <PresentationFormat>Widescreen</PresentationFormat>
  <Paragraphs>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    SAINIK SCHOOL GOALPARA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SAINIK SCHOOL NALANDA</dc:title>
  <dc:creator>zakiyol.kintso@yahoo.in</dc:creator>
  <cp:lastModifiedBy>zakiyol kintso</cp:lastModifiedBy>
  <cp:revision>28</cp:revision>
  <dcterms:created xsi:type="dcterms:W3CDTF">2020-09-16T17:37:28Z</dcterms:created>
  <dcterms:modified xsi:type="dcterms:W3CDTF">2020-12-11T06:15:46Z</dcterms:modified>
</cp:coreProperties>
</file>