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35299" y="467359"/>
            <a:ext cx="307340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49470" y="2292350"/>
            <a:ext cx="3935095" cy="3444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jp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Relationship Id="rId20" Type="http://schemas.openxmlformats.org/officeDocument/2006/relationships/image" Target="../media/image60.png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image" Target="../media/image63.png"/><Relationship Id="rId24" Type="http://schemas.openxmlformats.org/officeDocument/2006/relationships/image" Target="../media/image64.png"/><Relationship Id="rId25" Type="http://schemas.openxmlformats.org/officeDocument/2006/relationships/image" Target="../media/image65.png"/><Relationship Id="rId26" Type="http://schemas.openxmlformats.org/officeDocument/2006/relationships/image" Target="../media/image66.png"/><Relationship Id="rId27" Type="http://schemas.openxmlformats.org/officeDocument/2006/relationships/image" Target="../media/image67.png"/><Relationship Id="rId28" Type="http://schemas.openxmlformats.org/officeDocument/2006/relationships/image" Target="../media/image68.png"/><Relationship Id="rId29" Type="http://schemas.openxmlformats.org/officeDocument/2006/relationships/image" Target="../media/image69.png"/><Relationship Id="rId30" Type="http://schemas.openxmlformats.org/officeDocument/2006/relationships/image" Target="../media/image70.png"/><Relationship Id="rId31" Type="http://schemas.openxmlformats.org/officeDocument/2006/relationships/image" Target="../media/image71.png"/><Relationship Id="rId32" Type="http://schemas.openxmlformats.org/officeDocument/2006/relationships/image" Target="../media/image72.png"/><Relationship Id="rId33" Type="http://schemas.openxmlformats.org/officeDocument/2006/relationships/image" Target="../media/image73.png"/><Relationship Id="rId34" Type="http://schemas.openxmlformats.org/officeDocument/2006/relationships/image" Target="../media/image74.png"/><Relationship Id="rId35" Type="http://schemas.openxmlformats.org/officeDocument/2006/relationships/image" Target="../media/image75.png"/><Relationship Id="rId36" Type="http://schemas.openxmlformats.org/officeDocument/2006/relationships/image" Target="../media/image76.png"/><Relationship Id="rId37" Type="http://schemas.openxmlformats.org/officeDocument/2006/relationships/image" Target="../media/image77.png"/><Relationship Id="rId38" Type="http://schemas.openxmlformats.org/officeDocument/2006/relationships/image" Target="../media/image78.png"/><Relationship Id="rId39" Type="http://schemas.openxmlformats.org/officeDocument/2006/relationships/image" Target="../media/image79.png"/><Relationship Id="rId40" Type="http://schemas.openxmlformats.org/officeDocument/2006/relationships/image" Target="../media/image80.png"/><Relationship Id="rId41" Type="http://schemas.openxmlformats.org/officeDocument/2006/relationships/image" Target="../media/image81.png"/><Relationship Id="rId42" Type="http://schemas.openxmlformats.org/officeDocument/2006/relationships/image" Target="../media/image8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77501" y="1261110"/>
            <a:ext cx="2257425" cy="2096135"/>
            <a:chOff x="877501" y="1261110"/>
            <a:chExt cx="2257425" cy="2096135"/>
          </a:xfrm>
        </p:grpSpPr>
        <p:sp>
          <p:nvSpPr>
            <p:cNvPr id="4" name="object 4"/>
            <p:cNvSpPr/>
            <p:nvPr/>
          </p:nvSpPr>
          <p:spPr>
            <a:xfrm>
              <a:off x="882173" y="2679700"/>
              <a:ext cx="674370" cy="673100"/>
            </a:xfrm>
            <a:custGeom>
              <a:avLst/>
              <a:gdLst/>
              <a:ahLst/>
              <a:cxnLst/>
              <a:rect l="l" t="t" r="r" b="b"/>
              <a:pathLst>
                <a:path w="674369" h="673100">
                  <a:moveTo>
                    <a:pt x="262096" y="0"/>
                  </a:moveTo>
                  <a:lnTo>
                    <a:pt x="201930" y="8572"/>
                  </a:lnTo>
                  <a:lnTo>
                    <a:pt x="150336" y="26670"/>
                  </a:lnTo>
                  <a:lnTo>
                    <a:pt x="107156" y="56991"/>
                  </a:lnTo>
                  <a:lnTo>
                    <a:pt x="71596" y="97789"/>
                  </a:lnTo>
                  <a:lnTo>
                    <a:pt x="42703" y="158908"/>
                  </a:lnTo>
                  <a:lnTo>
                    <a:pt x="29090" y="199767"/>
                  </a:lnTo>
                  <a:lnTo>
                    <a:pt x="15716" y="247650"/>
                  </a:lnTo>
                  <a:lnTo>
                    <a:pt x="5715" y="298628"/>
                  </a:lnTo>
                  <a:lnTo>
                    <a:pt x="476" y="344963"/>
                  </a:lnTo>
                  <a:lnTo>
                    <a:pt x="0" y="386774"/>
                  </a:lnTo>
                  <a:lnTo>
                    <a:pt x="4286" y="424179"/>
                  </a:lnTo>
                  <a:lnTo>
                    <a:pt x="16688" y="467796"/>
                  </a:lnTo>
                  <a:lnTo>
                    <a:pt x="34925" y="507364"/>
                  </a:lnTo>
                  <a:lnTo>
                    <a:pt x="59114" y="543123"/>
                  </a:lnTo>
                  <a:lnTo>
                    <a:pt x="89376" y="575310"/>
                  </a:lnTo>
                  <a:lnTo>
                    <a:pt x="124122" y="602892"/>
                  </a:lnTo>
                  <a:lnTo>
                    <a:pt x="163512" y="626427"/>
                  </a:lnTo>
                  <a:lnTo>
                    <a:pt x="207426" y="645675"/>
                  </a:lnTo>
                  <a:lnTo>
                    <a:pt x="255746" y="660400"/>
                  </a:lnTo>
                  <a:lnTo>
                    <a:pt x="303391" y="669190"/>
                  </a:lnTo>
                  <a:lnTo>
                    <a:pt x="349250" y="672623"/>
                  </a:lnTo>
                  <a:lnTo>
                    <a:pt x="393442" y="670579"/>
                  </a:lnTo>
                  <a:lnTo>
                    <a:pt x="436086" y="662939"/>
                  </a:lnTo>
                  <a:lnTo>
                    <a:pt x="476289" y="650061"/>
                  </a:lnTo>
                  <a:lnTo>
                    <a:pt x="512921" y="632301"/>
                  </a:lnTo>
                  <a:lnTo>
                    <a:pt x="545742" y="609540"/>
                  </a:lnTo>
                  <a:lnTo>
                    <a:pt x="574516" y="581660"/>
                  </a:lnTo>
                  <a:lnTo>
                    <a:pt x="600253" y="548818"/>
                  </a:lnTo>
                  <a:lnTo>
                    <a:pt x="622300" y="509428"/>
                  </a:lnTo>
                  <a:lnTo>
                    <a:pt x="640774" y="463609"/>
                  </a:lnTo>
                  <a:lnTo>
                    <a:pt x="655796" y="411479"/>
                  </a:lnTo>
                  <a:lnTo>
                    <a:pt x="665360" y="367367"/>
                  </a:lnTo>
                  <a:lnTo>
                    <a:pt x="671353" y="326231"/>
                  </a:lnTo>
                  <a:lnTo>
                    <a:pt x="674012" y="287714"/>
                  </a:lnTo>
                  <a:lnTo>
                    <a:pt x="673576" y="251460"/>
                  </a:lnTo>
                  <a:lnTo>
                    <a:pt x="660082" y="173513"/>
                  </a:lnTo>
                  <a:lnTo>
                    <a:pt x="647322" y="129123"/>
                  </a:lnTo>
                  <a:lnTo>
                    <a:pt x="630396" y="81279"/>
                  </a:lnTo>
                  <a:lnTo>
                    <a:pt x="366236" y="16510"/>
                  </a:lnTo>
                  <a:lnTo>
                    <a:pt x="293846" y="313689"/>
                  </a:lnTo>
                  <a:lnTo>
                    <a:pt x="423386" y="344170"/>
                  </a:lnTo>
                  <a:lnTo>
                    <a:pt x="453866" y="215900"/>
                  </a:lnTo>
                  <a:lnTo>
                    <a:pt x="512286" y="231139"/>
                  </a:lnTo>
                  <a:lnTo>
                    <a:pt x="518437" y="251400"/>
                  </a:lnTo>
                  <a:lnTo>
                    <a:pt x="523398" y="270351"/>
                  </a:lnTo>
                  <a:lnTo>
                    <a:pt x="526930" y="288111"/>
                  </a:lnTo>
                  <a:lnTo>
                    <a:pt x="528796" y="304800"/>
                  </a:lnTo>
                  <a:lnTo>
                    <a:pt x="528518" y="320972"/>
                  </a:lnTo>
                  <a:lnTo>
                    <a:pt x="522446" y="368300"/>
                  </a:lnTo>
                  <a:lnTo>
                    <a:pt x="496728" y="426402"/>
                  </a:lnTo>
                  <a:lnTo>
                    <a:pt x="453866" y="463550"/>
                  </a:lnTo>
                  <a:lnTo>
                    <a:pt x="388937" y="478789"/>
                  </a:lnTo>
                  <a:lnTo>
                    <a:pt x="347602" y="476408"/>
                  </a:lnTo>
                  <a:lnTo>
                    <a:pt x="300196" y="467360"/>
                  </a:lnTo>
                  <a:lnTo>
                    <a:pt x="256381" y="454282"/>
                  </a:lnTo>
                  <a:lnTo>
                    <a:pt x="220186" y="437991"/>
                  </a:lnTo>
                  <a:lnTo>
                    <a:pt x="170656" y="396239"/>
                  </a:lnTo>
                  <a:lnTo>
                    <a:pt x="148748" y="343693"/>
                  </a:lnTo>
                  <a:lnTo>
                    <a:pt x="147081" y="314979"/>
                  </a:lnTo>
                  <a:lnTo>
                    <a:pt x="151606" y="284479"/>
                  </a:lnTo>
                  <a:lnTo>
                    <a:pt x="165576" y="247332"/>
                  </a:lnTo>
                  <a:lnTo>
                    <a:pt x="200461" y="209490"/>
                  </a:lnTo>
                  <a:lnTo>
                    <a:pt x="249396" y="194310"/>
                  </a:lnTo>
                  <a:lnTo>
                    <a:pt x="26209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82173" y="2679700"/>
              <a:ext cx="674370" cy="673100"/>
            </a:xfrm>
            <a:custGeom>
              <a:avLst/>
              <a:gdLst/>
              <a:ahLst/>
              <a:cxnLst/>
              <a:rect l="l" t="t" r="r" b="b"/>
              <a:pathLst>
                <a:path w="674369" h="673100">
                  <a:moveTo>
                    <a:pt x="423386" y="344170"/>
                  </a:moveTo>
                  <a:lnTo>
                    <a:pt x="293846" y="313689"/>
                  </a:lnTo>
                  <a:lnTo>
                    <a:pt x="366236" y="16510"/>
                  </a:lnTo>
                  <a:lnTo>
                    <a:pt x="630396" y="81279"/>
                  </a:lnTo>
                  <a:lnTo>
                    <a:pt x="647322" y="129123"/>
                  </a:lnTo>
                  <a:lnTo>
                    <a:pt x="660082" y="173513"/>
                  </a:lnTo>
                  <a:lnTo>
                    <a:pt x="668793" y="214332"/>
                  </a:lnTo>
                  <a:lnTo>
                    <a:pt x="674012" y="287714"/>
                  </a:lnTo>
                  <a:lnTo>
                    <a:pt x="671353" y="326231"/>
                  </a:lnTo>
                  <a:lnTo>
                    <a:pt x="665360" y="367367"/>
                  </a:lnTo>
                  <a:lnTo>
                    <a:pt x="655796" y="411479"/>
                  </a:lnTo>
                  <a:lnTo>
                    <a:pt x="640774" y="463609"/>
                  </a:lnTo>
                  <a:lnTo>
                    <a:pt x="622300" y="509428"/>
                  </a:lnTo>
                  <a:lnTo>
                    <a:pt x="600253" y="548818"/>
                  </a:lnTo>
                  <a:lnTo>
                    <a:pt x="574516" y="581660"/>
                  </a:lnTo>
                  <a:lnTo>
                    <a:pt x="545742" y="609540"/>
                  </a:lnTo>
                  <a:lnTo>
                    <a:pt x="512921" y="632301"/>
                  </a:lnTo>
                  <a:lnTo>
                    <a:pt x="476289" y="650061"/>
                  </a:lnTo>
                  <a:lnTo>
                    <a:pt x="436086" y="662939"/>
                  </a:lnTo>
                  <a:lnTo>
                    <a:pt x="393442" y="670579"/>
                  </a:lnTo>
                  <a:lnTo>
                    <a:pt x="349250" y="672623"/>
                  </a:lnTo>
                  <a:lnTo>
                    <a:pt x="303391" y="669190"/>
                  </a:lnTo>
                  <a:lnTo>
                    <a:pt x="255746" y="660400"/>
                  </a:lnTo>
                  <a:lnTo>
                    <a:pt x="207426" y="645675"/>
                  </a:lnTo>
                  <a:lnTo>
                    <a:pt x="163512" y="626427"/>
                  </a:lnTo>
                  <a:lnTo>
                    <a:pt x="124122" y="602892"/>
                  </a:lnTo>
                  <a:lnTo>
                    <a:pt x="89376" y="575310"/>
                  </a:lnTo>
                  <a:lnTo>
                    <a:pt x="59114" y="543123"/>
                  </a:lnTo>
                  <a:lnTo>
                    <a:pt x="34925" y="507364"/>
                  </a:lnTo>
                  <a:lnTo>
                    <a:pt x="16688" y="467796"/>
                  </a:lnTo>
                  <a:lnTo>
                    <a:pt x="4286" y="424179"/>
                  </a:lnTo>
                  <a:lnTo>
                    <a:pt x="0" y="386774"/>
                  </a:lnTo>
                  <a:lnTo>
                    <a:pt x="476" y="344963"/>
                  </a:lnTo>
                  <a:lnTo>
                    <a:pt x="5715" y="298628"/>
                  </a:lnTo>
                  <a:lnTo>
                    <a:pt x="15716" y="247650"/>
                  </a:lnTo>
                  <a:lnTo>
                    <a:pt x="29090" y="199767"/>
                  </a:lnTo>
                  <a:lnTo>
                    <a:pt x="42703" y="158908"/>
                  </a:lnTo>
                  <a:lnTo>
                    <a:pt x="71596" y="97789"/>
                  </a:lnTo>
                  <a:lnTo>
                    <a:pt x="107156" y="56991"/>
                  </a:lnTo>
                  <a:lnTo>
                    <a:pt x="150336" y="26670"/>
                  </a:lnTo>
                  <a:lnTo>
                    <a:pt x="201930" y="8572"/>
                  </a:lnTo>
                  <a:lnTo>
                    <a:pt x="262096" y="0"/>
                  </a:lnTo>
                  <a:lnTo>
                    <a:pt x="249396" y="194310"/>
                  </a:lnTo>
                  <a:lnTo>
                    <a:pt x="231814" y="196671"/>
                  </a:lnTo>
                  <a:lnTo>
                    <a:pt x="215423" y="201771"/>
                  </a:lnTo>
                  <a:lnTo>
                    <a:pt x="175537" y="232330"/>
                  </a:lnTo>
                  <a:lnTo>
                    <a:pt x="151606" y="284479"/>
                  </a:lnTo>
                  <a:lnTo>
                    <a:pt x="147081" y="314979"/>
                  </a:lnTo>
                  <a:lnTo>
                    <a:pt x="148748" y="343693"/>
                  </a:lnTo>
                  <a:lnTo>
                    <a:pt x="170656" y="396239"/>
                  </a:lnTo>
                  <a:lnTo>
                    <a:pt x="220186" y="437991"/>
                  </a:lnTo>
                  <a:lnTo>
                    <a:pt x="256381" y="454282"/>
                  </a:lnTo>
                  <a:lnTo>
                    <a:pt x="300196" y="467360"/>
                  </a:lnTo>
                  <a:lnTo>
                    <a:pt x="347602" y="476408"/>
                  </a:lnTo>
                  <a:lnTo>
                    <a:pt x="388937" y="478789"/>
                  </a:lnTo>
                  <a:lnTo>
                    <a:pt x="424318" y="474503"/>
                  </a:lnTo>
                  <a:lnTo>
                    <a:pt x="477440" y="447595"/>
                  </a:lnTo>
                  <a:lnTo>
                    <a:pt x="511730" y="399970"/>
                  </a:lnTo>
                  <a:lnTo>
                    <a:pt x="525581" y="352841"/>
                  </a:lnTo>
                  <a:lnTo>
                    <a:pt x="528796" y="304800"/>
                  </a:lnTo>
                  <a:lnTo>
                    <a:pt x="526930" y="288111"/>
                  </a:lnTo>
                  <a:lnTo>
                    <a:pt x="512286" y="231139"/>
                  </a:lnTo>
                  <a:lnTo>
                    <a:pt x="453866" y="215900"/>
                  </a:lnTo>
                  <a:lnTo>
                    <a:pt x="423386" y="34417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39519" y="2211070"/>
              <a:ext cx="480059" cy="557530"/>
            </a:xfrm>
            <a:custGeom>
              <a:avLst/>
              <a:gdLst/>
              <a:ahLst/>
              <a:cxnLst/>
              <a:rect l="l" t="t" r="r" b="b"/>
              <a:pathLst>
                <a:path w="480060" h="557530">
                  <a:moveTo>
                    <a:pt x="223520" y="0"/>
                  </a:moveTo>
                  <a:lnTo>
                    <a:pt x="182880" y="26034"/>
                  </a:lnTo>
                  <a:lnTo>
                    <a:pt x="153670" y="55879"/>
                  </a:lnTo>
                  <a:lnTo>
                    <a:pt x="133488" y="102135"/>
                  </a:lnTo>
                  <a:lnTo>
                    <a:pt x="132080" y="118109"/>
                  </a:lnTo>
                  <a:lnTo>
                    <a:pt x="133746" y="134540"/>
                  </a:lnTo>
                  <a:lnTo>
                    <a:pt x="138747" y="153352"/>
                  </a:lnTo>
                  <a:lnTo>
                    <a:pt x="147081" y="174545"/>
                  </a:lnTo>
                  <a:lnTo>
                    <a:pt x="158750" y="198119"/>
                  </a:lnTo>
                  <a:lnTo>
                    <a:pt x="96520" y="153669"/>
                  </a:lnTo>
                  <a:lnTo>
                    <a:pt x="0" y="288289"/>
                  </a:lnTo>
                  <a:lnTo>
                    <a:pt x="375920" y="557529"/>
                  </a:lnTo>
                  <a:lnTo>
                    <a:pt x="480060" y="412750"/>
                  </a:lnTo>
                  <a:lnTo>
                    <a:pt x="354330" y="322579"/>
                  </a:lnTo>
                  <a:lnTo>
                    <a:pt x="313352" y="291385"/>
                  </a:lnTo>
                  <a:lnTo>
                    <a:pt x="281781" y="262572"/>
                  </a:lnTo>
                  <a:lnTo>
                    <a:pt x="259496" y="236140"/>
                  </a:lnTo>
                  <a:lnTo>
                    <a:pt x="246380" y="212089"/>
                  </a:lnTo>
                  <a:lnTo>
                    <a:pt x="242589" y="196135"/>
                  </a:lnTo>
                  <a:lnTo>
                    <a:pt x="242728" y="180657"/>
                  </a:lnTo>
                  <a:lnTo>
                    <a:pt x="261421" y="144006"/>
                  </a:lnTo>
                  <a:lnTo>
                    <a:pt x="294640" y="118109"/>
                  </a:lnTo>
                  <a:lnTo>
                    <a:pt x="22352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39519" y="2211070"/>
              <a:ext cx="480059" cy="557530"/>
            </a:xfrm>
            <a:custGeom>
              <a:avLst/>
              <a:gdLst/>
              <a:ahLst/>
              <a:cxnLst/>
              <a:rect l="l" t="t" r="r" b="b"/>
              <a:pathLst>
                <a:path w="480060" h="557530">
                  <a:moveTo>
                    <a:pt x="0" y="288289"/>
                  </a:moveTo>
                  <a:lnTo>
                    <a:pt x="96520" y="153669"/>
                  </a:lnTo>
                  <a:lnTo>
                    <a:pt x="158750" y="198119"/>
                  </a:lnTo>
                  <a:lnTo>
                    <a:pt x="147081" y="174545"/>
                  </a:lnTo>
                  <a:lnTo>
                    <a:pt x="138747" y="153352"/>
                  </a:lnTo>
                  <a:lnTo>
                    <a:pt x="133746" y="134540"/>
                  </a:lnTo>
                  <a:lnTo>
                    <a:pt x="132080" y="118109"/>
                  </a:lnTo>
                  <a:lnTo>
                    <a:pt x="133488" y="102135"/>
                  </a:lnTo>
                  <a:lnTo>
                    <a:pt x="153670" y="55879"/>
                  </a:lnTo>
                  <a:lnTo>
                    <a:pt x="182880" y="26034"/>
                  </a:lnTo>
                  <a:lnTo>
                    <a:pt x="223520" y="0"/>
                  </a:lnTo>
                  <a:lnTo>
                    <a:pt x="294640" y="118109"/>
                  </a:lnTo>
                  <a:lnTo>
                    <a:pt x="281344" y="127377"/>
                  </a:lnTo>
                  <a:lnTo>
                    <a:pt x="270192" y="136048"/>
                  </a:lnTo>
                  <a:lnTo>
                    <a:pt x="242728" y="180657"/>
                  </a:lnTo>
                  <a:lnTo>
                    <a:pt x="242589" y="196135"/>
                  </a:lnTo>
                  <a:lnTo>
                    <a:pt x="246380" y="212089"/>
                  </a:lnTo>
                  <a:lnTo>
                    <a:pt x="281781" y="262572"/>
                  </a:lnTo>
                  <a:lnTo>
                    <a:pt x="313352" y="291385"/>
                  </a:lnTo>
                  <a:lnTo>
                    <a:pt x="354330" y="322579"/>
                  </a:lnTo>
                  <a:lnTo>
                    <a:pt x="480060" y="412750"/>
                  </a:lnTo>
                  <a:lnTo>
                    <a:pt x="375920" y="557529"/>
                  </a:lnTo>
                  <a:lnTo>
                    <a:pt x="0" y="288289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77340" y="1885949"/>
              <a:ext cx="527050" cy="524510"/>
            </a:xfrm>
            <a:custGeom>
              <a:avLst/>
              <a:gdLst/>
              <a:ahLst/>
              <a:cxnLst/>
              <a:rect l="l" t="t" r="r" b="b"/>
              <a:pathLst>
                <a:path w="527050" h="524510">
                  <a:moveTo>
                    <a:pt x="527050" y="261620"/>
                  </a:moveTo>
                  <a:lnTo>
                    <a:pt x="524941" y="214223"/>
                  </a:lnTo>
                  <a:lnTo>
                    <a:pt x="513080" y="169075"/>
                  </a:lnTo>
                  <a:lnTo>
                    <a:pt x="506564" y="155994"/>
                  </a:lnTo>
                  <a:lnTo>
                    <a:pt x="491680" y="126072"/>
                  </a:lnTo>
                  <a:lnTo>
                    <a:pt x="461010" y="85090"/>
                  </a:lnTo>
                  <a:lnTo>
                    <a:pt x="427393" y="53682"/>
                  </a:lnTo>
                  <a:lnTo>
                    <a:pt x="391160" y="30010"/>
                  </a:lnTo>
                  <a:lnTo>
                    <a:pt x="374650" y="23342"/>
                  </a:lnTo>
                  <a:lnTo>
                    <a:pt x="374650" y="292100"/>
                  </a:lnTo>
                  <a:lnTo>
                    <a:pt x="373697" y="310426"/>
                  </a:lnTo>
                  <a:lnTo>
                    <a:pt x="347980" y="355600"/>
                  </a:lnTo>
                  <a:lnTo>
                    <a:pt x="300291" y="377215"/>
                  </a:lnTo>
                  <a:lnTo>
                    <a:pt x="281940" y="377190"/>
                  </a:lnTo>
                  <a:lnTo>
                    <a:pt x="241769" y="361797"/>
                  </a:lnTo>
                  <a:lnTo>
                    <a:pt x="200660" y="326390"/>
                  </a:lnTo>
                  <a:lnTo>
                    <a:pt x="169697" y="282422"/>
                  </a:lnTo>
                  <a:lnTo>
                    <a:pt x="158750" y="241300"/>
                  </a:lnTo>
                  <a:lnTo>
                    <a:pt x="159702" y="222796"/>
                  </a:lnTo>
                  <a:lnTo>
                    <a:pt x="185420" y="176530"/>
                  </a:lnTo>
                  <a:lnTo>
                    <a:pt x="232384" y="155994"/>
                  </a:lnTo>
                  <a:lnTo>
                    <a:pt x="250190" y="156210"/>
                  </a:lnTo>
                  <a:lnTo>
                    <a:pt x="289242" y="171450"/>
                  </a:lnTo>
                  <a:lnTo>
                    <a:pt x="330200" y="205740"/>
                  </a:lnTo>
                  <a:lnTo>
                    <a:pt x="362419" y="251307"/>
                  </a:lnTo>
                  <a:lnTo>
                    <a:pt x="374650" y="292100"/>
                  </a:lnTo>
                  <a:lnTo>
                    <a:pt x="374650" y="23342"/>
                  </a:lnTo>
                  <a:lnTo>
                    <a:pt x="352056" y="14198"/>
                  </a:lnTo>
                  <a:lnTo>
                    <a:pt x="309880" y="6350"/>
                  </a:lnTo>
                  <a:lnTo>
                    <a:pt x="270611" y="5499"/>
                  </a:lnTo>
                  <a:lnTo>
                    <a:pt x="270510" y="5080"/>
                  </a:lnTo>
                  <a:lnTo>
                    <a:pt x="270510" y="0"/>
                  </a:lnTo>
                  <a:lnTo>
                    <a:pt x="256540" y="1270"/>
                  </a:lnTo>
                  <a:lnTo>
                    <a:pt x="243840" y="3810"/>
                  </a:lnTo>
                  <a:lnTo>
                    <a:pt x="242570" y="3810"/>
                  </a:lnTo>
                  <a:lnTo>
                    <a:pt x="243840" y="8890"/>
                  </a:lnTo>
                  <a:lnTo>
                    <a:pt x="244094" y="9918"/>
                  </a:lnTo>
                  <a:lnTo>
                    <a:pt x="242570" y="3810"/>
                  </a:lnTo>
                  <a:lnTo>
                    <a:pt x="229870" y="7620"/>
                  </a:lnTo>
                  <a:lnTo>
                    <a:pt x="190500" y="21590"/>
                  </a:lnTo>
                  <a:lnTo>
                    <a:pt x="149860" y="43180"/>
                  </a:lnTo>
                  <a:lnTo>
                    <a:pt x="149860" y="44450"/>
                  </a:lnTo>
                  <a:lnTo>
                    <a:pt x="152400" y="48260"/>
                  </a:lnTo>
                  <a:lnTo>
                    <a:pt x="152882" y="49009"/>
                  </a:lnTo>
                  <a:lnTo>
                    <a:pt x="149860" y="44450"/>
                  </a:lnTo>
                  <a:lnTo>
                    <a:pt x="124460" y="62230"/>
                  </a:lnTo>
                  <a:lnTo>
                    <a:pt x="123190" y="62230"/>
                  </a:lnTo>
                  <a:lnTo>
                    <a:pt x="76187" y="105410"/>
                  </a:lnTo>
                  <a:lnTo>
                    <a:pt x="41910" y="149860"/>
                  </a:lnTo>
                  <a:lnTo>
                    <a:pt x="22860" y="184150"/>
                  </a:lnTo>
                  <a:lnTo>
                    <a:pt x="18021" y="195046"/>
                  </a:lnTo>
                  <a:lnTo>
                    <a:pt x="18021" y="363105"/>
                  </a:lnTo>
                  <a:lnTo>
                    <a:pt x="17780" y="363220"/>
                  </a:lnTo>
                  <a:lnTo>
                    <a:pt x="18008" y="363105"/>
                  </a:lnTo>
                  <a:lnTo>
                    <a:pt x="18021" y="195046"/>
                  </a:lnTo>
                  <a:lnTo>
                    <a:pt x="17780" y="195580"/>
                  </a:lnTo>
                  <a:lnTo>
                    <a:pt x="16510" y="195580"/>
                  </a:lnTo>
                  <a:lnTo>
                    <a:pt x="12700" y="207010"/>
                  </a:lnTo>
                  <a:lnTo>
                    <a:pt x="12331" y="208241"/>
                  </a:lnTo>
                  <a:lnTo>
                    <a:pt x="12331" y="340067"/>
                  </a:lnTo>
                  <a:lnTo>
                    <a:pt x="11430" y="340360"/>
                  </a:lnTo>
                  <a:lnTo>
                    <a:pt x="12319" y="340067"/>
                  </a:lnTo>
                  <a:lnTo>
                    <a:pt x="12331" y="208241"/>
                  </a:lnTo>
                  <a:lnTo>
                    <a:pt x="9550" y="217512"/>
                  </a:lnTo>
                  <a:lnTo>
                    <a:pt x="9550" y="328714"/>
                  </a:lnTo>
                  <a:lnTo>
                    <a:pt x="8890" y="328930"/>
                  </a:lnTo>
                  <a:lnTo>
                    <a:pt x="9537" y="328714"/>
                  </a:lnTo>
                  <a:lnTo>
                    <a:pt x="9550" y="217512"/>
                  </a:lnTo>
                  <a:lnTo>
                    <a:pt x="8890" y="219710"/>
                  </a:lnTo>
                  <a:lnTo>
                    <a:pt x="6350" y="231140"/>
                  </a:lnTo>
                  <a:lnTo>
                    <a:pt x="3810" y="243840"/>
                  </a:lnTo>
                  <a:lnTo>
                    <a:pt x="1270" y="256540"/>
                  </a:lnTo>
                  <a:lnTo>
                    <a:pt x="0" y="269240"/>
                  </a:lnTo>
                  <a:lnTo>
                    <a:pt x="0" y="293370"/>
                  </a:lnTo>
                  <a:lnTo>
                    <a:pt x="1270" y="306070"/>
                  </a:lnTo>
                  <a:lnTo>
                    <a:pt x="2540" y="317500"/>
                  </a:lnTo>
                  <a:lnTo>
                    <a:pt x="3810" y="328930"/>
                  </a:lnTo>
                  <a:lnTo>
                    <a:pt x="3810" y="330200"/>
                  </a:lnTo>
                  <a:lnTo>
                    <a:pt x="6350" y="341630"/>
                  </a:lnTo>
                  <a:lnTo>
                    <a:pt x="10160" y="353060"/>
                  </a:lnTo>
                  <a:lnTo>
                    <a:pt x="13970" y="364490"/>
                  </a:lnTo>
                  <a:lnTo>
                    <a:pt x="17780" y="375920"/>
                  </a:lnTo>
                  <a:lnTo>
                    <a:pt x="22860" y="387350"/>
                  </a:lnTo>
                  <a:lnTo>
                    <a:pt x="29210" y="397510"/>
                  </a:lnTo>
                  <a:lnTo>
                    <a:pt x="35560" y="408940"/>
                  </a:lnTo>
                  <a:lnTo>
                    <a:pt x="49530" y="429260"/>
                  </a:lnTo>
                  <a:lnTo>
                    <a:pt x="66040" y="449580"/>
                  </a:lnTo>
                  <a:lnTo>
                    <a:pt x="69837" y="447040"/>
                  </a:lnTo>
                  <a:lnTo>
                    <a:pt x="110261" y="483260"/>
                  </a:lnTo>
                  <a:lnTo>
                    <a:pt x="155092" y="508165"/>
                  </a:lnTo>
                  <a:lnTo>
                    <a:pt x="203962" y="521881"/>
                  </a:lnTo>
                  <a:lnTo>
                    <a:pt x="256540" y="524510"/>
                  </a:lnTo>
                  <a:lnTo>
                    <a:pt x="300824" y="518083"/>
                  </a:lnTo>
                  <a:lnTo>
                    <a:pt x="344157" y="502615"/>
                  </a:lnTo>
                  <a:lnTo>
                    <a:pt x="386549" y="478078"/>
                  </a:lnTo>
                  <a:lnTo>
                    <a:pt x="427990" y="444500"/>
                  </a:lnTo>
                  <a:lnTo>
                    <a:pt x="468642" y="401637"/>
                  </a:lnTo>
                  <a:lnTo>
                    <a:pt x="498944" y="356870"/>
                  </a:lnTo>
                  <a:lnTo>
                    <a:pt x="518528" y="310197"/>
                  </a:lnTo>
                  <a:lnTo>
                    <a:pt x="527050" y="26162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847850" y="1885949"/>
              <a:ext cx="261620" cy="426720"/>
            </a:xfrm>
            <a:custGeom>
              <a:avLst/>
              <a:gdLst/>
              <a:ahLst/>
              <a:cxnLst/>
              <a:rect l="l" t="t" r="r" b="b"/>
              <a:pathLst>
                <a:path w="261619" h="426719">
                  <a:moveTo>
                    <a:pt x="261620" y="237490"/>
                  </a:moveTo>
                  <a:lnTo>
                    <a:pt x="260350" y="226060"/>
                  </a:lnTo>
                  <a:lnTo>
                    <a:pt x="259080" y="213360"/>
                  </a:lnTo>
                  <a:lnTo>
                    <a:pt x="256540" y="201930"/>
                  </a:lnTo>
                  <a:lnTo>
                    <a:pt x="254000" y="190500"/>
                  </a:lnTo>
                  <a:lnTo>
                    <a:pt x="254000" y="189230"/>
                  </a:lnTo>
                  <a:lnTo>
                    <a:pt x="251460" y="179070"/>
                  </a:lnTo>
                  <a:lnTo>
                    <a:pt x="251460" y="177800"/>
                  </a:lnTo>
                  <a:lnTo>
                    <a:pt x="246380" y="167640"/>
                  </a:lnTo>
                  <a:lnTo>
                    <a:pt x="242570" y="156210"/>
                  </a:lnTo>
                  <a:lnTo>
                    <a:pt x="237490" y="144780"/>
                  </a:lnTo>
                  <a:lnTo>
                    <a:pt x="224790" y="123190"/>
                  </a:lnTo>
                  <a:lnTo>
                    <a:pt x="210820" y="102870"/>
                  </a:lnTo>
                  <a:lnTo>
                    <a:pt x="210820" y="101600"/>
                  </a:lnTo>
                  <a:lnTo>
                    <a:pt x="194310" y="82550"/>
                  </a:lnTo>
                  <a:lnTo>
                    <a:pt x="194310" y="81280"/>
                  </a:lnTo>
                  <a:lnTo>
                    <a:pt x="193040" y="81280"/>
                  </a:lnTo>
                  <a:lnTo>
                    <a:pt x="176530" y="64770"/>
                  </a:lnTo>
                  <a:lnTo>
                    <a:pt x="160020" y="49530"/>
                  </a:lnTo>
                  <a:lnTo>
                    <a:pt x="142240" y="36830"/>
                  </a:lnTo>
                  <a:lnTo>
                    <a:pt x="140970" y="36830"/>
                  </a:lnTo>
                  <a:lnTo>
                    <a:pt x="123190" y="25400"/>
                  </a:lnTo>
                  <a:lnTo>
                    <a:pt x="104140" y="16510"/>
                  </a:lnTo>
                  <a:lnTo>
                    <a:pt x="102870" y="16510"/>
                  </a:lnTo>
                  <a:lnTo>
                    <a:pt x="83820" y="10160"/>
                  </a:lnTo>
                  <a:lnTo>
                    <a:pt x="82550" y="10160"/>
                  </a:lnTo>
                  <a:lnTo>
                    <a:pt x="62230" y="3810"/>
                  </a:lnTo>
                  <a:lnTo>
                    <a:pt x="40640" y="1270"/>
                  </a:lnTo>
                  <a:lnTo>
                    <a:pt x="26670" y="0"/>
                  </a:lnTo>
                  <a:lnTo>
                    <a:pt x="1397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0160"/>
                  </a:lnTo>
                  <a:lnTo>
                    <a:pt x="13970" y="8890"/>
                  </a:lnTo>
                  <a:lnTo>
                    <a:pt x="26670" y="8890"/>
                  </a:lnTo>
                  <a:lnTo>
                    <a:pt x="39370" y="10160"/>
                  </a:lnTo>
                  <a:lnTo>
                    <a:pt x="59740" y="13766"/>
                  </a:lnTo>
                  <a:lnTo>
                    <a:pt x="59690" y="13970"/>
                  </a:lnTo>
                  <a:lnTo>
                    <a:pt x="80073" y="18770"/>
                  </a:lnTo>
                  <a:lnTo>
                    <a:pt x="80010" y="19050"/>
                  </a:lnTo>
                  <a:lnTo>
                    <a:pt x="100330" y="25400"/>
                  </a:lnTo>
                  <a:lnTo>
                    <a:pt x="118402" y="33845"/>
                  </a:lnTo>
                  <a:lnTo>
                    <a:pt x="118110" y="34290"/>
                  </a:lnTo>
                  <a:lnTo>
                    <a:pt x="137160" y="45720"/>
                  </a:lnTo>
                  <a:lnTo>
                    <a:pt x="137236" y="45415"/>
                  </a:lnTo>
                  <a:lnTo>
                    <a:pt x="153670" y="57150"/>
                  </a:lnTo>
                  <a:lnTo>
                    <a:pt x="170180" y="72390"/>
                  </a:lnTo>
                  <a:lnTo>
                    <a:pt x="170789" y="71780"/>
                  </a:lnTo>
                  <a:lnTo>
                    <a:pt x="186690" y="88900"/>
                  </a:lnTo>
                  <a:lnTo>
                    <a:pt x="187248" y="88341"/>
                  </a:lnTo>
                  <a:lnTo>
                    <a:pt x="203200" y="107950"/>
                  </a:lnTo>
                  <a:lnTo>
                    <a:pt x="217170" y="128270"/>
                  </a:lnTo>
                  <a:lnTo>
                    <a:pt x="228600" y="149860"/>
                  </a:lnTo>
                  <a:lnTo>
                    <a:pt x="229057" y="149631"/>
                  </a:lnTo>
                  <a:lnTo>
                    <a:pt x="233680" y="160020"/>
                  </a:lnTo>
                  <a:lnTo>
                    <a:pt x="238760" y="170180"/>
                  </a:lnTo>
                  <a:lnTo>
                    <a:pt x="242570" y="181610"/>
                  </a:lnTo>
                  <a:lnTo>
                    <a:pt x="245110" y="193040"/>
                  </a:lnTo>
                  <a:lnTo>
                    <a:pt x="245351" y="192989"/>
                  </a:lnTo>
                  <a:lnTo>
                    <a:pt x="247650" y="204470"/>
                  </a:lnTo>
                  <a:lnTo>
                    <a:pt x="247916" y="204406"/>
                  </a:lnTo>
                  <a:lnTo>
                    <a:pt x="250190" y="214630"/>
                  </a:lnTo>
                  <a:lnTo>
                    <a:pt x="251460" y="226060"/>
                  </a:lnTo>
                  <a:lnTo>
                    <a:pt x="251460" y="237490"/>
                  </a:lnTo>
                  <a:lnTo>
                    <a:pt x="251460" y="250190"/>
                  </a:lnTo>
                  <a:lnTo>
                    <a:pt x="251460" y="261620"/>
                  </a:lnTo>
                  <a:lnTo>
                    <a:pt x="250190" y="274320"/>
                  </a:lnTo>
                  <a:lnTo>
                    <a:pt x="248920" y="285750"/>
                  </a:lnTo>
                  <a:lnTo>
                    <a:pt x="246380" y="297180"/>
                  </a:lnTo>
                  <a:lnTo>
                    <a:pt x="244068" y="308698"/>
                  </a:lnTo>
                  <a:lnTo>
                    <a:pt x="243840" y="308610"/>
                  </a:lnTo>
                  <a:lnTo>
                    <a:pt x="240347" y="320255"/>
                  </a:lnTo>
                  <a:lnTo>
                    <a:pt x="240030" y="320040"/>
                  </a:lnTo>
                  <a:lnTo>
                    <a:pt x="235369" y="331685"/>
                  </a:lnTo>
                  <a:lnTo>
                    <a:pt x="234950" y="331470"/>
                  </a:lnTo>
                  <a:lnTo>
                    <a:pt x="229870" y="342900"/>
                  </a:lnTo>
                  <a:lnTo>
                    <a:pt x="224790" y="354330"/>
                  </a:lnTo>
                  <a:lnTo>
                    <a:pt x="210820" y="377190"/>
                  </a:lnTo>
                  <a:lnTo>
                    <a:pt x="194310" y="398780"/>
                  </a:lnTo>
                  <a:lnTo>
                    <a:pt x="175260" y="420370"/>
                  </a:lnTo>
                  <a:lnTo>
                    <a:pt x="179070" y="422910"/>
                  </a:lnTo>
                  <a:lnTo>
                    <a:pt x="182880" y="426720"/>
                  </a:lnTo>
                  <a:lnTo>
                    <a:pt x="201930" y="405130"/>
                  </a:lnTo>
                  <a:lnTo>
                    <a:pt x="201930" y="403860"/>
                  </a:lnTo>
                  <a:lnTo>
                    <a:pt x="218440" y="382270"/>
                  </a:lnTo>
                  <a:lnTo>
                    <a:pt x="232410" y="359410"/>
                  </a:lnTo>
                  <a:lnTo>
                    <a:pt x="238760" y="347980"/>
                  </a:lnTo>
                  <a:lnTo>
                    <a:pt x="243840" y="336550"/>
                  </a:lnTo>
                  <a:lnTo>
                    <a:pt x="243840" y="335280"/>
                  </a:lnTo>
                  <a:lnTo>
                    <a:pt x="248920" y="323850"/>
                  </a:lnTo>
                  <a:lnTo>
                    <a:pt x="252730" y="312420"/>
                  </a:lnTo>
                  <a:lnTo>
                    <a:pt x="252730" y="311150"/>
                  </a:lnTo>
                  <a:lnTo>
                    <a:pt x="255270" y="299720"/>
                  </a:lnTo>
                  <a:lnTo>
                    <a:pt x="257810" y="287020"/>
                  </a:lnTo>
                  <a:lnTo>
                    <a:pt x="260350" y="275590"/>
                  </a:lnTo>
                  <a:lnTo>
                    <a:pt x="260350" y="274320"/>
                  </a:lnTo>
                  <a:lnTo>
                    <a:pt x="261620" y="262890"/>
                  </a:lnTo>
                  <a:lnTo>
                    <a:pt x="261620" y="261620"/>
                  </a:lnTo>
                  <a:lnTo>
                    <a:pt x="261620" y="250190"/>
                  </a:lnTo>
                  <a:lnTo>
                    <a:pt x="261620" y="23749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43380" y="2208529"/>
              <a:ext cx="387350" cy="207010"/>
            </a:xfrm>
            <a:custGeom>
              <a:avLst/>
              <a:gdLst/>
              <a:ahLst/>
              <a:cxnLst/>
              <a:rect l="l" t="t" r="r" b="b"/>
              <a:pathLst>
                <a:path w="387350" h="207010">
                  <a:moveTo>
                    <a:pt x="3797" y="124460"/>
                  </a:moveTo>
                  <a:lnTo>
                    <a:pt x="0" y="127000"/>
                  </a:lnTo>
                  <a:lnTo>
                    <a:pt x="1270" y="127000"/>
                  </a:lnTo>
                  <a:lnTo>
                    <a:pt x="3797" y="124460"/>
                  </a:lnTo>
                  <a:close/>
                </a:path>
                <a:path w="387350" h="207010">
                  <a:moveTo>
                    <a:pt x="220980" y="49530"/>
                  </a:moveTo>
                  <a:lnTo>
                    <a:pt x="215900" y="49530"/>
                  </a:lnTo>
                  <a:lnTo>
                    <a:pt x="212013" y="48564"/>
                  </a:lnTo>
                  <a:lnTo>
                    <a:pt x="212090" y="48260"/>
                  </a:lnTo>
                  <a:lnTo>
                    <a:pt x="207010" y="46990"/>
                  </a:lnTo>
                  <a:lnTo>
                    <a:pt x="201930" y="45720"/>
                  </a:lnTo>
                  <a:lnTo>
                    <a:pt x="197967" y="44742"/>
                  </a:lnTo>
                  <a:lnTo>
                    <a:pt x="198120" y="44450"/>
                  </a:lnTo>
                  <a:lnTo>
                    <a:pt x="187960" y="40640"/>
                  </a:lnTo>
                  <a:lnTo>
                    <a:pt x="178638" y="35991"/>
                  </a:lnTo>
                  <a:lnTo>
                    <a:pt x="179070" y="35560"/>
                  </a:lnTo>
                  <a:lnTo>
                    <a:pt x="168402" y="28448"/>
                  </a:lnTo>
                  <a:lnTo>
                    <a:pt x="168910" y="27940"/>
                  </a:lnTo>
                  <a:lnTo>
                    <a:pt x="158750" y="20320"/>
                  </a:lnTo>
                  <a:lnTo>
                    <a:pt x="148590" y="11430"/>
                  </a:lnTo>
                  <a:lnTo>
                    <a:pt x="138430" y="0"/>
                  </a:lnTo>
                  <a:lnTo>
                    <a:pt x="134620" y="3810"/>
                  </a:lnTo>
                  <a:lnTo>
                    <a:pt x="130810" y="6350"/>
                  </a:lnTo>
                  <a:lnTo>
                    <a:pt x="142240" y="17780"/>
                  </a:lnTo>
                  <a:lnTo>
                    <a:pt x="152400" y="26670"/>
                  </a:lnTo>
                  <a:lnTo>
                    <a:pt x="152400" y="27940"/>
                  </a:lnTo>
                  <a:lnTo>
                    <a:pt x="162560" y="35560"/>
                  </a:lnTo>
                  <a:lnTo>
                    <a:pt x="172720" y="43180"/>
                  </a:lnTo>
                  <a:lnTo>
                    <a:pt x="173990" y="43180"/>
                  </a:lnTo>
                  <a:lnTo>
                    <a:pt x="184150" y="48260"/>
                  </a:lnTo>
                  <a:lnTo>
                    <a:pt x="194310" y="53340"/>
                  </a:lnTo>
                  <a:lnTo>
                    <a:pt x="199390" y="54610"/>
                  </a:lnTo>
                  <a:lnTo>
                    <a:pt x="204470" y="57150"/>
                  </a:lnTo>
                  <a:lnTo>
                    <a:pt x="209550" y="57150"/>
                  </a:lnTo>
                  <a:lnTo>
                    <a:pt x="209550" y="58420"/>
                  </a:lnTo>
                  <a:lnTo>
                    <a:pt x="214630" y="58420"/>
                  </a:lnTo>
                  <a:lnTo>
                    <a:pt x="219710" y="59690"/>
                  </a:lnTo>
                  <a:lnTo>
                    <a:pt x="219710" y="54610"/>
                  </a:lnTo>
                  <a:lnTo>
                    <a:pt x="220980" y="49530"/>
                  </a:lnTo>
                  <a:close/>
                </a:path>
                <a:path w="387350" h="207010">
                  <a:moveTo>
                    <a:pt x="387350" y="104140"/>
                  </a:moveTo>
                  <a:lnTo>
                    <a:pt x="383540" y="100330"/>
                  </a:lnTo>
                  <a:lnTo>
                    <a:pt x="381000" y="97790"/>
                  </a:lnTo>
                  <a:lnTo>
                    <a:pt x="359918" y="118872"/>
                  </a:lnTo>
                  <a:lnTo>
                    <a:pt x="359410" y="118110"/>
                  </a:lnTo>
                  <a:lnTo>
                    <a:pt x="337820" y="135890"/>
                  </a:lnTo>
                  <a:lnTo>
                    <a:pt x="338340" y="136423"/>
                  </a:lnTo>
                  <a:lnTo>
                    <a:pt x="317500" y="151130"/>
                  </a:lnTo>
                  <a:lnTo>
                    <a:pt x="297180" y="165100"/>
                  </a:lnTo>
                  <a:lnTo>
                    <a:pt x="275590" y="175260"/>
                  </a:lnTo>
                  <a:lnTo>
                    <a:pt x="275805" y="175704"/>
                  </a:lnTo>
                  <a:lnTo>
                    <a:pt x="255270" y="184150"/>
                  </a:lnTo>
                  <a:lnTo>
                    <a:pt x="233959" y="191668"/>
                  </a:lnTo>
                  <a:lnTo>
                    <a:pt x="233680" y="190500"/>
                  </a:lnTo>
                  <a:lnTo>
                    <a:pt x="212090" y="195580"/>
                  </a:lnTo>
                  <a:lnTo>
                    <a:pt x="190500" y="198120"/>
                  </a:lnTo>
                  <a:lnTo>
                    <a:pt x="177800" y="198120"/>
                  </a:lnTo>
                  <a:lnTo>
                    <a:pt x="176530" y="198120"/>
                  </a:lnTo>
                  <a:lnTo>
                    <a:pt x="163830" y="198120"/>
                  </a:lnTo>
                  <a:lnTo>
                    <a:pt x="151130" y="196850"/>
                  </a:lnTo>
                  <a:lnTo>
                    <a:pt x="138430" y="194310"/>
                  </a:lnTo>
                  <a:lnTo>
                    <a:pt x="127000" y="191770"/>
                  </a:lnTo>
                  <a:lnTo>
                    <a:pt x="114300" y="189230"/>
                  </a:lnTo>
                  <a:lnTo>
                    <a:pt x="102870" y="185420"/>
                  </a:lnTo>
                  <a:lnTo>
                    <a:pt x="90170" y="180340"/>
                  </a:lnTo>
                  <a:lnTo>
                    <a:pt x="90043" y="180848"/>
                  </a:lnTo>
                  <a:lnTo>
                    <a:pt x="80010" y="175260"/>
                  </a:lnTo>
                  <a:lnTo>
                    <a:pt x="68580" y="170180"/>
                  </a:lnTo>
                  <a:lnTo>
                    <a:pt x="57962" y="164287"/>
                  </a:lnTo>
                  <a:lnTo>
                    <a:pt x="58420" y="163830"/>
                  </a:lnTo>
                  <a:lnTo>
                    <a:pt x="46990" y="156210"/>
                  </a:lnTo>
                  <a:lnTo>
                    <a:pt x="36830" y="148590"/>
                  </a:lnTo>
                  <a:lnTo>
                    <a:pt x="26670" y="139700"/>
                  </a:lnTo>
                  <a:lnTo>
                    <a:pt x="7620" y="120650"/>
                  </a:lnTo>
                  <a:lnTo>
                    <a:pt x="1270" y="127000"/>
                  </a:lnTo>
                  <a:lnTo>
                    <a:pt x="20320" y="146050"/>
                  </a:lnTo>
                  <a:lnTo>
                    <a:pt x="20320" y="147320"/>
                  </a:lnTo>
                  <a:lnTo>
                    <a:pt x="30480" y="156210"/>
                  </a:lnTo>
                  <a:lnTo>
                    <a:pt x="41910" y="163830"/>
                  </a:lnTo>
                  <a:lnTo>
                    <a:pt x="52070" y="171450"/>
                  </a:lnTo>
                  <a:lnTo>
                    <a:pt x="53340" y="171450"/>
                  </a:lnTo>
                  <a:lnTo>
                    <a:pt x="63500" y="177800"/>
                  </a:lnTo>
                  <a:lnTo>
                    <a:pt x="74930" y="184150"/>
                  </a:lnTo>
                  <a:lnTo>
                    <a:pt x="76200" y="184150"/>
                  </a:lnTo>
                  <a:lnTo>
                    <a:pt x="87630" y="189230"/>
                  </a:lnTo>
                  <a:lnTo>
                    <a:pt x="99060" y="194310"/>
                  </a:lnTo>
                  <a:lnTo>
                    <a:pt x="100330" y="194310"/>
                  </a:lnTo>
                  <a:lnTo>
                    <a:pt x="111760" y="198120"/>
                  </a:lnTo>
                  <a:lnTo>
                    <a:pt x="124460" y="201930"/>
                  </a:lnTo>
                  <a:lnTo>
                    <a:pt x="137160" y="203200"/>
                  </a:lnTo>
                  <a:lnTo>
                    <a:pt x="149860" y="205740"/>
                  </a:lnTo>
                  <a:lnTo>
                    <a:pt x="151130" y="205740"/>
                  </a:lnTo>
                  <a:lnTo>
                    <a:pt x="163830" y="207010"/>
                  </a:lnTo>
                  <a:lnTo>
                    <a:pt x="176530" y="207010"/>
                  </a:lnTo>
                  <a:lnTo>
                    <a:pt x="177800" y="207010"/>
                  </a:lnTo>
                  <a:lnTo>
                    <a:pt x="190500" y="207010"/>
                  </a:lnTo>
                  <a:lnTo>
                    <a:pt x="191770" y="207010"/>
                  </a:lnTo>
                  <a:lnTo>
                    <a:pt x="213360" y="204470"/>
                  </a:lnTo>
                  <a:lnTo>
                    <a:pt x="236220" y="200660"/>
                  </a:lnTo>
                  <a:lnTo>
                    <a:pt x="236220" y="199390"/>
                  </a:lnTo>
                  <a:lnTo>
                    <a:pt x="257810" y="193040"/>
                  </a:lnTo>
                  <a:lnTo>
                    <a:pt x="259080" y="193040"/>
                  </a:lnTo>
                  <a:lnTo>
                    <a:pt x="279400" y="184150"/>
                  </a:lnTo>
                  <a:lnTo>
                    <a:pt x="280670" y="184150"/>
                  </a:lnTo>
                  <a:lnTo>
                    <a:pt x="302260" y="172720"/>
                  </a:lnTo>
                  <a:lnTo>
                    <a:pt x="322580" y="160020"/>
                  </a:lnTo>
                  <a:lnTo>
                    <a:pt x="323850" y="158750"/>
                  </a:lnTo>
                  <a:lnTo>
                    <a:pt x="344170" y="143510"/>
                  </a:lnTo>
                  <a:lnTo>
                    <a:pt x="364490" y="125730"/>
                  </a:lnTo>
                  <a:lnTo>
                    <a:pt x="365760" y="125730"/>
                  </a:lnTo>
                  <a:lnTo>
                    <a:pt x="387350" y="1041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63090" y="2145029"/>
              <a:ext cx="93980" cy="123189"/>
            </a:xfrm>
            <a:custGeom>
              <a:avLst/>
              <a:gdLst/>
              <a:ahLst/>
              <a:cxnLst/>
              <a:rect l="l" t="t" r="r" b="b"/>
              <a:pathLst>
                <a:path w="93980" h="123189">
                  <a:moveTo>
                    <a:pt x="93980" y="31750"/>
                  </a:moveTo>
                  <a:lnTo>
                    <a:pt x="92710" y="27940"/>
                  </a:lnTo>
                  <a:lnTo>
                    <a:pt x="92710" y="26670"/>
                  </a:lnTo>
                  <a:lnTo>
                    <a:pt x="92710" y="21590"/>
                  </a:lnTo>
                  <a:lnTo>
                    <a:pt x="91440" y="16510"/>
                  </a:lnTo>
                  <a:lnTo>
                    <a:pt x="90170" y="11430"/>
                  </a:lnTo>
                  <a:lnTo>
                    <a:pt x="88900" y="6350"/>
                  </a:lnTo>
                  <a:lnTo>
                    <a:pt x="87630" y="6350"/>
                  </a:lnTo>
                  <a:lnTo>
                    <a:pt x="86360" y="1270"/>
                  </a:lnTo>
                  <a:lnTo>
                    <a:pt x="86360" y="0"/>
                  </a:lnTo>
                  <a:lnTo>
                    <a:pt x="82550" y="2540"/>
                  </a:lnTo>
                  <a:lnTo>
                    <a:pt x="77470" y="3810"/>
                  </a:lnTo>
                  <a:lnTo>
                    <a:pt x="80010" y="10160"/>
                  </a:lnTo>
                  <a:lnTo>
                    <a:pt x="80276" y="9982"/>
                  </a:lnTo>
                  <a:lnTo>
                    <a:pt x="81280" y="13970"/>
                  </a:lnTo>
                  <a:lnTo>
                    <a:pt x="82550" y="19050"/>
                  </a:lnTo>
                  <a:lnTo>
                    <a:pt x="83743" y="23837"/>
                  </a:lnTo>
                  <a:lnTo>
                    <a:pt x="82550" y="24130"/>
                  </a:lnTo>
                  <a:lnTo>
                    <a:pt x="83820" y="27940"/>
                  </a:lnTo>
                  <a:lnTo>
                    <a:pt x="83820" y="33020"/>
                  </a:lnTo>
                  <a:lnTo>
                    <a:pt x="83820" y="41910"/>
                  </a:lnTo>
                  <a:lnTo>
                    <a:pt x="83820" y="45720"/>
                  </a:lnTo>
                  <a:lnTo>
                    <a:pt x="82550" y="50800"/>
                  </a:lnTo>
                  <a:lnTo>
                    <a:pt x="82550" y="54610"/>
                  </a:lnTo>
                  <a:lnTo>
                    <a:pt x="81280" y="58420"/>
                  </a:lnTo>
                  <a:lnTo>
                    <a:pt x="80010" y="62230"/>
                  </a:lnTo>
                  <a:lnTo>
                    <a:pt x="78740" y="66040"/>
                  </a:lnTo>
                  <a:lnTo>
                    <a:pt x="77470" y="69850"/>
                  </a:lnTo>
                  <a:lnTo>
                    <a:pt x="74930" y="73660"/>
                  </a:lnTo>
                  <a:lnTo>
                    <a:pt x="72390" y="77470"/>
                  </a:lnTo>
                  <a:lnTo>
                    <a:pt x="69850" y="80010"/>
                  </a:lnTo>
                  <a:lnTo>
                    <a:pt x="70802" y="80492"/>
                  </a:lnTo>
                  <a:lnTo>
                    <a:pt x="68580" y="83820"/>
                  </a:lnTo>
                  <a:lnTo>
                    <a:pt x="64770" y="86360"/>
                  </a:lnTo>
                  <a:lnTo>
                    <a:pt x="65405" y="86995"/>
                  </a:lnTo>
                  <a:lnTo>
                    <a:pt x="62230" y="90170"/>
                  </a:lnTo>
                  <a:lnTo>
                    <a:pt x="59690" y="92710"/>
                  </a:lnTo>
                  <a:lnTo>
                    <a:pt x="52070" y="99060"/>
                  </a:lnTo>
                  <a:lnTo>
                    <a:pt x="48260" y="101600"/>
                  </a:lnTo>
                  <a:lnTo>
                    <a:pt x="44450" y="104140"/>
                  </a:lnTo>
                  <a:lnTo>
                    <a:pt x="44678" y="104495"/>
                  </a:lnTo>
                  <a:lnTo>
                    <a:pt x="41910" y="105410"/>
                  </a:lnTo>
                  <a:lnTo>
                    <a:pt x="38100" y="107950"/>
                  </a:lnTo>
                  <a:lnTo>
                    <a:pt x="34290" y="109220"/>
                  </a:lnTo>
                  <a:lnTo>
                    <a:pt x="29210" y="110490"/>
                  </a:lnTo>
                  <a:lnTo>
                    <a:pt x="29387" y="110769"/>
                  </a:lnTo>
                  <a:lnTo>
                    <a:pt x="25400" y="111760"/>
                  </a:lnTo>
                  <a:lnTo>
                    <a:pt x="25488" y="112064"/>
                  </a:lnTo>
                  <a:lnTo>
                    <a:pt x="21590" y="113030"/>
                  </a:lnTo>
                  <a:lnTo>
                    <a:pt x="17780" y="113030"/>
                  </a:lnTo>
                  <a:lnTo>
                    <a:pt x="13970" y="113030"/>
                  </a:lnTo>
                  <a:lnTo>
                    <a:pt x="10160" y="113030"/>
                  </a:lnTo>
                  <a:lnTo>
                    <a:pt x="8890" y="113030"/>
                  </a:lnTo>
                  <a:lnTo>
                    <a:pt x="5080" y="113030"/>
                  </a:lnTo>
                  <a:lnTo>
                    <a:pt x="0" y="113030"/>
                  </a:lnTo>
                  <a:lnTo>
                    <a:pt x="0" y="118110"/>
                  </a:lnTo>
                  <a:lnTo>
                    <a:pt x="0" y="123190"/>
                  </a:lnTo>
                  <a:lnTo>
                    <a:pt x="5080" y="123190"/>
                  </a:lnTo>
                  <a:lnTo>
                    <a:pt x="10160" y="123190"/>
                  </a:lnTo>
                  <a:lnTo>
                    <a:pt x="13970" y="123190"/>
                  </a:lnTo>
                  <a:lnTo>
                    <a:pt x="15240" y="123190"/>
                  </a:lnTo>
                  <a:lnTo>
                    <a:pt x="19050" y="121920"/>
                  </a:lnTo>
                  <a:lnTo>
                    <a:pt x="24130" y="121920"/>
                  </a:lnTo>
                  <a:lnTo>
                    <a:pt x="27940" y="120650"/>
                  </a:lnTo>
                  <a:lnTo>
                    <a:pt x="29210" y="120650"/>
                  </a:lnTo>
                  <a:lnTo>
                    <a:pt x="33020" y="119380"/>
                  </a:lnTo>
                  <a:lnTo>
                    <a:pt x="36830" y="118110"/>
                  </a:lnTo>
                  <a:lnTo>
                    <a:pt x="41910" y="115570"/>
                  </a:lnTo>
                  <a:lnTo>
                    <a:pt x="45720" y="114300"/>
                  </a:lnTo>
                  <a:lnTo>
                    <a:pt x="49530" y="111760"/>
                  </a:lnTo>
                  <a:lnTo>
                    <a:pt x="53340" y="109220"/>
                  </a:lnTo>
                  <a:lnTo>
                    <a:pt x="58420" y="106680"/>
                  </a:lnTo>
                  <a:lnTo>
                    <a:pt x="64770" y="100330"/>
                  </a:lnTo>
                  <a:lnTo>
                    <a:pt x="66040" y="100330"/>
                  </a:lnTo>
                  <a:lnTo>
                    <a:pt x="68580" y="96520"/>
                  </a:lnTo>
                  <a:lnTo>
                    <a:pt x="72390" y="93980"/>
                  </a:lnTo>
                  <a:lnTo>
                    <a:pt x="72390" y="92710"/>
                  </a:lnTo>
                  <a:lnTo>
                    <a:pt x="74930" y="88900"/>
                  </a:lnTo>
                  <a:lnTo>
                    <a:pt x="77470" y="86360"/>
                  </a:lnTo>
                  <a:lnTo>
                    <a:pt x="78740" y="86360"/>
                  </a:lnTo>
                  <a:lnTo>
                    <a:pt x="78740" y="85090"/>
                  </a:lnTo>
                  <a:lnTo>
                    <a:pt x="81280" y="82550"/>
                  </a:lnTo>
                  <a:lnTo>
                    <a:pt x="82550" y="77470"/>
                  </a:lnTo>
                  <a:lnTo>
                    <a:pt x="83820" y="77470"/>
                  </a:lnTo>
                  <a:lnTo>
                    <a:pt x="85090" y="73660"/>
                  </a:lnTo>
                  <a:lnTo>
                    <a:pt x="87630" y="69850"/>
                  </a:lnTo>
                  <a:lnTo>
                    <a:pt x="88900" y="64770"/>
                  </a:lnTo>
                  <a:lnTo>
                    <a:pt x="90170" y="60960"/>
                  </a:lnTo>
                  <a:lnTo>
                    <a:pt x="91440" y="55880"/>
                  </a:lnTo>
                  <a:lnTo>
                    <a:pt x="92710" y="52070"/>
                  </a:lnTo>
                  <a:lnTo>
                    <a:pt x="92710" y="46990"/>
                  </a:lnTo>
                  <a:lnTo>
                    <a:pt x="93980" y="41910"/>
                  </a:lnTo>
                  <a:lnTo>
                    <a:pt x="93980" y="33020"/>
                  </a:lnTo>
                  <a:lnTo>
                    <a:pt x="93980" y="3175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46250" y="2037079"/>
              <a:ext cx="203200" cy="113030"/>
            </a:xfrm>
            <a:custGeom>
              <a:avLst/>
              <a:gdLst/>
              <a:ahLst/>
              <a:cxnLst/>
              <a:rect l="l" t="t" r="r" b="b"/>
              <a:pathLst>
                <a:path w="203200" h="113030">
                  <a:moveTo>
                    <a:pt x="203200" y="107950"/>
                  </a:moveTo>
                  <a:lnTo>
                    <a:pt x="198120" y="97790"/>
                  </a:lnTo>
                  <a:lnTo>
                    <a:pt x="191770" y="86360"/>
                  </a:lnTo>
                  <a:lnTo>
                    <a:pt x="184150" y="74930"/>
                  </a:lnTo>
                  <a:lnTo>
                    <a:pt x="182880" y="74930"/>
                  </a:lnTo>
                  <a:lnTo>
                    <a:pt x="175260" y="63500"/>
                  </a:lnTo>
                  <a:lnTo>
                    <a:pt x="173990" y="63500"/>
                  </a:lnTo>
                  <a:lnTo>
                    <a:pt x="163830" y="52070"/>
                  </a:lnTo>
                  <a:lnTo>
                    <a:pt x="153670" y="40640"/>
                  </a:lnTo>
                  <a:lnTo>
                    <a:pt x="143510" y="31750"/>
                  </a:lnTo>
                  <a:lnTo>
                    <a:pt x="133350" y="24130"/>
                  </a:lnTo>
                  <a:lnTo>
                    <a:pt x="133350" y="22860"/>
                  </a:lnTo>
                  <a:lnTo>
                    <a:pt x="123190" y="16510"/>
                  </a:lnTo>
                  <a:lnTo>
                    <a:pt x="113030" y="10160"/>
                  </a:lnTo>
                  <a:lnTo>
                    <a:pt x="107950" y="7620"/>
                  </a:lnTo>
                  <a:lnTo>
                    <a:pt x="102870" y="6350"/>
                  </a:lnTo>
                  <a:lnTo>
                    <a:pt x="97790" y="5080"/>
                  </a:lnTo>
                  <a:lnTo>
                    <a:pt x="97790" y="3810"/>
                  </a:lnTo>
                  <a:lnTo>
                    <a:pt x="92710" y="2540"/>
                  </a:lnTo>
                  <a:lnTo>
                    <a:pt x="87630" y="1270"/>
                  </a:lnTo>
                  <a:lnTo>
                    <a:pt x="82550" y="1270"/>
                  </a:lnTo>
                  <a:lnTo>
                    <a:pt x="72390" y="0"/>
                  </a:lnTo>
                  <a:lnTo>
                    <a:pt x="68580" y="0"/>
                  </a:lnTo>
                  <a:lnTo>
                    <a:pt x="67310" y="0"/>
                  </a:lnTo>
                  <a:lnTo>
                    <a:pt x="63500" y="0"/>
                  </a:lnTo>
                  <a:lnTo>
                    <a:pt x="58420" y="1270"/>
                  </a:lnTo>
                  <a:lnTo>
                    <a:pt x="54610" y="1270"/>
                  </a:lnTo>
                  <a:lnTo>
                    <a:pt x="49530" y="2540"/>
                  </a:lnTo>
                  <a:lnTo>
                    <a:pt x="45720" y="3810"/>
                  </a:lnTo>
                  <a:lnTo>
                    <a:pt x="40640" y="5080"/>
                  </a:lnTo>
                  <a:lnTo>
                    <a:pt x="36830" y="6350"/>
                  </a:lnTo>
                  <a:lnTo>
                    <a:pt x="33020" y="8890"/>
                  </a:lnTo>
                  <a:lnTo>
                    <a:pt x="27940" y="10160"/>
                  </a:lnTo>
                  <a:lnTo>
                    <a:pt x="25400" y="12700"/>
                  </a:lnTo>
                  <a:lnTo>
                    <a:pt x="24130" y="12700"/>
                  </a:lnTo>
                  <a:lnTo>
                    <a:pt x="21590" y="15240"/>
                  </a:lnTo>
                  <a:lnTo>
                    <a:pt x="20320" y="15240"/>
                  </a:lnTo>
                  <a:lnTo>
                    <a:pt x="17780" y="19050"/>
                  </a:lnTo>
                  <a:lnTo>
                    <a:pt x="16510" y="19050"/>
                  </a:lnTo>
                  <a:lnTo>
                    <a:pt x="13970" y="21590"/>
                  </a:lnTo>
                  <a:lnTo>
                    <a:pt x="10160" y="25400"/>
                  </a:lnTo>
                  <a:lnTo>
                    <a:pt x="6350" y="29210"/>
                  </a:lnTo>
                  <a:lnTo>
                    <a:pt x="3810" y="31750"/>
                  </a:lnTo>
                  <a:lnTo>
                    <a:pt x="3810" y="33020"/>
                  </a:lnTo>
                  <a:lnTo>
                    <a:pt x="0" y="35560"/>
                  </a:lnTo>
                  <a:lnTo>
                    <a:pt x="3810" y="39370"/>
                  </a:lnTo>
                  <a:lnTo>
                    <a:pt x="7620" y="41910"/>
                  </a:lnTo>
                  <a:lnTo>
                    <a:pt x="10160" y="38100"/>
                  </a:lnTo>
                  <a:lnTo>
                    <a:pt x="13335" y="34925"/>
                  </a:lnTo>
                  <a:lnTo>
                    <a:pt x="13970" y="35560"/>
                  </a:lnTo>
                  <a:lnTo>
                    <a:pt x="16510" y="31750"/>
                  </a:lnTo>
                  <a:lnTo>
                    <a:pt x="19050" y="29210"/>
                  </a:lnTo>
                  <a:lnTo>
                    <a:pt x="20320" y="27940"/>
                  </a:lnTo>
                  <a:lnTo>
                    <a:pt x="22860" y="25400"/>
                  </a:lnTo>
                  <a:lnTo>
                    <a:pt x="26670" y="22860"/>
                  </a:lnTo>
                  <a:lnTo>
                    <a:pt x="29044" y="21272"/>
                  </a:lnTo>
                  <a:lnTo>
                    <a:pt x="29210" y="21590"/>
                  </a:lnTo>
                  <a:lnTo>
                    <a:pt x="33020" y="19050"/>
                  </a:lnTo>
                  <a:lnTo>
                    <a:pt x="36830" y="16510"/>
                  </a:lnTo>
                  <a:lnTo>
                    <a:pt x="40640" y="15240"/>
                  </a:lnTo>
                  <a:lnTo>
                    <a:pt x="44450" y="13970"/>
                  </a:lnTo>
                  <a:lnTo>
                    <a:pt x="48260" y="12700"/>
                  </a:lnTo>
                  <a:lnTo>
                    <a:pt x="52070" y="11430"/>
                  </a:lnTo>
                  <a:lnTo>
                    <a:pt x="55880" y="10160"/>
                  </a:lnTo>
                  <a:lnTo>
                    <a:pt x="59690" y="10160"/>
                  </a:lnTo>
                  <a:lnTo>
                    <a:pt x="63500" y="8890"/>
                  </a:lnTo>
                  <a:lnTo>
                    <a:pt x="67310" y="8890"/>
                  </a:lnTo>
                  <a:lnTo>
                    <a:pt x="68580" y="8890"/>
                  </a:lnTo>
                  <a:lnTo>
                    <a:pt x="72390" y="8890"/>
                  </a:lnTo>
                  <a:lnTo>
                    <a:pt x="81280" y="10160"/>
                  </a:lnTo>
                  <a:lnTo>
                    <a:pt x="85153" y="11137"/>
                  </a:lnTo>
                  <a:lnTo>
                    <a:pt x="85090" y="11430"/>
                  </a:lnTo>
                  <a:lnTo>
                    <a:pt x="86360" y="11430"/>
                  </a:lnTo>
                  <a:lnTo>
                    <a:pt x="90170" y="11430"/>
                  </a:lnTo>
                  <a:lnTo>
                    <a:pt x="94157" y="12433"/>
                  </a:lnTo>
                  <a:lnTo>
                    <a:pt x="93980" y="12700"/>
                  </a:lnTo>
                  <a:lnTo>
                    <a:pt x="99060" y="15240"/>
                  </a:lnTo>
                  <a:lnTo>
                    <a:pt x="104140" y="16510"/>
                  </a:lnTo>
                  <a:lnTo>
                    <a:pt x="108204" y="18542"/>
                  </a:lnTo>
                  <a:lnTo>
                    <a:pt x="107950" y="19050"/>
                  </a:lnTo>
                  <a:lnTo>
                    <a:pt x="118110" y="24130"/>
                  </a:lnTo>
                  <a:lnTo>
                    <a:pt x="127482" y="29997"/>
                  </a:lnTo>
                  <a:lnTo>
                    <a:pt x="127000" y="30480"/>
                  </a:lnTo>
                  <a:lnTo>
                    <a:pt x="137160" y="38100"/>
                  </a:lnTo>
                  <a:lnTo>
                    <a:pt x="147320" y="48260"/>
                  </a:lnTo>
                  <a:lnTo>
                    <a:pt x="157480" y="58420"/>
                  </a:lnTo>
                  <a:lnTo>
                    <a:pt x="167640" y="69850"/>
                  </a:lnTo>
                  <a:lnTo>
                    <a:pt x="176060" y="80683"/>
                  </a:lnTo>
                  <a:lnTo>
                    <a:pt x="175260" y="81280"/>
                  </a:lnTo>
                  <a:lnTo>
                    <a:pt x="182880" y="91440"/>
                  </a:lnTo>
                  <a:lnTo>
                    <a:pt x="189230" y="102870"/>
                  </a:lnTo>
                  <a:lnTo>
                    <a:pt x="189687" y="102641"/>
                  </a:lnTo>
                  <a:lnTo>
                    <a:pt x="194310" y="113030"/>
                  </a:lnTo>
                  <a:lnTo>
                    <a:pt x="199390" y="110490"/>
                  </a:lnTo>
                  <a:lnTo>
                    <a:pt x="203200" y="109220"/>
                  </a:lnTo>
                  <a:lnTo>
                    <a:pt x="203200" y="10795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31010" y="1471929"/>
              <a:ext cx="916940" cy="742950"/>
            </a:xfrm>
            <a:custGeom>
              <a:avLst/>
              <a:gdLst/>
              <a:ahLst/>
              <a:cxnLst/>
              <a:rect l="l" t="t" r="r" b="b"/>
              <a:pathLst>
                <a:path w="916939" h="742950">
                  <a:moveTo>
                    <a:pt x="50800" y="736600"/>
                  </a:moveTo>
                  <a:lnTo>
                    <a:pt x="40640" y="725170"/>
                  </a:lnTo>
                  <a:lnTo>
                    <a:pt x="40132" y="725678"/>
                  </a:lnTo>
                  <a:lnTo>
                    <a:pt x="33020" y="715010"/>
                  </a:lnTo>
                  <a:lnTo>
                    <a:pt x="25742" y="705319"/>
                  </a:lnTo>
                  <a:lnTo>
                    <a:pt x="26670" y="704850"/>
                  </a:lnTo>
                  <a:lnTo>
                    <a:pt x="20320" y="693420"/>
                  </a:lnTo>
                  <a:lnTo>
                    <a:pt x="19875" y="693712"/>
                  </a:lnTo>
                  <a:lnTo>
                    <a:pt x="15875" y="684695"/>
                  </a:lnTo>
                  <a:lnTo>
                    <a:pt x="16510" y="684530"/>
                  </a:lnTo>
                  <a:lnTo>
                    <a:pt x="13970" y="679450"/>
                  </a:lnTo>
                  <a:lnTo>
                    <a:pt x="12700" y="674370"/>
                  </a:lnTo>
                  <a:lnTo>
                    <a:pt x="11430" y="669290"/>
                  </a:lnTo>
                  <a:lnTo>
                    <a:pt x="10160" y="664210"/>
                  </a:lnTo>
                  <a:lnTo>
                    <a:pt x="10160" y="660400"/>
                  </a:lnTo>
                  <a:lnTo>
                    <a:pt x="10160" y="655320"/>
                  </a:lnTo>
                  <a:lnTo>
                    <a:pt x="10160" y="646430"/>
                  </a:lnTo>
                  <a:lnTo>
                    <a:pt x="10160" y="642620"/>
                  </a:lnTo>
                  <a:lnTo>
                    <a:pt x="10160" y="637540"/>
                  </a:lnTo>
                  <a:lnTo>
                    <a:pt x="11430" y="633730"/>
                  </a:lnTo>
                  <a:lnTo>
                    <a:pt x="12700" y="629920"/>
                  </a:lnTo>
                  <a:lnTo>
                    <a:pt x="13970" y="624840"/>
                  </a:lnTo>
                  <a:lnTo>
                    <a:pt x="15240" y="621030"/>
                  </a:lnTo>
                  <a:lnTo>
                    <a:pt x="16154" y="618261"/>
                  </a:lnTo>
                  <a:lnTo>
                    <a:pt x="16510" y="618490"/>
                  </a:lnTo>
                  <a:lnTo>
                    <a:pt x="19050" y="613410"/>
                  </a:lnTo>
                  <a:lnTo>
                    <a:pt x="20320" y="610870"/>
                  </a:lnTo>
                  <a:lnTo>
                    <a:pt x="22860" y="607060"/>
                  </a:lnTo>
                  <a:lnTo>
                    <a:pt x="19050" y="604520"/>
                  </a:lnTo>
                  <a:lnTo>
                    <a:pt x="15240" y="600710"/>
                  </a:lnTo>
                  <a:lnTo>
                    <a:pt x="12700" y="605790"/>
                  </a:lnTo>
                  <a:lnTo>
                    <a:pt x="10160" y="609600"/>
                  </a:lnTo>
                  <a:lnTo>
                    <a:pt x="8890" y="613410"/>
                  </a:lnTo>
                  <a:lnTo>
                    <a:pt x="7620" y="613410"/>
                  </a:lnTo>
                  <a:lnTo>
                    <a:pt x="6350" y="618490"/>
                  </a:lnTo>
                  <a:lnTo>
                    <a:pt x="5080" y="622300"/>
                  </a:lnTo>
                  <a:lnTo>
                    <a:pt x="3810" y="627380"/>
                  </a:lnTo>
                  <a:lnTo>
                    <a:pt x="2540" y="631190"/>
                  </a:lnTo>
                  <a:lnTo>
                    <a:pt x="1270" y="636270"/>
                  </a:lnTo>
                  <a:lnTo>
                    <a:pt x="0" y="641350"/>
                  </a:lnTo>
                  <a:lnTo>
                    <a:pt x="0" y="645160"/>
                  </a:lnTo>
                  <a:lnTo>
                    <a:pt x="0" y="646430"/>
                  </a:lnTo>
                  <a:lnTo>
                    <a:pt x="0" y="655320"/>
                  </a:lnTo>
                  <a:lnTo>
                    <a:pt x="0" y="656590"/>
                  </a:lnTo>
                  <a:lnTo>
                    <a:pt x="0" y="661670"/>
                  </a:lnTo>
                  <a:lnTo>
                    <a:pt x="1270" y="665480"/>
                  </a:lnTo>
                  <a:lnTo>
                    <a:pt x="1270" y="666750"/>
                  </a:lnTo>
                  <a:lnTo>
                    <a:pt x="2540" y="671830"/>
                  </a:lnTo>
                  <a:lnTo>
                    <a:pt x="3810" y="676910"/>
                  </a:lnTo>
                  <a:lnTo>
                    <a:pt x="5080" y="681990"/>
                  </a:lnTo>
                  <a:lnTo>
                    <a:pt x="7620" y="687070"/>
                  </a:lnTo>
                  <a:lnTo>
                    <a:pt x="7620" y="688340"/>
                  </a:lnTo>
                  <a:lnTo>
                    <a:pt x="11430" y="698500"/>
                  </a:lnTo>
                  <a:lnTo>
                    <a:pt x="12700" y="698500"/>
                  </a:lnTo>
                  <a:lnTo>
                    <a:pt x="17780" y="708660"/>
                  </a:lnTo>
                  <a:lnTo>
                    <a:pt x="17780" y="709930"/>
                  </a:lnTo>
                  <a:lnTo>
                    <a:pt x="25400" y="720090"/>
                  </a:lnTo>
                  <a:lnTo>
                    <a:pt x="34290" y="731520"/>
                  </a:lnTo>
                  <a:lnTo>
                    <a:pt x="43180" y="742950"/>
                  </a:lnTo>
                  <a:lnTo>
                    <a:pt x="46990" y="740410"/>
                  </a:lnTo>
                  <a:lnTo>
                    <a:pt x="50800" y="736600"/>
                  </a:lnTo>
                  <a:close/>
                </a:path>
                <a:path w="916939" h="742950">
                  <a:moveTo>
                    <a:pt x="916940" y="397510"/>
                  </a:moveTo>
                  <a:lnTo>
                    <a:pt x="679450" y="0"/>
                  </a:lnTo>
                  <a:lnTo>
                    <a:pt x="527050" y="91440"/>
                  </a:lnTo>
                  <a:lnTo>
                    <a:pt x="641350" y="281940"/>
                  </a:lnTo>
                  <a:lnTo>
                    <a:pt x="655180" y="307936"/>
                  </a:lnTo>
                  <a:lnTo>
                    <a:pt x="664362" y="330835"/>
                  </a:lnTo>
                  <a:lnTo>
                    <a:pt x="669023" y="350888"/>
                  </a:lnTo>
                  <a:lnTo>
                    <a:pt x="669290" y="368300"/>
                  </a:lnTo>
                  <a:lnTo>
                    <a:pt x="665200" y="382612"/>
                  </a:lnTo>
                  <a:lnTo>
                    <a:pt x="636270" y="415290"/>
                  </a:lnTo>
                  <a:lnTo>
                    <a:pt x="599655" y="425297"/>
                  </a:lnTo>
                  <a:lnTo>
                    <a:pt x="588010" y="422910"/>
                  </a:lnTo>
                  <a:lnTo>
                    <a:pt x="553720" y="395414"/>
                  </a:lnTo>
                  <a:lnTo>
                    <a:pt x="411480" y="160020"/>
                  </a:lnTo>
                  <a:lnTo>
                    <a:pt x="259080" y="251460"/>
                  </a:lnTo>
                  <a:lnTo>
                    <a:pt x="410210" y="504190"/>
                  </a:lnTo>
                  <a:lnTo>
                    <a:pt x="433997" y="539419"/>
                  </a:lnTo>
                  <a:lnTo>
                    <a:pt x="486816" y="586524"/>
                  </a:lnTo>
                  <a:lnTo>
                    <a:pt x="544639" y="603199"/>
                  </a:lnTo>
                  <a:lnTo>
                    <a:pt x="574509" y="601192"/>
                  </a:lnTo>
                  <a:lnTo>
                    <a:pt x="636270" y="576580"/>
                  </a:lnTo>
                  <a:lnTo>
                    <a:pt x="677227" y="547217"/>
                  </a:lnTo>
                  <a:lnTo>
                    <a:pt x="704850" y="513080"/>
                  </a:lnTo>
                  <a:lnTo>
                    <a:pt x="724052" y="471170"/>
                  </a:lnTo>
                  <a:lnTo>
                    <a:pt x="736600" y="417830"/>
                  </a:lnTo>
                  <a:lnTo>
                    <a:pt x="774700" y="482600"/>
                  </a:lnTo>
                  <a:lnTo>
                    <a:pt x="916940" y="39751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0089" y="1471930"/>
              <a:ext cx="657860" cy="603250"/>
            </a:xfrm>
            <a:custGeom>
              <a:avLst/>
              <a:gdLst/>
              <a:ahLst/>
              <a:cxnLst/>
              <a:rect l="l" t="t" r="r" b="b"/>
              <a:pathLst>
                <a:path w="657860" h="603250">
                  <a:moveTo>
                    <a:pt x="657860" y="397510"/>
                  </a:moveTo>
                  <a:lnTo>
                    <a:pt x="515620" y="482600"/>
                  </a:lnTo>
                  <a:lnTo>
                    <a:pt x="477520" y="417830"/>
                  </a:lnTo>
                  <a:lnTo>
                    <a:pt x="472023" y="445928"/>
                  </a:lnTo>
                  <a:lnTo>
                    <a:pt x="456267" y="493553"/>
                  </a:lnTo>
                  <a:lnTo>
                    <a:pt x="433625" y="530681"/>
                  </a:lnTo>
                  <a:lnTo>
                    <a:pt x="399335" y="562550"/>
                  </a:lnTo>
                  <a:lnTo>
                    <a:pt x="346015" y="592276"/>
                  </a:lnTo>
                  <a:lnTo>
                    <a:pt x="285571" y="603190"/>
                  </a:lnTo>
                  <a:lnTo>
                    <a:pt x="256540" y="598170"/>
                  </a:lnTo>
                  <a:lnTo>
                    <a:pt x="200501" y="566896"/>
                  </a:lnTo>
                  <a:lnTo>
                    <a:pt x="151130" y="504190"/>
                  </a:lnTo>
                  <a:lnTo>
                    <a:pt x="0" y="251460"/>
                  </a:lnTo>
                  <a:lnTo>
                    <a:pt x="152400" y="160020"/>
                  </a:lnTo>
                  <a:lnTo>
                    <a:pt x="283210" y="378460"/>
                  </a:lnTo>
                  <a:lnTo>
                    <a:pt x="294640" y="395406"/>
                  </a:lnTo>
                  <a:lnTo>
                    <a:pt x="306070" y="408305"/>
                  </a:lnTo>
                  <a:lnTo>
                    <a:pt x="317500" y="417393"/>
                  </a:lnTo>
                  <a:lnTo>
                    <a:pt x="328930" y="422910"/>
                  </a:lnTo>
                  <a:lnTo>
                    <a:pt x="340578" y="425291"/>
                  </a:lnTo>
                  <a:lnTo>
                    <a:pt x="352583" y="424814"/>
                  </a:lnTo>
                  <a:lnTo>
                    <a:pt x="389850" y="405983"/>
                  </a:lnTo>
                  <a:lnTo>
                    <a:pt x="410210" y="368300"/>
                  </a:lnTo>
                  <a:lnTo>
                    <a:pt x="409952" y="350877"/>
                  </a:lnTo>
                  <a:lnTo>
                    <a:pt x="405288" y="330835"/>
                  </a:lnTo>
                  <a:lnTo>
                    <a:pt x="396101" y="307935"/>
                  </a:lnTo>
                  <a:lnTo>
                    <a:pt x="382270" y="281940"/>
                  </a:lnTo>
                  <a:lnTo>
                    <a:pt x="267970" y="91440"/>
                  </a:lnTo>
                  <a:lnTo>
                    <a:pt x="420370" y="0"/>
                  </a:lnTo>
                  <a:lnTo>
                    <a:pt x="657860" y="39751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536190" y="1261109"/>
              <a:ext cx="593090" cy="740410"/>
            </a:xfrm>
            <a:custGeom>
              <a:avLst/>
              <a:gdLst/>
              <a:ahLst/>
              <a:cxnLst/>
              <a:rect l="l" t="t" r="r" b="b"/>
              <a:pathLst>
                <a:path w="593089" h="740410">
                  <a:moveTo>
                    <a:pt x="592772" y="274967"/>
                  </a:moveTo>
                  <a:lnTo>
                    <a:pt x="584873" y="226898"/>
                  </a:lnTo>
                  <a:lnTo>
                    <a:pt x="567690" y="175260"/>
                  </a:lnTo>
                  <a:lnTo>
                    <a:pt x="558939" y="156692"/>
                  </a:lnTo>
                  <a:lnTo>
                    <a:pt x="554520" y="147320"/>
                  </a:lnTo>
                  <a:lnTo>
                    <a:pt x="546277" y="129806"/>
                  </a:lnTo>
                  <a:lnTo>
                    <a:pt x="520217" y="90652"/>
                  </a:lnTo>
                  <a:lnTo>
                    <a:pt x="489635" y="57924"/>
                  </a:lnTo>
                  <a:lnTo>
                    <a:pt x="472084" y="44805"/>
                  </a:lnTo>
                  <a:lnTo>
                    <a:pt x="472440" y="44450"/>
                  </a:lnTo>
                  <a:lnTo>
                    <a:pt x="476250" y="40640"/>
                  </a:lnTo>
                  <a:lnTo>
                    <a:pt x="474980" y="40640"/>
                  </a:lnTo>
                  <a:lnTo>
                    <a:pt x="474980" y="39370"/>
                  </a:lnTo>
                  <a:lnTo>
                    <a:pt x="457200" y="27940"/>
                  </a:lnTo>
                  <a:lnTo>
                    <a:pt x="448310" y="21590"/>
                  </a:lnTo>
                  <a:lnTo>
                    <a:pt x="438150" y="16510"/>
                  </a:lnTo>
                  <a:lnTo>
                    <a:pt x="429260" y="12700"/>
                  </a:lnTo>
                  <a:lnTo>
                    <a:pt x="419100" y="8890"/>
                  </a:lnTo>
                  <a:lnTo>
                    <a:pt x="416115" y="7772"/>
                  </a:lnTo>
                  <a:lnTo>
                    <a:pt x="416115" y="305676"/>
                  </a:lnTo>
                  <a:lnTo>
                    <a:pt x="412750" y="322580"/>
                  </a:lnTo>
                  <a:lnTo>
                    <a:pt x="387743" y="358838"/>
                  </a:lnTo>
                  <a:lnTo>
                    <a:pt x="342265" y="371640"/>
                  </a:lnTo>
                  <a:lnTo>
                    <a:pt x="326072" y="369163"/>
                  </a:lnTo>
                  <a:lnTo>
                    <a:pt x="281622" y="338137"/>
                  </a:lnTo>
                  <a:lnTo>
                    <a:pt x="259080" y="295910"/>
                  </a:lnTo>
                  <a:lnTo>
                    <a:pt x="244792" y="246227"/>
                  </a:lnTo>
                  <a:lnTo>
                    <a:pt x="244068" y="225374"/>
                  </a:lnTo>
                  <a:lnTo>
                    <a:pt x="247650" y="207010"/>
                  </a:lnTo>
                  <a:lnTo>
                    <a:pt x="275501" y="169151"/>
                  </a:lnTo>
                  <a:lnTo>
                    <a:pt x="319405" y="156692"/>
                  </a:lnTo>
                  <a:lnTo>
                    <a:pt x="334200" y="159689"/>
                  </a:lnTo>
                  <a:lnTo>
                    <a:pt x="377024" y="191617"/>
                  </a:lnTo>
                  <a:lnTo>
                    <a:pt x="400050" y="234950"/>
                  </a:lnTo>
                  <a:lnTo>
                    <a:pt x="414972" y="285445"/>
                  </a:lnTo>
                  <a:lnTo>
                    <a:pt x="416115" y="305676"/>
                  </a:lnTo>
                  <a:lnTo>
                    <a:pt x="416115" y="7772"/>
                  </a:lnTo>
                  <a:lnTo>
                    <a:pt x="408940" y="5080"/>
                  </a:lnTo>
                  <a:lnTo>
                    <a:pt x="398780" y="2540"/>
                  </a:lnTo>
                  <a:lnTo>
                    <a:pt x="388620" y="1270"/>
                  </a:lnTo>
                  <a:lnTo>
                    <a:pt x="378460" y="0"/>
                  </a:lnTo>
                  <a:lnTo>
                    <a:pt x="368300" y="0"/>
                  </a:lnTo>
                  <a:lnTo>
                    <a:pt x="358140" y="0"/>
                  </a:lnTo>
                  <a:lnTo>
                    <a:pt x="347980" y="1270"/>
                  </a:lnTo>
                  <a:lnTo>
                    <a:pt x="336550" y="2540"/>
                  </a:lnTo>
                  <a:lnTo>
                    <a:pt x="326390" y="3810"/>
                  </a:lnTo>
                  <a:lnTo>
                    <a:pt x="327660" y="8890"/>
                  </a:lnTo>
                  <a:lnTo>
                    <a:pt x="326390" y="3810"/>
                  </a:lnTo>
                  <a:lnTo>
                    <a:pt x="314960" y="7620"/>
                  </a:lnTo>
                  <a:lnTo>
                    <a:pt x="293370" y="15240"/>
                  </a:lnTo>
                  <a:lnTo>
                    <a:pt x="283210" y="19050"/>
                  </a:lnTo>
                  <a:lnTo>
                    <a:pt x="271780" y="24130"/>
                  </a:lnTo>
                  <a:lnTo>
                    <a:pt x="271780" y="25400"/>
                  </a:lnTo>
                  <a:lnTo>
                    <a:pt x="262890" y="30480"/>
                  </a:lnTo>
                  <a:lnTo>
                    <a:pt x="261620" y="30480"/>
                  </a:lnTo>
                  <a:lnTo>
                    <a:pt x="264160" y="34290"/>
                  </a:lnTo>
                  <a:lnTo>
                    <a:pt x="264528" y="34848"/>
                  </a:lnTo>
                  <a:lnTo>
                    <a:pt x="261620" y="30480"/>
                  </a:lnTo>
                  <a:lnTo>
                    <a:pt x="252730" y="36830"/>
                  </a:lnTo>
                  <a:lnTo>
                    <a:pt x="243840" y="43180"/>
                  </a:lnTo>
                  <a:lnTo>
                    <a:pt x="234950" y="50800"/>
                  </a:lnTo>
                  <a:lnTo>
                    <a:pt x="227330" y="58420"/>
                  </a:lnTo>
                  <a:lnTo>
                    <a:pt x="219710" y="67310"/>
                  </a:lnTo>
                  <a:lnTo>
                    <a:pt x="214630" y="73660"/>
                  </a:lnTo>
                  <a:lnTo>
                    <a:pt x="218440" y="76200"/>
                  </a:lnTo>
                  <a:lnTo>
                    <a:pt x="214630" y="73660"/>
                  </a:lnTo>
                  <a:lnTo>
                    <a:pt x="209550" y="81280"/>
                  </a:lnTo>
                  <a:lnTo>
                    <a:pt x="208280" y="81280"/>
                  </a:lnTo>
                  <a:lnTo>
                    <a:pt x="204470" y="90170"/>
                  </a:lnTo>
                  <a:lnTo>
                    <a:pt x="199390" y="99060"/>
                  </a:lnTo>
                  <a:lnTo>
                    <a:pt x="194310" y="109220"/>
                  </a:lnTo>
                  <a:lnTo>
                    <a:pt x="194310" y="110490"/>
                  </a:lnTo>
                  <a:lnTo>
                    <a:pt x="190500" y="121920"/>
                  </a:lnTo>
                  <a:lnTo>
                    <a:pt x="186690" y="133350"/>
                  </a:lnTo>
                  <a:lnTo>
                    <a:pt x="186042" y="134950"/>
                  </a:lnTo>
                  <a:lnTo>
                    <a:pt x="165100" y="82550"/>
                  </a:lnTo>
                  <a:lnTo>
                    <a:pt x="163830" y="77470"/>
                  </a:lnTo>
                  <a:lnTo>
                    <a:pt x="158750" y="80010"/>
                  </a:lnTo>
                  <a:lnTo>
                    <a:pt x="5080" y="142240"/>
                  </a:lnTo>
                  <a:lnTo>
                    <a:pt x="0" y="143510"/>
                  </a:lnTo>
                  <a:lnTo>
                    <a:pt x="2540" y="147320"/>
                  </a:lnTo>
                  <a:lnTo>
                    <a:pt x="240030" y="740410"/>
                  </a:lnTo>
                  <a:lnTo>
                    <a:pt x="245110" y="739140"/>
                  </a:lnTo>
                  <a:lnTo>
                    <a:pt x="248920" y="737870"/>
                  </a:lnTo>
                  <a:lnTo>
                    <a:pt x="248818" y="737641"/>
                  </a:lnTo>
                  <a:lnTo>
                    <a:pt x="411480" y="671830"/>
                  </a:lnTo>
                  <a:lnTo>
                    <a:pt x="328930" y="467360"/>
                  </a:lnTo>
                  <a:lnTo>
                    <a:pt x="346290" y="474027"/>
                  </a:lnTo>
                  <a:lnTo>
                    <a:pt x="364007" y="478790"/>
                  </a:lnTo>
                  <a:lnTo>
                    <a:pt x="381965" y="481647"/>
                  </a:lnTo>
                  <a:lnTo>
                    <a:pt x="400050" y="482600"/>
                  </a:lnTo>
                  <a:lnTo>
                    <a:pt x="418363" y="482384"/>
                  </a:lnTo>
                  <a:lnTo>
                    <a:pt x="437032" y="479907"/>
                  </a:lnTo>
                  <a:lnTo>
                    <a:pt x="455942" y="475284"/>
                  </a:lnTo>
                  <a:lnTo>
                    <a:pt x="474980" y="468630"/>
                  </a:lnTo>
                  <a:lnTo>
                    <a:pt x="477393" y="467360"/>
                  </a:lnTo>
                  <a:lnTo>
                    <a:pt x="510933" y="449783"/>
                  </a:lnTo>
                  <a:lnTo>
                    <a:pt x="540689" y="425450"/>
                  </a:lnTo>
                  <a:lnTo>
                    <a:pt x="564273" y="395414"/>
                  </a:lnTo>
                  <a:lnTo>
                    <a:pt x="581660" y="359410"/>
                  </a:lnTo>
                  <a:lnTo>
                    <a:pt x="591616" y="319214"/>
                  </a:lnTo>
                  <a:lnTo>
                    <a:pt x="592772" y="27496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973070" y="1300479"/>
              <a:ext cx="161290" cy="444500"/>
            </a:xfrm>
            <a:custGeom>
              <a:avLst/>
              <a:gdLst/>
              <a:ahLst/>
              <a:cxnLst/>
              <a:rect l="l" t="t" r="r" b="b"/>
              <a:pathLst>
                <a:path w="161289" h="444500">
                  <a:moveTo>
                    <a:pt x="161290" y="234950"/>
                  </a:moveTo>
                  <a:lnTo>
                    <a:pt x="157480" y="212090"/>
                  </a:lnTo>
                  <a:lnTo>
                    <a:pt x="157480" y="210820"/>
                  </a:lnTo>
                  <a:lnTo>
                    <a:pt x="152400" y="186690"/>
                  </a:lnTo>
                  <a:lnTo>
                    <a:pt x="144780" y="161290"/>
                  </a:lnTo>
                  <a:lnTo>
                    <a:pt x="134620" y="134620"/>
                  </a:lnTo>
                  <a:lnTo>
                    <a:pt x="124460" y="110490"/>
                  </a:lnTo>
                  <a:lnTo>
                    <a:pt x="113030" y="88900"/>
                  </a:lnTo>
                  <a:lnTo>
                    <a:pt x="113030" y="87630"/>
                  </a:lnTo>
                  <a:lnTo>
                    <a:pt x="100330" y="67310"/>
                  </a:lnTo>
                  <a:lnTo>
                    <a:pt x="86360" y="48260"/>
                  </a:lnTo>
                  <a:lnTo>
                    <a:pt x="72390" y="31750"/>
                  </a:lnTo>
                  <a:lnTo>
                    <a:pt x="72390" y="30480"/>
                  </a:lnTo>
                  <a:lnTo>
                    <a:pt x="55880" y="15240"/>
                  </a:lnTo>
                  <a:lnTo>
                    <a:pt x="39370" y="1270"/>
                  </a:lnTo>
                  <a:lnTo>
                    <a:pt x="38100" y="1270"/>
                  </a:lnTo>
                  <a:lnTo>
                    <a:pt x="38100" y="0"/>
                  </a:lnTo>
                  <a:lnTo>
                    <a:pt x="35560" y="5080"/>
                  </a:lnTo>
                  <a:lnTo>
                    <a:pt x="33020" y="7620"/>
                  </a:lnTo>
                  <a:lnTo>
                    <a:pt x="49530" y="21590"/>
                  </a:lnTo>
                  <a:lnTo>
                    <a:pt x="64770" y="38100"/>
                  </a:lnTo>
                  <a:lnTo>
                    <a:pt x="65354" y="37515"/>
                  </a:lnTo>
                  <a:lnTo>
                    <a:pt x="79616" y="54178"/>
                  </a:lnTo>
                  <a:lnTo>
                    <a:pt x="78740" y="54610"/>
                  </a:lnTo>
                  <a:lnTo>
                    <a:pt x="92710" y="72390"/>
                  </a:lnTo>
                  <a:lnTo>
                    <a:pt x="105410" y="92710"/>
                  </a:lnTo>
                  <a:lnTo>
                    <a:pt x="116840" y="114300"/>
                  </a:lnTo>
                  <a:lnTo>
                    <a:pt x="127000" y="137160"/>
                  </a:lnTo>
                  <a:lnTo>
                    <a:pt x="135890" y="163830"/>
                  </a:lnTo>
                  <a:lnTo>
                    <a:pt x="143510" y="189230"/>
                  </a:lnTo>
                  <a:lnTo>
                    <a:pt x="143738" y="189153"/>
                  </a:lnTo>
                  <a:lnTo>
                    <a:pt x="148590" y="213360"/>
                  </a:lnTo>
                  <a:lnTo>
                    <a:pt x="148717" y="213334"/>
                  </a:lnTo>
                  <a:lnTo>
                    <a:pt x="151130" y="236220"/>
                  </a:lnTo>
                  <a:lnTo>
                    <a:pt x="152400" y="257810"/>
                  </a:lnTo>
                  <a:lnTo>
                    <a:pt x="151130" y="269240"/>
                  </a:lnTo>
                  <a:lnTo>
                    <a:pt x="149860" y="279400"/>
                  </a:lnTo>
                  <a:lnTo>
                    <a:pt x="148590" y="289560"/>
                  </a:lnTo>
                  <a:lnTo>
                    <a:pt x="133350" y="336550"/>
                  </a:lnTo>
                  <a:lnTo>
                    <a:pt x="128270" y="345440"/>
                  </a:lnTo>
                  <a:lnTo>
                    <a:pt x="123190" y="354330"/>
                  </a:lnTo>
                  <a:lnTo>
                    <a:pt x="123355" y="354393"/>
                  </a:lnTo>
                  <a:lnTo>
                    <a:pt x="118110" y="360680"/>
                  </a:lnTo>
                  <a:lnTo>
                    <a:pt x="113030" y="368300"/>
                  </a:lnTo>
                  <a:lnTo>
                    <a:pt x="106680" y="375920"/>
                  </a:lnTo>
                  <a:lnTo>
                    <a:pt x="100330" y="382270"/>
                  </a:lnTo>
                  <a:lnTo>
                    <a:pt x="100901" y="382854"/>
                  </a:lnTo>
                  <a:lnTo>
                    <a:pt x="93980" y="388620"/>
                  </a:lnTo>
                  <a:lnTo>
                    <a:pt x="86360" y="394970"/>
                  </a:lnTo>
                  <a:lnTo>
                    <a:pt x="78740" y="401320"/>
                  </a:lnTo>
                  <a:lnTo>
                    <a:pt x="71120" y="406400"/>
                  </a:lnTo>
                  <a:lnTo>
                    <a:pt x="71462" y="406933"/>
                  </a:lnTo>
                  <a:lnTo>
                    <a:pt x="54610" y="416560"/>
                  </a:lnTo>
                  <a:lnTo>
                    <a:pt x="35560" y="424180"/>
                  </a:lnTo>
                  <a:lnTo>
                    <a:pt x="26670" y="427990"/>
                  </a:lnTo>
                  <a:lnTo>
                    <a:pt x="17780" y="430530"/>
                  </a:lnTo>
                  <a:lnTo>
                    <a:pt x="8890" y="433070"/>
                  </a:lnTo>
                  <a:lnTo>
                    <a:pt x="0" y="435610"/>
                  </a:lnTo>
                  <a:lnTo>
                    <a:pt x="0" y="440690"/>
                  </a:lnTo>
                  <a:lnTo>
                    <a:pt x="1270" y="444500"/>
                  </a:lnTo>
                  <a:lnTo>
                    <a:pt x="10160" y="443230"/>
                  </a:lnTo>
                  <a:lnTo>
                    <a:pt x="11430" y="443230"/>
                  </a:lnTo>
                  <a:lnTo>
                    <a:pt x="20320" y="440690"/>
                  </a:lnTo>
                  <a:lnTo>
                    <a:pt x="30480" y="436880"/>
                  </a:lnTo>
                  <a:lnTo>
                    <a:pt x="39370" y="433070"/>
                  </a:lnTo>
                  <a:lnTo>
                    <a:pt x="58420" y="424180"/>
                  </a:lnTo>
                  <a:lnTo>
                    <a:pt x="59690" y="424180"/>
                  </a:lnTo>
                  <a:lnTo>
                    <a:pt x="76200" y="414020"/>
                  </a:lnTo>
                  <a:lnTo>
                    <a:pt x="77470" y="414020"/>
                  </a:lnTo>
                  <a:lnTo>
                    <a:pt x="85090" y="408940"/>
                  </a:lnTo>
                  <a:lnTo>
                    <a:pt x="92710" y="402590"/>
                  </a:lnTo>
                  <a:lnTo>
                    <a:pt x="100330" y="396240"/>
                  </a:lnTo>
                  <a:lnTo>
                    <a:pt x="106680" y="389890"/>
                  </a:lnTo>
                  <a:lnTo>
                    <a:pt x="107950" y="389890"/>
                  </a:lnTo>
                  <a:lnTo>
                    <a:pt x="107950" y="388620"/>
                  </a:lnTo>
                  <a:lnTo>
                    <a:pt x="114300" y="382270"/>
                  </a:lnTo>
                  <a:lnTo>
                    <a:pt x="120650" y="374650"/>
                  </a:lnTo>
                  <a:lnTo>
                    <a:pt x="125730" y="367030"/>
                  </a:lnTo>
                  <a:lnTo>
                    <a:pt x="132080" y="358140"/>
                  </a:lnTo>
                  <a:lnTo>
                    <a:pt x="137160" y="350520"/>
                  </a:lnTo>
                  <a:lnTo>
                    <a:pt x="137160" y="349250"/>
                  </a:lnTo>
                  <a:lnTo>
                    <a:pt x="140970" y="341630"/>
                  </a:lnTo>
                  <a:lnTo>
                    <a:pt x="142240" y="340360"/>
                  </a:lnTo>
                  <a:lnTo>
                    <a:pt x="149860" y="322580"/>
                  </a:lnTo>
                  <a:lnTo>
                    <a:pt x="149860" y="321310"/>
                  </a:lnTo>
                  <a:lnTo>
                    <a:pt x="152400" y="312420"/>
                  </a:lnTo>
                  <a:lnTo>
                    <a:pt x="153670" y="312420"/>
                  </a:lnTo>
                  <a:lnTo>
                    <a:pt x="153670" y="311150"/>
                  </a:lnTo>
                  <a:lnTo>
                    <a:pt x="156210" y="302260"/>
                  </a:lnTo>
                  <a:lnTo>
                    <a:pt x="156210" y="300990"/>
                  </a:lnTo>
                  <a:lnTo>
                    <a:pt x="158750" y="290830"/>
                  </a:lnTo>
                  <a:lnTo>
                    <a:pt x="160020" y="280670"/>
                  </a:lnTo>
                  <a:lnTo>
                    <a:pt x="161290" y="269240"/>
                  </a:lnTo>
                  <a:lnTo>
                    <a:pt x="161290" y="257810"/>
                  </a:lnTo>
                  <a:lnTo>
                    <a:pt x="161290" y="23495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776220" y="1555749"/>
              <a:ext cx="198120" cy="450850"/>
            </a:xfrm>
            <a:custGeom>
              <a:avLst/>
              <a:gdLst/>
              <a:ahLst/>
              <a:cxnLst/>
              <a:rect l="l" t="t" r="r" b="b"/>
              <a:pathLst>
                <a:path w="198119" h="450850">
                  <a:moveTo>
                    <a:pt x="114300" y="76200"/>
                  </a:moveTo>
                  <a:lnTo>
                    <a:pt x="113030" y="72390"/>
                  </a:lnTo>
                  <a:lnTo>
                    <a:pt x="110490" y="72390"/>
                  </a:lnTo>
                  <a:lnTo>
                    <a:pt x="109220" y="72390"/>
                  </a:lnTo>
                  <a:lnTo>
                    <a:pt x="105410" y="72390"/>
                  </a:lnTo>
                  <a:lnTo>
                    <a:pt x="102870" y="72390"/>
                  </a:lnTo>
                  <a:lnTo>
                    <a:pt x="101600" y="72390"/>
                  </a:lnTo>
                  <a:lnTo>
                    <a:pt x="99060" y="72390"/>
                  </a:lnTo>
                  <a:lnTo>
                    <a:pt x="93980" y="71120"/>
                  </a:lnTo>
                  <a:lnTo>
                    <a:pt x="93980" y="71970"/>
                  </a:lnTo>
                  <a:lnTo>
                    <a:pt x="91440" y="71120"/>
                  </a:lnTo>
                  <a:lnTo>
                    <a:pt x="87630" y="69850"/>
                  </a:lnTo>
                  <a:lnTo>
                    <a:pt x="83820" y="68580"/>
                  </a:lnTo>
                  <a:lnTo>
                    <a:pt x="80010" y="67310"/>
                  </a:lnTo>
                  <a:lnTo>
                    <a:pt x="72390" y="63500"/>
                  </a:lnTo>
                  <a:lnTo>
                    <a:pt x="71907" y="64452"/>
                  </a:lnTo>
                  <a:lnTo>
                    <a:pt x="68580" y="62230"/>
                  </a:lnTo>
                  <a:lnTo>
                    <a:pt x="64770" y="59690"/>
                  </a:lnTo>
                  <a:lnTo>
                    <a:pt x="62230" y="57150"/>
                  </a:lnTo>
                  <a:lnTo>
                    <a:pt x="58420" y="54610"/>
                  </a:lnTo>
                  <a:lnTo>
                    <a:pt x="54610" y="50800"/>
                  </a:lnTo>
                  <a:lnTo>
                    <a:pt x="52070" y="48260"/>
                  </a:lnTo>
                  <a:lnTo>
                    <a:pt x="45720" y="40640"/>
                  </a:lnTo>
                  <a:lnTo>
                    <a:pt x="39370" y="31750"/>
                  </a:lnTo>
                  <a:lnTo>
                    <a:pt x="33020" y="21590"/>
                  </a:lnTo>
                  <a:lnTo>
                    <a:pt x="32575" y="21882"/>
                  </a:lnTo>
                  <a:lnTo>
                    <a:pt x="27940" y="11430"/>
                  </a:lnTo>
                  <a:lnTo>
                    <a:pt x="22860" y="0"/>
                  </a:lnTo>
                  <a:lnTo>
                    <a:pt x="19050" y="1270"/>
                  </a:lnTo>
                  <a:lnTo>
                    <a:pt x="13970" y="2540"/>
                  </a:lnTo>
                  <a:lnTo>
                    <a:pt x="19050" y="15240"/>
                  </a:lnTo>
                  <a:lnTo>
                    <a:pt x="25400" y="26670"/>
                  </a:lnTo>
                  <a:lnTo>
                    <a:pt x="31750" y="36830"/>
                  </a:lnTo>
                  <a:lnTo>
                    <a:pt x="38100" y="45720"/>
                  </a:lnTo>
                  <a:lnTo>
                    <a:pt x="38100" y="46990"/>
                  </a:lnTo>
                  <a:lnTo>
                    <a:pt x="44450" y="54610"/>
                  </a:lnTo>
                  <a:lnTo>
                    <a:pt x="45720" y="54610"/>
                  </a:lnTo>
                  <a:lnTo>
                    <a:pt x="48260" y="58420"/>
                  </a:lnTo>
                  <a:lnTo>
                    <a:pt x="52070" y="60960"/>
                  </a:lnTo>
                  <a:lnTo>
                    <a:pt x="52070" y="62230"/>
                  </a:lnTo>
                  <a:lnTo>
                    <a:pt x="55880" y="64770"/>
                  </a:lnTo>
                  <a:lnTo>
                    <a:pt x="59690" y="67310"/>
                  </a:lnTo>
                  <a:lnTo>
                    <a:pt x="63500" y="69850"/>
                  </a:lnTo>
                  <a:lnTo>
                    <a:pt x="64770" y="69850"/>
                  </a:lnTo>
                  <a:lnTo>
                    <a:pt x="68580" y="72390"/>
                  </a:lnTo>
                  <a:lnTo>
                    <a:pt x="76200" y="76200"/>
                  </a:lnTo>
                  <a:lnTo>
                    <a:pt x="80010" y="77470"/>
                  </a:lnTo>
                  <a:lnTo>
                    <a:pt x="81280" y="77470"/>
                  </a:lnTo>
                  <a:lnTo>
                    <a:pt x="85090" y="78740"/>
                  </a:lnTo>
                  <a:lnTo>
                    <a:pt x="88900" y="80010"/>
                  </a:lnTo>
                  <a:lnTo>
                    <a:pt x="92710" y="81280"/>
                  </a:lnTo>
                  <a:lnTo>
                    <a:pt x="97790" y="81280"/>
                  </a:lnTo>
                  <a:lnTo>
                    <a:pt x="114300" y="81280"/>
                  </a:lnTo>
                  <a:lnTo>
                    <a:pt x="114300" y="76200"/>
                  </a:lnTo>
                  <a:close/>
                </a:path>
                <a:path w="198119" h="450850">
                  <a:moveTo>
                    <a:pt x="198120" y="189230"/>
                  </a:moveTo>
                  <a:lnTo>
                    <a:pt x="196850" y="185420"/>
                  </a:lnTo>
                  <a:lnTo>
                    <a:pt x="196850" y="180340"/>
                  </a:lnTo>
                  <a:lnTo>
                    <a:pt x="186690" y="181610"/>
                  </a:lnTo>
                  <a:lnTo>
                    <a:pt x="177800" y="182880"/>
                  </a:lnTo>
                  <a:lnTo>
                    <a:pt x="168910" y="184150"/>
                  </a:lnTo>
                  <a:lnTo>
                    <a:pt x="161290" y="184150"/>
                  </a:lnTo>
                  <a:lnTo>
                    <a:pt x="151130" y="182880"/>
                  </a:lnTo>
                  <a:lnTo>
                    <a:pt x="142240" y="182880"/>
                  </a:lnTo>
                  <a:lnTo>
                    <a:pt x="134556" y="181787"/>
                  </a:lnTo>
                  <a:lnTo>
                    <a:pt x="134620" y="181610"/>
                  </a:lnTo>
                  <a:lnTo>
                    <a:pt x="124460" y="180340"/>
                  </a:lnTo>
                  <a:lnTo>
                    <a:pt x="116840" y="177800"/>
                  </a:lnTo>
                  <a:lnTo>
                    <a:pt x="107950" y="175260"/>
                  </a:lnTo>
                  <a:lnTo>
                    <a:pt x="99060" y="171450"/>
                  </a:lnTo>
                  <a:lnTo>
                    <a:pt x="90170" y="168910"/>
                  </a:lnTo>
                  <a:lnTo>
                    <a:pt x="80010" y="163830"/>
                  </a:lnTo>
                  <a:lnTo>
                    <a:pt x="83820" y="173990"/>
                  </a:lnTo>
                  <a:lnTo>
                    <a:pt x="164528" y="375158"/>
                  </a:lnTo>
                  <a:lnTo>
                    <a:pt x="2540" y="440690"/>
                  </a:lnTo>
                  <a:lnTo>
                    <a:pt x="5080" y="444500"/>
                  </a:lnTo>
                  <a:lnTo>
                    <a:pt x="0" y="445770"/>
                  </a:lnTo>
                  <a:lnTo>
                    <a:pt x="2540" y="450850"/>
                  </a:lnTo>
                  <a:lnTo>
                    <a:pt x="6350" y="448310"/>
                  </a:lnTo>
                  <a:lnTo>
                    <a:pt x="172720" y="382270"/>
                  </a:lnTo>
                  <a:lnTo>
                    <a:pt x="177800" y="379730"/>
                  </a:lnTo>
                  <a:lnTo>
                    <a:pt x="175260" y="375920"/>
                  </a:lnTo>
                  <a:lnTo>
                    <a:pt x="97053" y="181025"/>
                  </a:lnTo>
                  <a:lnTo>
                    <a:pt x="105410" y="184150"/>
                  </a:lnTo>
                  <a:lnTo>
                    <a:pt x="114300" y="186690"/>
                  </a:lnTo>
                  <a:lnTo>
                    <a:pt x="123190" y="189230"/>
                  </a:lnTo>
                  <a:lnTo>
                    <a:pt x="132080" y="190500"/>
                  </a:lnTo>
                  <a:lnTo>
                    <a:pt x="140970" y="191770"/>
                  </a:lnTo>
                  <a:lnTo>
                    <a:pt x="151130" y="193040"/>
                  </a:lnTo>
                  <a:lnTo>
                    <a:pt x="160020" y="193040"/>
                  </a:lnTo>
                  <a:lnTo>
                    <a:pt x="168910" y="193040"/>
                  </a:lnTo>
                  <a:lnTo>
                    <a:pt x="170180" y="193040"/>
                  </a:lnTo>
                  <a:lnTo>
                    <a:pt x="179070" y="193040"/>
                  </a:lnTo>
                  <a:lnTo>
                    <a:pt x="187960" y="191770"/>
                  </a:lnTo>
                  <a:lnTo>
                    <a:pt x="189230" y="191770"/>
                  </a:lnTo>
                  <a:lnTo>
                    <a:pt x="198120" y="18923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889250" y="1441449"/>
              <a:ext cx="67310" cy="195580"/>
            </a:xfrm>
            <a:custGeom>
              <a:avLst/>
              <a:gdLst/>
              <a:ahLst/>
              <a:cxnLst/>
              <a:rect l="l" t="t" r="r" b="b"/>
              <a:pathLst>
                <a:path w="67310" h="195580">
                  <a:moveTo>
                    <a:pt x="67310" y="114300"/>
                  </a:moveTo>
                  <a:lnTo>
                    <a:pt x="66040" y="104140"/>
                  </a:lnTo>
                  <a:lnTo>
                    <a:pt x="64770" y="92710"/>
                  </a:lnTo>
                  <a:lnTo>
                    <a:pt x="60960" y="80010"/>
                  </a:lnTo>
                  <a:lnTo>
                    <a:pt x="57150" y="66040"/>
                  </a:lnTo>
                  <a:lnTo>
                    <a:pt x="52070" y="52070"/>
                  </a:lnTo>
                  <a:lnTo>
                    <a:pt x="45720" y="39370"/>
                  </a:lnTo>
                  <a:lnTo>
                    <a:pt x="40640" y="27940"/>
                  </a:lnTo>
                  <a:lnTo>
                    <a:pt x="34290" y="17780"/>
                  </a:lnTo>
                  <a:lnTo>
                    <a:pt x="27940" y="8890"/>
                  </a:lnTo>
                  <a:lnTo>
                    <a:pt x="21590" y="0"/>
                  </a:lnTo>
                  <a:lnTo>
                    <a:pt x="17780" y="3810"/>
                  </a:lnTo>
                  <a:lnTo>
                    <a:pt x="13970" y="6350"/>
                  </a:lnTo>
                  <a:lnTo>
                    <a:pt x="20320" y="13970"/>
                  </a:lnTo>
                  <a:lnTo>
                    <a:pt x="26670" y="22860"/>
                  </a:lnTo>
                  <a:lnTo>
                    <a:pt x="31750" y="33020"/>
                  </a:lnTo>
                  <a:lnTo>
                    <a:pt x="38100" y="44450"/>
                  </a:lnTo>
                  <a:lnTo>
                    <a:pt x="43180" y="55880"/>
                  </a:lnTo>
                  <a:lnTo>
                    <a:pt x="48260" y="69850"/>
                  </a:lnTo>
                  <a:lnTo>
                    <a:pt x="52070" y="82550"/>
                  </a:lnTo>
                  <a:lnTo>
                    <a:pt x="54610" y="93980"/>
                  </a:lnTo>
                  <a:lnTo>
                    <a:pt x="57150" y="105410"/>
                  </a:lnTo>
                  <a:lnTo>
                    <a:pt x="58420" y="115570"/>
                  </a:lnTo>
                  <a:lnTo>
                    <a:pt x="58420" y="120650"/>
                  </a:lnTo>
                  <a:lnTo>
                    <a:pt x="58420" y="124460"/>
                  </a:lnTo>
                  <a:lnTo>
                    <a:pt x="58420" y="129540"/>
                  </a:lnTo>
                  <a:lnTo>
                    <a:pt x="57150" y="133350"/>
                  </a:lnTo>
                  <a:lnTo>
                    <a:pt x="57150" y="137160"/>
                  </a:lnTo>
                  <a:lnTo>
                    <a:pt x="55880" y="140970"/>
                  </a:lnTo>
                  <a:lnTo>
                    <a:pt x="53682" y="147561"/>
                  </a:lnTo>
                  <a:lnTo>
                    <a:pt x="53340" y="147320"/>
                  </a:lnTo>
                  <a:lnTo>
                    <a:pt x="52070" y="151130"/>
                  </a:lnTo>
                  <a:lnTo>
                    <a:pt x="49530" y="154940"/>
                  </a:lnTo>
                  <a:lnTo>
                    <a:pt x="48260" y="157480"/>
                  </a:lnTo>
                  <a:lnTo>
                    <a:pt x="45720" y="160020"/>
                  </a:lnTo>
                  <a:lnTo>
                    <a:pt x="44767" y="162877"/>
                  </a:lnTo>
                  <a:lnTo>
                    <a:pt x="44450" y="162560"/>
                  </a:lnTo>
                  <a:lnTo>
                    <a:pt x="42418" y="165608"/>
                  </a:lnTo>
                  <a:lnTo>
                    <a:pt x="41910" y="165100"/>
                  </a:lnTo>
                  <a:lnTo>
                    <a:pt x="39370" y="167640"/>
                  </a:lnTo>
                  <a:lnTo>
                    <a:pt x="36830" y="170180"/>
                  </a:lnTo>
                  <a:lnTo>
                    <a:pt x="34290" y="172720"/>
                  </a:lnTo>
                  <a:lnTo>
                    <a:pt x="31750" y="173990"/>
                  </a:lnTo>
                  <a:lnTo>
                    <a:pt x="29210" y="176530"/>
                  </a:lnTo>
                  <a:lnTo>
                    <a:pt x="25400" y="177800"/>
                  </a:lnTo>
                  <a:lnTo>
                    <a:pt x="22860" y="179070"/>
                  </a:lnTo>
                  <a:lnTo>
                    <a:pt x="19050" y="181610"/>
                  </a:lnTo>
                  <a:lnTo>
                    <a:pt x="19253" y="181914"/>
                  </a:lnTo>
                  <a:lnTo>
                    <a:pt x="11430" y="184150"/>
                  </a:lnTo>
                  <a:lnTo>
                    <a:pt x="7912" y="185331"/>
                  </a:lnTo>
                  <a:lnTo>
                    <a:pt x="7620" y="184150"/>
                  </a:lnTo>
                  <a:lnTo>
                    <a:pt x="3810" y="185420"/>
                  </a:lnTo>
                  <a:lnTo>
                    <a:pt x="0" y="186690"/>
                  </a:lnTo>
                  <a:lnTo>
                    <a:pt x="1270" y="190500"/>
                  </a:lnTo>
                  <a:lnTo>
                    <a:pt x="1270" y="195580"/>
                  </a:lnTo>
                  <a:lnTo>
                    <a:pt x="6350" y="194310"/>
                  </a:lnTo>
                  <a:lnTo>
                    <a:pt x="10160" y="194310"/>
                  </a:lnTo>
                  <a:lnTo>
                    <a:pt x="13970" y="193040"/>
                  </a:lnTo>
                  <a:lnTo>
                    <a:pt x="15240" y="193040"/>
                  </a:lnTo>
                  <a:lnTo>
                    <a:pt x="22860" y="189230"/>
                  </a:lnTo>
                  <a:lnTo>
                    <a:pt x="26670" y="187960"/>
                  </a:lnTo>
                  <a:lnTo>
                    <a:pt x="30480" y="186690"/>
                  </a:lnTo>
                  <a:lnTo>
                    <a:pt x="33020" y="184150"/>
                  </a:lnTo>
                  <a:lnTo>
                    <a:pt x="34290" y="184150"/>
                  </a:lnTo>
                  <a:lnTo>
                    <a:pt x="36830" y="181610"/>
                  </a:lnTo>
                  <a:lnTo>
                    <a:pt x="40640" y="180340"/>
                  </a:lnTo>
                  <a:lnTo>
                    <a:pt x="43180" y="177800"/>
                  </a:lnTo>
                  <a:lnTo>
                    <a:pt x="45720" y="175260"/>
                  </a:lnTo>
                  <a:lnTo>
                    <a:pt x="45720" y="173990"/>
                  </a:lnTo>
                  <a:lnTo>
                    <a:pt x="48260" y="171450"/>
                  </a:lnTo>
                  <a:lnTo>
                    <a:pt x="49530" y="171450"/>
                  </a:lnTo>
                  <a:lnTo>
                    <a:pt x="50800" y="168910"/>
                  </a:lnTo>
                  <a:lnTo>
                    <a:pt x="52070" y="168910"/>
                  </a:lnTo>
                  <a:lnTo>
                    <a:pt x="53340" y="166370"/>
                  </a:lnTo>
                  <a:lnTo>
                    <a:pt x="55880" y="162560"/>
                  </a:lnTo>
                  <a:lnTo>
                    <a:pt x="58420" y="160020"/>
                  </a:lnTo>
                  <a:lnTo>
                    <a:pt x="58420" y="158750"/>
                  </a:lnTo>
                  <a:lnTo>
                    <a:pt x="59690" y="156210"/>
                  </a:lnTo>
                  <a:lnTo>
                    <a:pt x="59690" y="154940"/>
                  </a:lnTo>
                  <a:lnTo>
                    <a:pt x="62230" y="152400"/>
                  </a:lnTo>
                  <a:lnTo>
                    <a:pt x="62230" y="151130"/>
                  </a:lnTo>
                  <a:lnTo>
                    <a:pt x="64770" y="144780"/>
                  </a:lnTo>
                  <a:lnTo>
                    <a:pt x="64770" y="143510"/>
                  </a:lnTo>
                  <a:lnTo>
                    <a:pt x="66040" y="139700"/>
                  </a:lnTo>
                  <a:lnTo>
                    <a:pt x="67310" y="134620"/>
                  </a:lnTo>
                  <a:lnTo>
                    <a:pt x="67310" y="130810"/>
                  </a:lnTo>
                  <a:lnTo>
                    <a:pt x="67310" y="129540"/>
                  </a:lnTo>
                  <a:lnTo>
                    <a:pt x="67310" y="125730"/>
                  </a:lnTo>
                  <a:lnTo>
                    <a:pt x="67310" y="120650"/>
                  </a:lnTo>
                  <a:lnTo>
                    <a:pt x="67310" y="115570"/>
                  </a:lnTo>
                  <a:lnTo>
                    <a:pt x="67310" y="1143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778760" y="1413509"/>
              <a:ext cx="132080" cy="57150"/>
            </a:xfrm>
            <a:custGeom>
              <a:avLst/>
              <a:gdLst/>
              <a:ahLst/>
              <a:cxnLst/>
              <a:rect l="l" t="t" r="r" b="b"/>
              <a:pathLst>
                <a:path w="132080" h="57150">
                  <a:moveTo>
                    <a:pt x="132080" y="27940"/>
                  </a:moveTo>
                  <a:lnTo>
                    <a:pt x="128270" y="24130"/>
                  </a:lnTo>
                  <a:lnTo>
                    <a:pt x="124460" y="20320"/>
                  </a:lnTo>
                  <a:lnTo>
                    <a:pt x="120650" y="17780"/>
                  </a:lnTo>
                  <a:lnTo>
                    <a:pt x="116840" y="15240"/>
                  </a:lnTo>
                  <a:lnTo>
                    <a:pt x="116840" y="13970"/>
                  </a:lnTo>
                  <a:lnTo>
                    <a:pt x="113030" y="11430"/>
                  </a:lnTo>
                  <a:lnTo>
                    <a:pt x="109220" y="10160"/>
                  </a:lnTo>
                  <a:lnTo>
                    <a:pt x="109220" y="8890"/>
                  </a:lnTo>
                  <a:lnTo>
                    <a:pt x="101600" y="5080"/>
                  </a:lnTo>
                  <a:lnTo>
                    <a:pt x="100330" y="5080"/>
                  </a:lnTo>
                  <a:lnTo>
                    <a:pt x="96520" y="3810"/>
                  </a:lnTo>
                  <a:lnTo>
                    <a:pt x="92710" y="2540"/>
                  </a:lnTo>
                  <a:lnTo>
                    <a:pt x="88900" y="1270"/>
                  </a:lnTo>
                  <a:lnTo>
                    <a:pt x="85090" y="1270"/>
                  </a:lnTo>
                  <a:lnTo>
                    <a:pt x="85090" y="0"/>
                  </a:lnTo>
                  <a:lnTo>
                    <a:pt x="60960" y="0"/>
                  </a:lnTo>
                  <a:lnTo>
                    <a:pt x="57150" y="1270"/>
                  </a:lnTo>
                  <a:lnTo>
                    <a:pt x="53340" y="2540"/>
                  </a:lnTo>
                  <a:lnTo>
                    <a:pt x="49530" y="3810"/>
                  </a:lnTo>
                  <a:lnTo>
                    <a:pt x="45720" y="5080"/>
                  </a:lnTo>
                  <a:lnTo>
                    <a:pt x="38100" y="8890"/>
                  </a:lnTo>
                  <a:lnTo>
                    <a:pt x="34290" y="10160"/>
                  </a:lnTo>
                  <a:lnTo>
                    <a:pt x="30480" y="12700"/>
                  </a:lnTo>
                  <a:lnTo>
                    <a:pt x="26670" y="15240"/>
                  </a:lnTo>
                  <a:lnTo>
                    <a:pt x="24130" y="17780"/>
                  </a:lnTo>
                  <a:lnTo>
                    <a:pt x="22860" y="17780"/>
                  </a:lnTo>
                  <a:lnTo>
                    <a:pt x="20320" y="20320"/>
                  </a:lnTo>
                  <a:lnTo>
                    <a:pt x="20320" y="21590"/>
                  </a:lnTo>
                  <a:lnTo>
                    <a:pt x="17780" y="24130"/>
                  </a:lnTo>
                  <a:lnTo>
                    <a:pt x="15240" y="26670"/>
                  </a:lnTo>
                  <a:lnTo>
                    <a:pt x="12700" y="30480"/>
                  </a:lnTo>
                  <a:lnTo>
                    <a:pt x="10160" y="34290"/>
                  </a:lnTo>
                  <a:lnTo>
                    <a:pt x="7620" y="36830"/>
                  </a:lnTo>
                  <a:lnTo>
                    <a:pt x="7620" y="38100"/>
                  </a:lnTo>
                  <a:lnTo>
                    <a:pt x="5080" y="40640"/>
                  </a:lnTo>
                  <a:lnTo>
                    <a:pt x="3810" y="44450"/>
                  </a:lnTo>
                  <a:lnTo>
                    <a:pt x="3810" y="45720"/>
                  </a:lnTo>
                  <a:lnTo>
                    <a:pt x="0" y="53340"/>
                  </a:lnTo>
                  <a:lnTo>
                    <a:pt x="5080" y="54610"/>
                  </a:lnTo>
                  <a:lnTo>
                    <a:pt x="8890" y="57150"/>
                  </a:lnTo>
                  <a:lnTo>
                    <a:pt x="12700" y="48260"/>
                  </a:lnTo>
                  <a:lnTo>
                    <a:pt x="12331" y="48171"/>
                  </a:lnTo>
                  <a:lnTo>
                    <a:pt x="13970" y="45720"/>
                  </a:lnTo>
                  <a:lnTo>
                    <a:pt x="16510" y="41910"/>
                  </a:lnTo>
                  <a:lnTo>
                    <a:pt x="15544" y="41440"/>
                  </a:lnTo>
                  <a:lnTo>
                    <a:pt x="17183" y="38989"/>
                  </a:lnTo>
                  <a:lnTo>
                    <a:pt x="17780" y="39370"/>
                  </a:lnTo>
                  <a:lnTo>
                    <a:pt x="20320" y="35560"/>
                  </a:lnTo>
                  <a:lnTo>
                    <a:pt x="21590" y="33020"/>
                  </a:lnTo>
                  <a:lnTo>
                    <a:pt x="24130" y="30480"/>
                  </a:lnTo>
                  <a:lnTo>
                    <a:pt x="26670" y="27940"/>
                  </a:lnTo>
                  <a:lnTo>
                    <a:pt x="30480" y="25400"/>
                  </a:lnTo>
                  <a:lnTo>
                    <a:pt x="29972" y="24892"/>
                  </a:lnTo>
                  <a:lnTo>
                    <a:pt x="33020" y="22860"/>
                  </a:lnTo>
                  <a:lnTo>
                    <a:pt x="35560" y="20320"/>
                  </a:lnTo>
                  <a:lnTo>
                    <a:pt x="39370" y="19050"/>
                  </a:lnTo>
                  <a:lnTo>
                    <a:pt x="38976" y="18465"/>
                  </a:lnTo>
                  <a:lnTo>
                    <a:pt x="41910" y="16510"/>
                  </a:lnTo>
                  <a:lnTo>
                    <a:pt x="49530" y="13970"/>
                  </a:lnTo>
                  <a:lnTo>
                    <a:pt x="53340" y="12700"/>
                  </a:lnTo>
                  <a:lnTo>
                    <a:pt x="53149" y="12344"/>
                  </a:lnTo>
                  <a:lnTo>
                    <a:pt x="55880" y="11430"/>
                  </a:lnTo>
                  <a:lnTo>
                    <a:pt x="59690" y="10160"/>
                  </a:lnTo>
                  <a:lnTo>
                    <a:pt x="62230" y="10160"/>
                  </a:lnTo>
                  <a:lnTo>
                    <a:pt x="63500" y="10160"/>
                  </a:lnTo>
                  <a:lnTo>
                    <a:pt x="63398" y="9779"/>
                  </a:lnTo>
                  <a:lnTo>
                    <a:pt x="66040" y="8890"/>
                  </a:lnTo>
                  <a:lnTo>
                    <a:pt x="69850" y="8890"/>
                  </a:lnTo>
                  <a:lnTo>
                    <a:pt x="72390" y="8890"/>
                  </a:lnTo>
                  <a:lnTo>
                    <a:pt x="73660" y="8890"/>
                  </a:lnTo>
                  <a:lnTo>
                    <a:pt x="76200" y="8890"/>
                  </a:lnTo>
                  <a:lnTo>
                    <a:pt x="80010" y="8890"/>
                  </a:lnTo>
                  <a:lnTo>
                    <a:pt x="83820" y="10160"/>
                  </a:lnTo>
                  <a:lnTo>
                    <a:pt x="86360" y="10160"/>
                  </a:lnTo>
                  <a:lnTo>
                    <a:pt x="90170" y="11430"/>
                  </a:lnTo>
                  <a:lnTo>
                    <a:pt x="93980" y="12700"/>
                  </a:lnTo>
                  <a:lnTo>
                    <a:pt x="96748" y="13627"/>
                  </a:lnTo>
                  <a:lnTo>
                    <a:pt x="96520" y="13970"/>
                  </a:lnTo>
                  <a:lnTo>
                    <a:pt x="104140" y="17780"/>
                  </a:lnTo>
                  <a:lnTo>
                    <a:pt x="107950" y="19050"/>
                  </a:lnTo>
                  <a:lnTo>
                    <a:pt x="111760" y="21590"/>
                  </a:lnTo>
                  <a:lnTo>
                    <a:pt x="114300" y="24130"/>
                  </a:lnTo>
                  <a:lnTo>
                    <a:pt x="118110" y="27940"/>
                  </a:lnTo>
                  <a:lnTo>
                    <a:pt x="121920" y="30480"/>
                  </a:lnTo>
                  <a:lnTo>
                    <a:pt x="124460" y="34290"/>
                  </a:lnTo>
                  <a:lnTo>
                    <a:pt x="128270" y="31750"/>
                  </a:lnTo>
                  <a:lnTo>
                    <a:pt x="132080" y="279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774950" y="146684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4130" y="88900"/>
                  </a:moveTo>
                  <a:lnTo>
                    <a:pt x="19050" y="74930"/>
                  </a:lnTo>
                  <a:lnTo>
                    <a:pt x="15240" y="62230"/>
                  </a:lnTo>
                  <a:lnTo>
                    <a:pt x="12700" y="50800"/>
                  </a:lnTo>
                  <a:lnTo>
                    <a:pt x="10160" y="39370"/>
                  </a:lnTo>
                  <a:lnTo>
                    <a:pt x="10160" y="11430"/>
                  </a:lnTo>
                  <a:lnTo>
                    <a:pt x="11430" y="7620"/>
                  </a:lnTo>
                  <a:lnTo>
                    <a:pt x="12700" y="2540"/>
                  </a:lnTo>
                  <a:lnTo>
                    <a:pt x="8890" y="1270"/>
                  </a:lnTo>
                  <a:lnTo>
                    <a:pt x="3810" y="0"/>
                  </a:lnTo>
                  <a:lnTo>
                    <a:pt x="2540" y="5080"/>
                  </a:lnTo>
                  <a:lnTo>
                    <a:pt x="1270" y="8890"/>
                  </a:lnTo>
                  <a:lnTo>
                    <a:pt x="1270" y="13970"/>
                  </a:lnTo>
                  <a:lnTo>
                    <a:pt x="0" y="19050"/>
                  </a:lnTo>
                  <a:lnTo>
                    <a:pt x="0" y="24130"/>
                  </a:lnTo>
                  <a:lnTo>
                    <a:pt x="0" y="29210"/>
                  </a:lnTo>
                  <a:lnTo>
                    <a:pt x="0" y="30480"/>
                  </a:lnTo>
                  <a:lnTo>
                    <a:pt x="1270" y="40640"/>
                  </a:lnTo>
                  <a:lnTo>
                    <a:pt x="2540" y="52070"/>
                  </a:lnTo>
                  <a:lnTo>
                    <a:pt x="2540" y="53340"/>
                  </a:lnTo>
                  <a:lnTo>
                    <a:pt x="6350" y="64770"/>
                  </a:lnTo>
                  <a:lnTo>
                    <a:pt x="10160" y="77470"/>
                  </a:lnTo>
                  <a:lnTo>
                    <a:pt x="10160" y="78740"/>
                  </a:lnTo>
                  <a:lnTo>
                    <a:pt x="15240" y="91440"/>
                  </a:lnTo>
                  <a:lnTo>
                    <a:pt x="20320" y="90170"/>
                  </a:lnTo>
                  <a:lnTo>
                    <a:pt x="24130" y="889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3417570" y="747167"/>
            <a:ext cx="1541780" cy="781050"/>
            <a:chOff x="3417570" y="747167"/>
            <a:chExt cx="1541780" cy="781050"/>
          </a:xfrm>
        </p:grpSpPr>
        <p:sp>
          <p:nvSpPr>
            <p:cNvPr id="22" name="object 22"/>
            <p:cNvSpPr/>
            <p:nvPr/>
          </p:nvSpPr>
          <p:spPr>
            <a:xfrm>
              <a:off x="3417570" y="855827"/>
              <a:ext cx="563880" cy="666750"/>
            </a:xfrm>
            <a:custGeom>
              <a:avLst/>
              <a:gdLst/>
              <a:ahLst/>
              <a:cxnLst/>
              <a:rect l="l" t="t" r="r" b="b"/>
              <a:pathLst>
                <a:path w="563879" h="666750">
                  <a:moveTo>
                    <a:pt x="563880" y="455295"/>
                  </a:moveTo>
                  <a:lnTo>
                    <a:pt x="560070" y="409092"/>
                  </a:lnTo>
                  <a:lnTo>
                    <a:pt x="544195" y="363372"/>
                  </a:lnTo>
                  <a:lnTo>
                    <a:pt x="541439" y="358914"/>
                  </a:lnTo>
                  <a:lnTo>
                    <a:pt x="531850" y="343369"/>
                  </a:lnTo>
                  <a:lnTo>
                    <a:pt x="498525" y="308787"/>
                  </a:lnTo>
                  <a:lnTo>
                    <a:pt x="454202" y="284378"/>
                  </a:lnTo>
                  <a:lnTo>
                    <a:pt x="427990" y="275742"/>
                  </a:lnTo>
                  <a:lnTo>
                    <a:pt x="442963" y="259549"/>
                  </a:lnTo>
                  <a:lnTo>
                    <a:pt x="443344" y="259054"/>
                  </a:lnTo>
                  <a:lnTo>
                    <a:pt x="455447" y="243357"/>
                  </a:lnTo>
                  <a:lnTo>
                    <a:pt x="465315" y="227164"/>
                  </a:lnTo>
                  <a:lnTo>
                    <a:pt x="479336" y="190741"/>
                  </a:lnTo>
                  <a:lnTo>
                    <a:pt x="483120" y="148590"/>
                  </a:lnTo>
                  <a:lnTo>
                    <a:pt x="480060" y="127152"/>
                  </a:lnTo>
                  <a:lnTo>
                    <a:pt x="451319" y="64135"/>
                  </a:lnTo>
                  <a:lnTo>
                    <a:pt x="394970" y="19202"/>
                  </a:lnTo>
                  <a:lnTo>
                    <a:pt x="386410" y="16192"/>
                  </a:lnTo>
                  <a:lnTo>
                    <a:pt x="386410" y="457301"/>
                  </a:lnTo>
                  <a:lnTo>
                    <a:pt x="385597" y="476250"/>
                  </a:lnTo>
                  <a:lnTo>
                    <a:pt x="362940" y="524510"/>
                  </a:lnTo>
                  <a:lnTo>
                    <a:pt x="322580" y="548792"/>
                  </a:lnTo>
                  <a:lnTo>
                    <a:pt x="306400" y="550164"/>
                  </a:lnTo>
                  <a:lnTo>
                    <a:pt x="290347" y="548322"/>
                  </a:lnTo>
                  <a:lnTo>
                    <a:pt x="245237" y="521868"/>
                  </a:lnTo>
                  <a:lnTo>
                    <a:pt x="219710" y="471322"/>
                  </a:lnTo>
                  <a:lnTo>
                    <a:pt x="217360" y="450888"/>
                  </a:lnTo>
                  <a:lnTo>
                    <a:pt x="218122" y="431634"/>
                  </a:lnTo>
                  <a:lnTo>
                    <a:pt x="240322" y="383882"/>
                  </a:lnTo>
                  <a:lnTo>
                    <a:pt x="281940" y="360832"/>
                  </a:lnTo>
                  <a:lnTo>
                    <a:pt x="298081" y="358914"/>
                  </a:lnTo>
                  <a:lnTo>
                    <a:pt x="314007" y="360680"/>
                  </a:lnTo>
                  <a:lnTo>
                    <a:pt x="358711" y="386676"/>
                  </a:lnTo>
                  <a:lnTo>
                    <a:pt x="383540" y="437032"/>
                  </a:lnTo>
                  <a:lnTo>
                    <a:pt x="386410" y="457301"/>
                  </a:lnTo>
                  <a:lnTo>
                    <a:pt x="386410" y="16192"/>
                  </a:lnTo>
                  <a:lnTo>
                    <a:pt x="357098" y="5854"/>
                  </a:lnTo>
                  <a:lnTo>
                    <a:pt x="319138" y="927"/>
                  </a:lnTo>
                  <a:lnTo>
                    <a:pt x="319138" y="187667"/>
                  </a:lnTo>
                  <a:lnTo>
                    <a:pt x="318287" y="201612"/>
                  </a:lnTo>
                  <a:lnTo>
                    <a:pt x="300037" y="237947"/>
                  </a:lnTo>
                  <a:lnTo>
                    <a:pt x="262890" y="256692"/>
                  </a:lnTo>
                  <a:lnTo>
                    <a:pt x="247167" y="259054"/>
                  </a:lnTo>
                  <a:lnTo>
                    <a:pt x="232410" y="258445"/>
                  </a:lnTo>
                  <a:lnTo>
                    <a:pt x="194525" y="239217"/>
                  </a:lnTo>
                  <a:lnTo>
                    <a:pt x="173990" y="200812"/>
                  </a:lnTo>
                  <a:lnTo>
                    <a:pt x="172339" y="185305"/>
                  </a:lnTo>
                  <a:lnTo>
                    <a:pt x="173189" y="170967"/>
                  </a:lnTo>
                  <a:lnTo>
                    <a:pt x="192201" y="133743"/>
                  </a:lnTo>
                  <a:lnTo>
                    <a:pt x="231140" y="114452"/>
                  </a:lnTo>
                  <a:lnTo>
                    <a:pt x="246113" y="112826"/>
                  </a:lnTo>
                  <a:lnTo>
                    <a:pt x="260502" y="113817"/>
                  </a:lnTo>
                  <a:lnTo>
                    <a:pt x="297675" y="133413"/>
                  </a:lnTo>
                  <a:lnTo>
                    <a:pt x="317500" y="172872"/>
                  </a:lnTo>
                  <a:lnTo>
                    <a:pt x="319138" y="187667"/>
                  </a:lnTo>
                  <a:lnTo>
                    <a:pt x="319138" y="927"/>
                  </a:lnTo>
                  <a:lnTo>
                    <a:pt x="259943" y="1524"/>
                  </a:lnTo>
                  <a:lnTo>
                    <a:pt x="200660" y="10312"/>
                  </a:lnTo>
                  <a:lnTo>
                    <a:pt x="155892" y="21767"/>
                  </a:lnTo>
                  <a:lnTo>
                    <a:pt x="116903" y="37122"/>
                  </a:lnTo>
                  <a:lnTo>
                    <a:pt x="116840" y="36982"/>
                  </a:lnTo>
                  <a:lnTo>
                    <a:pt x="115570" y="33172"/>
                  </a:lnTo>
                  <a:lnTo>
                    <a:pt x="114300" y="33172"/>
                  </a:lnTo>
                  <a:lnTo>
                    <a:pt x="97790" y="42062"/>
                  </a:lnTo>
                  <a:lnTo>
                    <a:pt x="96520" y="43332"/>
                  </a:lnTo>
                  <a:lnTo>
                    <a:pt x="99060" y="47142"/>
                  </a:lnTo>
                  <a:lnTo>
                    <a:pt x="99225" y="47409"/>
                  </a:lnTo>
                  <a:lnTo>
                    <a:pt x="96520" y="43332"/>
                  </a:lnTo>
                  <a:lnTo>
                    <a:pt x="81280" y="52222"/>
                  </a:lnTo>
                  <a:lnTo>
                    <a:pt x="81280" y="53492"/>
                  </a:lnTo>
                  <a:lnTo>
                    <a:pt x="66040" y="64922"/>
                  </a:lnTo>
                  <a:lnTo>
                    <a:pt x="53340" y="76352"/>
                  </a:lnTo>
                  <a:lnTo>
                    <a:pt x="52070" y="76352"/>
                  </a:lnTo>
                  <a:lnTo>
                    <a:pt x="38100" y="92862"/>
                  </a:lnTo>
                  <a:lnTo>
                    <a:pt x="38100" y="94132"/>
                  </a:lnTo>
                  <a:lnTo>
                    <a:pt x="41910" y="96672"/>
                  </a:lnTo>
                  <a:lnTo>
                    <a:pt x="38100" y="94132"/>
                  </a:lnTo>
                  <a:lnTo>
                    <a:pt x="31750" y="101752"/>
                  </a:lnTo>
                  <a:lnTo>
                    <a:pt x="31750" y="103022"/>
                  </a:lnTo>
                  <a:lnTo>
                    <a:pt x="25400" y="110642"/>
                  </a:lnTo>
                  <a:lnTo>
                    <a:pt x="20320" y="119532"/>
                  </a:lnTo>
                  <a:lnTo>
                    <a:pt x="15240" y="128422"/>
                  </a:lnTo>
                  <a:lnTo>
                    <a:pt x="15240" y="129692"/>
                  </a:lnTo>
                  <a:lnTo>
                    <a:pt x="11430" y="137312"/>
                  </a:lnTo>
                  <a:lnTo>
                    <a:pt x="11430" y="138582"/>
                  </a:lnTo>
                  <a:lnTo>
                    <a:pt x="8064" y="146443"/>
                  </a:lnTo>
                  <a:lnTo>
                    <a:pt x="8064" y="214363"/>
                  </a:lnTo>
                  <a:lnTo>
                    <a:pt x="6350" y="214782"/>
                  </a:lnTo>
                  <a:lnTo>
                    <a:pt x="8051" y="214363"/>
                  </a:lnTo>
                  <a:lnTo>
                    <a:pt x="8064" y="146443"/>
                  </a:lnTo>
                  <a:lnTo>
                    <a:pt x="7620" y="147472"/>
                  </a:lnTo>
                  <a:lnTo>
                    <a:pt x="5080" y="156362"/>
                  </a:lnTo>
                  <a:lnTo>
                    <a:pt x="2540" y="165252"/>
                  </a:lnTo>
                  <a:lnTo>
                    <a:pt x="2540" y="166522"/>
                  </a:lnTo>
                  <a:lnTo>
                    <a:pt x="1270" y="175412"/>
                  </a:lnTo>
                  <a:lnTo>
                    <a:pt x="0" y="185572"/>
                  </a:lnTo>
                  <a:lnTo>
                    <a:pt x="0" y="194462"/>
                  </a:lnTo>
                  <a:lnTo>
                    <a:pt x="0" y="195732"/>
                  </a:lnTo>
                  <a:lnTo>
                    <a:pt x="1270" y="204622"/>
                  </a:lnTo>
                  <a:lnTo>
                    <a:pt x="2540" y="214782"/>
                  </a:lnTo>
                  <a:lnTo>
                    <a:pt x="3810" y="224942"/>
                  </a:lnTo>
                  <a:lnTo>
                    <a:pt x="6350" y="236372"/>
                  </a:lnTo>
                  <a:lnTo>
                    <a:pt x="6350" y="237642"/>
                  </a:lnTo>
                  <a:lnTo>
                    <a:pt x="10160" y="247802"/>
                  </a:lnTo>
                  <a:lnTo>
                    <a:pt x="15100" y="246570"/>
                  </a:lnTo>
                  <a:lnTo>
                    <a:pt x="10160" y="247802"/>
                  </a:lnTo>
                  <a:lnTo>
                    <a:pt x="10160" y="249072"/>
                  </a:lnTo>
                  <a:lnTo>
                    <a:pt x="15113" y="246595"/>
                  </a:lnTo>
                  <a:lnTo>
                    <a:pt x="10160" y="249072"/>
                  </a:lnTo>
                  <a:lnTo>
                    <a:pt x="15240" y="259232"/>
                  </a:lnTo>
                  <a:lnTo>
                    <a:pt x="20320" y="269392"/>
                  </a:lnTo>
                  <a:lnTo>
                    <a:pt x="25400" y="279552"/>
                  </a:lnTo>
                  <a:lnTo>
                    <a:pt x="26670" y="279552"/>
                  </a:lnTo>
                  <a:lnTo>
                    <a:pt x="33020" y="288442"/>
                  </a:lnTo>
                  <a:lnTo>
                    <a:pt x="33020" y="289712"/>
                  </a:lnTo>
                  <a:lnTo>
                    <a:pt x="40640" y="298602"/>
                  </a:lnTo>
                  <a:lnTo>
                    <a:pt x="48260" y="306222"/>
                  </a:lnTo>
                  <a:lnTo>
                    <a:pt x="54610" y="312572"/>
                  </a:lnTo>
                  <a:lnTo>
                    <a:pt x="55880" y="312572"/>
                  </a:lnTo>
                  <a:lnTo>
                    <a:pt x="62230" y="317652"/>
                  </a:lnTo>
                  <a:lnTo>
                    <a:pt x="69850" y="322732"/>
                  </a:lnTo>
                  <a:lnTo>
                    <a:pt x="78740" y="327812"/>
                  </a:lnTo>
                  <a:lnTo>
                    <a:pt x="87630" y="331622"/>
                  </a:lnTo>
                  <a:lnTo>
                    <a:pt x="88900" y="331622"/>
                  </a:lnTo>
                  <a:lnTo>
                    <a:pt x="97790" y="336702"/>
                  </a:lnTo>
                  <a:lnTo>
                    <a:pt x="109220" y="340512"/>
                  </a:lnTo>
                  <a:lnTo>
                    <a:pt x="115773" y="342976"/>
                  </a:lnTo>
                  <a:lnTo>
                    <a:pt x="98539" y="356158"/>
                  </a:lnTo>
                  <a:lnTo>
                    <a:pt x="80010" y="374497"/>
                  </a:lnTo>
                  <a:lnTo>
                    <a:pt x="65278" y="394258"/>
                  </a:lnTo>
                  <a:lnTo>
                    <a:pt x="54610" y="415442"/>
                  </a:lnTo>
                  <a:lnTo>
                    <a:pt x="47713" y="437337"/>
                  </a:lnTo>
                  <a:lnTo>
                    <a:pt x="44284" y="461010"/>
                  </a:lnTo>
                  <a:lnTo>
                    <a:pt x="44424" y="486346"/>
                  </a:lnTo>
                  <a:lnTo>
                    <a:pt x="55613" y="540639"/>
                  </a:lnTo>
                  <a:lnTo>
                    <a:pt x="79870" y="588784"/>
                  </a:lnTo>
                  <a:lnTo>
                    <a:pt x="116014" y="628078"/>
                  </a:lnTo>
                  <a:lnTo>
                    <a:pt x="163131" y="654227"/>
                  </a:lnTo>
                  <a:lnTo>
                    <a:pt x="221881" y="666356"/>
                  </a:lnTo>
                  <a:lnTo>
                    <a:pt x="258762" y="666584"/>
                  </a:lnTo>
                  <a:lnTo>
                    <a:pt x="300863" y="662546"/>
                  </a:lnTo>
                  <a:lnTo>
                    <a:pt x="347980" y="654202"/>
                  </a:lnTo>
                  <a:lnTo>
                    <a:pt x="398780" y="641350"/>
                  </a:lnTo>
                  <a:lnTo>
                    <a:pt x="445770" y="623722"/>
                  </a:lnTo>
                  <a:lnTo>
                    <a:pt x="485609" y="601814"/>
                  </a:lnTo>
                  <a:lnTo>
                    <a:pt x="516890" y="574192"/>
                  </a:lnTo>
                  <a:lnTo>
                    <a:pt x="534670" y="550164"/>
                  </a:lnTo>
                  <a:lnTo>
                    <a:pt x="539902" y="541655"/>
                  </a:lnTo>
                  <a:lnTo>
                    <a:pt x="548855" y="522224"/>
                  </a:lnTo>
                  <a:lnTo>
                    <a:pt x="556260" y="500532"/>
                  </a:lnTo>
                  <a:lnTo>
                    <a:pt x="561492" y="478218"/>
                  </a:lnTo>
                  <a:lnTo>
                    <a:pt x="563880" y="45529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31870" y="850899"/>
              <a:ext cx="374650" cy="196850"/>
            </a:xfrm>
            <a:custGeom>
              <a:avLst/>
              <a:gdLst/>
              <a:ahLst/>
              <a:cxnLst/>
              <a:rect l="l" t="t" r="r" b="b"/>
              <a:pathLst>
                <a:path w="374650" h="196850">
                  <a:moveTo>
                    <a:pt x="374650" y="163830"/>
                  </a:moveTo>
                  <a:lnTo>
                    <a:pt x="373380" y="153670"/>
                  </a:lnTo>
                  <a:lnTo>
                    <a:pt x="372110" y="142240"/>
                  </a:lnTo>
                  <a:lnTo>
                    <a:pt x="370840" y="132080"/>
                  </a:lnTo>
                  <a:lnTo>
                    <a:pt x="368300" y="121920"/>
                  </a:lnTo>
                  <a:lnTo>
                    <a:pt x="365760" y="114300"/>
                  </a:lnTo>
                  <a:lnTo>
                    <a:pt x="365760" y="113030"/>
                  </a:lnTo>
                  <a:lnTo>
                    <a:pt x="363220" y="105410"/>
                  </a:lnTo>
                  <a:lnTo>
                    <a:pt x="359410" y="96520"/>
                  </a:lnTo>
                  <a:lnTo>
                    <a:pt x="355600" y="88900"/>
                  </a:lnTo>
                  <a:lnTo>
                    <a:pt x="350520" y="81280"/>
                  </a:lnTo>
                  <a:lnTo>
                    <a:pt x="346710" y="73660"/>
                  </a:lnTo>
                  <a:lnTo>
                    <a:pt x="345440" y="73660"/>
                  </a:lnTo>
                  <a:lnTo>
                    <a:pt x="341630" y="67310"/>
                  </a:lnTo>
                  <a:lnTo>
                    <a:pt x="341630" y="66040"/>
                  </a:lnTo>
                  <a:lnTo>
                    <a:pt x="335280" y="59690"/>
                  </a:lnTo>
                  <a:lnTo>
                    <a:pt x="328930" y="53340"/>
                  </a:lnTo>
                  <a:lnTo>
                    <a:pt x="322580" y="46990"/>
                  </a:lnTo>
                  <a:lnTo>
                    <a:pt x="316230" y="40640"/>
                  </a:lnTo>
                  <a:lnTo>
                    <a:pt x="314960" y="40640"/>
                  </a:lnTo>
                  <a:lnTo>
                    <a:pt x="308610" y="35560"/>
                  </a:lnTo>
                  <a:lnTo>
                    <a:pt x="299720" y="30480"/>
                  </a:lnTo>
                  <a:lnTo>
                    <a:pt x="283210" y="20320"/>
                  </a:lnTo>
                  <a:lnTo>
                    <a:pt x="274320" y="16510"/>
                  </a:lnTo>
                  <a:lnTo>
                    <a:pt x="264160" y="12700"/>
                  </a:lnTo>
                  <a:lnTo>
                    <a:pt x="254000" y="8890"/>
                  </a:lnTo>
                  <a:lnTo>
                    <a:pt x="243840" y="6350"/>
                  </a:lnTo>
                  <a:lnTo>
                    <a:pt x="222250" y="2540"/>
                  </a:lnTo>
                  <a:lnTo>
                    <a:pt x="220980" y="2540"/>
                  </a:lnTo>
                  <a:lnTo>
                    <a:pt x="198120" y="0"/>
                  </a:lnTo>
                  <a:lnTo>
                    <a:pt x="172720" y="0"/>
                  </a:lnTo>
                  <a:lnTo>
                    <a:pt x="144780" y="1270"/>
                  </a:lnTo>
                  <a:lnTo>
                    <a:pt x="85090" y="10160"/>
                  </a:lnTo>
                  <a:lnTo>
                    <a:pt x="40640" y="22860"/>
                  </a:lnTo>
                  <a:lnTo>
                    <a:pt x="20320" y="29210"/>
                  </a:lnTo>
                  <a:lnTo>
                    <a:pt x="19050" y="29210"/>
                  </a:lnTo>
                  <a:lnTo>
                    <a:pt x="19050" y="30480"/>
                  </a:lnTo>
                  <a:lnTo>
                    <a:pt x="1270" y="38100"/>
                  </a:lnTo>
                  <a:lnTo>
                    <a:pt x="0" y="38100"/>
                  </a:lnTo>
                  <a:lnTo>
                    <a:pt x="2540" y="41910"/>
                  </a:lnTo>
                  <a:lnTo>
                    <a:pt x="3810" y="46990"/>
                  </a:lnTo>
                  <a:lnTo>
                    <a:pt x="22860" y="38100"/>
                  </a:lnTo>
                  <a:lnTo>
                    <a:pt x="43180" y="31750"/>
                  </a:lnTo>
                  <a:lnTo>
                    <a:pt x="64770" y="25400"/>
                  </a:lnTo>
                  <a:lnTo>
                    <a:pt x="87630" y="20320"/>
                  </a:lnTo>
                  <a:lnTo>
                    <a:pt x="87566" y="20078"/>
                  </a:lnTo>
                  <a:lnTo>
                    <a:pt x="116840" y="13970"/>
                  </a:lnTo>
                  <a:lnTo>
                    <a:pt x="146050" y="11430"/>
                  </a:lnTo>
                  <a:lnTo>
                    <a:pt x="172720" y="8890"/>
                  </a:lnTo>
                  <a:lnTo>
                    <a:pt x="196850" y="8890"/>
                  </a:lnTo>
                  <a:lnTo>
                    <a:pt x="220980" y="11430"/>
                  </a:lnTo>
                  <a:lnTo>
                    <a:pt x="241350" y="15036"/>
                  </a:lnTo>
                  <a:lnTo>
                    <a:pt x="241300" y="15240"/>
                  </a:lnTo>
                  <a:lnTo>
                    <a:pt x="251460" y="17780"/>
                  </a:lnTo>
                  <a:lnTo>
                    <a:pt x="261620" y="21590"/>
                  </a:lnTo>
                  <a:lnTo>
                    <a:pt x="270510" y="24130"/>
                  </a:lnTo>
                  <a:lnTo>
                    <a:pt x="279400" y="29210"/>
                  </a:lnTo>
                  <a:lnTo>
                    <a:pt x="295910" y="38100"/>
                  </a:lnTo>
                  <a:lnTo>
                    <a:pt x="302260" y="43180"/>
                  </a:lnTo>
                  <a:lnTo>
                    <a:pt x="309880" y="48260"/>
                  </a:lnTo>
                  <a:lnTo>
                    <a:pt x="316230" y="54610"/>
                  </a:lnTo>
                  <a:lnTo>
                    <a:pt x="316865" y="53975"/>
                  </a:lnTo>
                  <a:lnTo>
                    <a:pt x="322580" y="59690"/>
                  </a:lnTo>
                  <a:lnTo>
                    <a:pt x="328930" y="66040"/>
                  </a:lnTo>
                  <a:lnTo>
                    <a:pt x="334010" y="72390"/>
                  </a:lnTo>
                  <a:lnTo>
                    <a:pt x="339090" y="78740"/>
                  </a:lnTo>
                  <a:lnTo>
                    <a:pt x="342900" y="86360"/>
                  </a:lnTo>
                  <a:lnTo>
                    <a:pt x="347065" y="92621"/>
                  </a:lnTo>
                  <a:lnTo>
                    <a:pt x="346710" y="92710"/>
                  </a:lnTo>
                  <a:lnTo>
                    <a:pt x="350520" y="100330"/>
                  </a:lnTo>
                  <a:lnTo>
                    <a:pt x="354330" y="107950"/>
                  </a:lnTo>
                  <a:lnTo>
                    <a:pt x="356870" y="116840"/>
                  </a:lnTo>
                  <a:lnTo>
                    <a:pt x="359410" y="124460"/>
                  </a:lnTo>
                  <a:lnTo>
                    <a:pt x="361950" y="133350"/>
                  </a:lnTo>
                  <a:lnTo>
                    <a:pt x="363220" y="143510"/>
                  </a:lnTo>
                  <a:lnTo>
                    <a:pt x="364490" y="153670"/>
                  </a:lnTo>
                  <a:lnTo>
                    <a:pt x="364490" y="163830"/>
                  </a:lnTo>
                  <a:lnTo>
                    <a:pt x="364490" y="173990"/>
                  </a:lnTo>
                  <a:lnTo>
                    <a:pt x="363220" y="184150"/>
                  </a:lnTo>
                  <a:lnTo>
                    <a:pt x="360680" y="194310"/>
                  </a:lnTo>
                  <a:lnTo>
                    <a:pt x="365760" y="195580"/>
                  </a:lnTo>
                  <a:lnTo>
                    <a:pt x="369570" y="196850"/>
                  </a:lnTo>
                  <a:lnTo>
                    <a:pt x="372110" y="186690"/>
                  </a:lnTo>
                  <a:lnTo>
                    <a:pt x="372110" y="185420"/>
                  </a:lnTo>
                  <a:lnTo>
                    <a:pt x="373380" y="175260"/>
                  </a:lnTo>
                  <a:lnTo>
                    <a:pt x="374650" y="16383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836670" y="1045209"/>
              <a:ext cx="149860" cy="323850"/>
            </a:xfrm>
            <a:custGeom>
              <a:avLst/>
              <a:gdLst/>
              <a:ahLst/>
              <a:cxnLst/>
              <a:rect l="l" t="t" r="r" b="b"/>
              <a:pathLst>
                <a:path w="149860" h="323850">
                  <a:moveTo>
                    <a:pt x="149860" y="254000"/>
                  </a:moveTo>
                  <a:lnTo>
                    <a:pt x="148590" y="242570"/>
                  </a:lnTo>
                  <a:lnTo>
                    <a:pt x="147320" y="231140"/>
                  </a:lnTo>
                  <a:lnTo>
                    <a:pt x="147320" y="229870"/>
                  </a:lnTo>
                  <a:lnTo>
                    <a:pt x="144780" y="218440"/>
                  </a:lnTo>
                  <a:lnTo>
                    <a:pt x="142240" y="207010"/>
                  </a:lnTo>
                  <a:lnTo>
                    <a:pt x="142240" y="205740"/>
                  </a:lnTo>
                  <a:lnTo>
                    <a:pt x="138430" y="194310"/>
                  </a:lnTo>
                  <a:lnTo>
                    <a:pt x="134620" y="182880"/>
                  </a:lnTo>
                  <a:lnTo>
                    <a:pt x="129540" y="171450"/>
                  </a:lnTo>
                  <a:lnTo>
                    <a:pt x="123190" y="161290"/>
                  </a:lnTo>
                  <a:lnTo>
                    <a:pt x="116840" y="151130"/>
                  </a:lnTo>
                  <a:lnTo>
                    <a:pt x="109220" y="142240"/>
                  </a:lnTo>
                  <a:lnTo>
                    <a:pt x="109220" y="140970"/>
                  </a:lnTo>
                  <a:lnTo>
                    <a:pt x="101600" y="132080"/>
                  </a:lnTo>
                  <a:lnTo>
                    <a:pt x="92710" y="123190"/>
                  </a:lnTo>
                  <a:lnTo>
                    <a:pt x="91440" y="123190"/>
                  </a:lnTo>
                  <a:lnTo>
                    <a:pt x="82550" y="115570"/>
                  </a:lnTo>
                  <a:lnTo>
                    <a:pt x="72390" y="109220"/>
                  </a:lnTo>
                  <a:lnTo>
                    <a:pt x="72390" y="107950"/>
                  </a:lnTo>
                  <a:lnTo>
                    <a:pt x="60960" y="101600"/>
                  </a:lnTo>
                  <a:lnTo>
                    <a:pt x="49530" y="96520"/>
                  </a:lnTo>
                  <a:lnTo>
                    <a:pt x="36830" y="91440"/>
                  </a:lnTo>
                  <a:lnTo>
                    <a:pt x="36830" y="90170"/>
                  </a:lnTo>
                  <a:lnTo>
                    <a:pt x="24130" y="86360"/>
                  </a:lnTo>
                  <a:lnTo>
                    <a:pt x="16471" y="84277"/>
                  </a:lnTo>
                  <a:lnTo>
                    <a:pt x="19050" y="81280"/>
                  </a:lnTo>
                  <a:lnTo>
                    <a:pt x="20320" y="81280"/>
                  </a:lnTo>
                  <a:lnTo>
                    <a:pt x="26670" y="73660"/>
                  </a:lnTo>
                  <a:lnTo>
                    <a:pt x="34290" y="64770"/>
                  </a:lnTo>
                  <a:lnTo>
                    <a:pt x="40640" y="57150"/>
                  </a:lnTo>
                  <a:lnTo>
                    <a:pt x="45720" y="48260"/>
                  </a:lnTo>
                  <a:lnTo>
                    <a:pt x="50800" y="40640"/>
                  </a:lnTo>
                  <a:lnTo>
                    <a:pt x="54610" y="31750"/>
                  </a:lnTo>
                  <a:lnTo>
                    <a:pt x="58420" y="24130"/>
                  </a:lnTo>
                  <a:lnTo>
                    <a:pt x="62230" y="13970"/>
                  </a:lnTo>
                  <a:lnTo>
                    <a:pt x="62230" y="12700"/>
                  </a:lnTo>
                  <a:lnTo>
                    <a:pt x="64770" y="2540"/>
                  </a:lnTo>
                  <a:lnTo>
                    <a:pt x="60960" y="1270"/>
                  </a:lnTo>
                  <a:lnTo>
                    <a:pt x="55880" y="0"/>
                  </a:lnTo>
                  <a:lnTo>
                    <a:pt x="53340" y="10160"/>
                  </a:lnTo>
                  <a:lnTo>
                    <a:pt x="49530" y="20320"/>
                  </a:lnTo>
                  <a:lnTo>
                    <a:pt x="45720" y="27940"/>
                  </a:lnTo>
                  <a:lnTo>
                    <a:pt x="41910" y="35560"/>
                  </a:lnTo>
                  <a:lnTo>
                    <a:pt x="38100" y="43180"/>
                  </a:lnTo>
                  <a:lnTo>
                    <a:pt x="33020" y="50800"/>
                  </a:lnTo>
                  <a:lnTo>
                    <a:pt x="26670" y="59690"/>
                  </a:lnTo>
                  <a:lnTo>
                    <a:pt x="20320" y="67310"/>
                  </a:lnTo>
                  <a:lnTo>
                    <a:pt x="12700" y="74930"/>
                  </a:lnTo>
                  <a:lnTo>
                    <a:pt x="5080" y="83820"/>
                  </a:lnTo>
                  <a:lnTo>
                    <a:pt x="0" y="88900"/>
                  </a:lnTo>
                  <a:lnTo>
                    <a:pt x="7620" y="91440"/>
                  </a:lnTo>
                  <a:lnTo>
                    <a:pt x="20320" y="95250"/>
                  </a:lnTo>
                  <a:lnTo>
                    <a:pt x="33020" y="99060"/>
                  </a:lnTo>
                  <a:lnTo>
                    <a:pt x="45720" y="104140"/>
                  </a:lnTo>
                  <a:lnTo>
                    <a:pt x="56222" y="109982"/>
                  </a:lnTo>
                  <a:lnTo>
                    <a:pt x="55880" y="110490"/>
                  </a:lnTo>
                  <a:lnTo>
                    <a:pt x="67310" y="116840"/>
                  </a:lnTo>
                  <a:lnTo>
                    <a:pt x="67868" y="116001"/>
                  </a:lnTo>
                  <a:lnTo>
                    <a:pt x="76733" y="122656"/>
                  </a:lnTo>
                  <a:lnTo>
                    <a:pt x="76200" y="123190"/>
                  </a:lnTo>
                  <a:lnTo>
                    <a:pt x="86360" y="130810"/>
                  </a:lnTo>
                  <a:lnTo>
                    <a:pt x="93980" y="138430"/>
                  </a:lnTo>
                  <a:lnTo>
                    <a:pt x="101600" y="147320"/>
                  </a:lnTo>
                  <a:lnTo>
                    <a:pt x="109220" y="156210"/>
                  </a:lnTo>
                  <a:lnTo>
                    <a:pt x="115570" y="166370"/>
                  </a:lnTo>
                  <a:lnTo>
                    <a:pt x="120650" y="176530"/>
                  </a:lnTo>
                  <a:lnTo>
                    <a:pt x="125730" y="186690"/>
                  </a:lnTo>
                  <a:lnTo>
                    <a:pt x="129540" y="198120"/>
                  </a:lnTo>
                  <a:lnTo>
                    <a:pt x="129895" y="197942"/>
                  </a:lnTo>
                  <a:lnTo>
                    <a:pt x="133350" y="208280"/>
                  </a:lnTo>
                  <a:lnTo>
                    <a:pt x="135890" y="220980"/>
                  </a:lnTo>
                  <a:lnTo>
                    <a:pt x="136131" y="220929"/>
                  </a:lnTo>
                  <a:lnTo>
                    <a:pt x="138430" y="232410"/>
                  </a:lnTo>
                  <a:lnTo>
                    <a:pt x="139700" y="243840"/>
                  </a:lnTo>
                  <a:lnTo>
                    <a:pt x="139700" y="254000"/>
                  </a:lnTo>
                  <a:lnTo>
                    <a:pt x="139700" y="255270"/>
                  </a:lnTo>
                  <a:lnTo>
                    <a:pt x="139700" y="265430"/>
                  </a:lnTo>
                  <a:lnTo>
                    <a:pt x="139700" y="276860"/>
                  </a:lnTo>
                  <a:lnTo>
                    <a:pt x="137160" y="288290"/>
                  </a:lnTo>
                  <a:lnTo>
                    <a:pt x="136017" y="298500"/>
                  </a:lnTo>
                  <a:lnTo>
                    <a:pt x="135890" y="298450"/>
                  </a:lnTo>
                  <a:lnTo>
                    <a:pt x="132080" y="311150"/>
                  </a:lnTo>
                  <a:lnTo>
                    <a:pt x="132918" y="311150"/>
                  </a:lnTo>
                  <a:lnTo>
                    <a:pt x="129540" y="321310"/>
                  </a:lnTo>
                  <a:lnTo>
                    <a:pt x="133350" y="322580"/>
                  </a:lnTo>
                  <a:lnTo>
                    <a:pt x="138430" y="323850"/>
                  </a:lnTo>
                  <a:lnTo>
                    <a:pt x="142240" y="313690"/>
                  </a:lnTo>
                  <a:lnTo>
                    <a:pt x="142240" y="312420"/>
                  </a:lnTo>
                  <a:lnTo>
                    <a:pt x="144780" y="300990"/>
                  </a:lnTo>
                  <a:lnTo>
                    <a:pt x="147320" y="289560"/>
                  </a:lnTo>
                  <a:lnTo>
                    <a:pt x="148590" y="278130"/>
                  </a:lnTo>
                  <a:lnTo>
                    <a:pt x="149860" y="266700"/>
                  </a:lnTo>
                  <a:lnTo>
                    <a:pt x="149860" y="265430"/>
                  </a:lnTo>
                  <a:lnTo>
                    <a:pt x="149860" y="2540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510280" y="1366519"/>
              <a:ext cx="464820" cy="161290"/>
            </a:xfrm>
            <a:custGeom>
              <a:avLst/>
              <a:gdLst/>
              <a:ahLst/>
              <a:cxnLst/>
              <a:rect l="l" t="t" r="r" b="b"/>
              <a:pathLst>
                <a:path w="464820" h="161290">
                  <a:moveTo>
                    <a:pt x="464820" y="2540"/>
                  </a:moveTo>
                  <a:lnTo>
                    <a:pt x="459740" y="1270"/>
                  </a:lnTo>
                  <a:lnTo>
                    <a:pt x="455930" y="0"/>
                  </a:lnTo>
                  <a:lnTo>
                    <a:pt x="452120" y="10160"/>
                  </a:lnTo>
                  <a:lnTo>
                    <a:pt x="447040" y="20320"/>
                  </a:lnTo>
                  <a:lnTo>
                    <a:pt x="448144" y="20599"/>
                  </a:lnTo>
                  <a:lnTo>
                    <a:pt x="443230" y="29210"/>
                  </a:lnTo>
                  <a:lnTo>
                    <a:pt x="438150" y="38100"/>
                  </a:lnTo>
                  <a:lnTo>
                    <a:pt x="433070" y="45720"/>
                  </a:lnTo>
                  <a:lnTo>
                    <a:pt x="427240" y="53873"/>
                  </a:lnTo>
                  <a:lnTo>
                    <a:pt x="426720" y="53340"/>
                  </a:lnTo>
                  <a:lnTo>
                    <a:pt x="420370" y="60960"/>
                  </a:lnTo>
                  <a:lnTo>
                    <a:pt x="414020" y="67310"/>
                  </a:lnTo>
                  <a:lnTo>
                    <a:pt x="406908" y="74422"/>
                  </a:lnTo>
                  <a:lnTo>
                    <a:pt x="406400" y="73660"/>
                  </a:lnTo>
                  <a:lnTo>
                    <a:pt x="398780" y="81280"/>
                  </a:lnTo>
                  <a:lnTo>
                    <a:pt x="389890" y="86360"/>
                  </a:lnTo>
                  <a:lnTo>
                    <a:pt x="381000" y="92710"/>
                  </a:lnTo>
                  <a:lnTo>
                    <a:pt x="372110" y="97790"/>
                  </a:lnTo>
                  <a:lnTo>
                    <a:pt x="360680" y="102870"/>
                  </a:lnTo>
                  <a:lnTo>
                    <a:pt x="360908" y="103339"/>
                  </a:lnTo>
                  <a:lnTo>
                    <a:pt x="350520" y="107950"/>
                  </a:lnTo>
                  <a:lnTo>
                    <a:pt x="327660" y="118110"/>
                  </a:lnTo>
                  <a:lnTo>
                    <a:pt x="304800" y="125730"/>
                  </a:lnTo>
                  <a:lnTo>
                    <a:pt x="279400" y="133350"/>
                  </a:lnTo>
                  <a:lnTo>
                    <a:pt x="254000" y="139700"/>
                  </a:lnTo>
                  <a:lnTo>
                    <a:pt x="229870" y="143510"/>
                  </a:lnTo>
                  <a:lnTo>
                    <a:pt x="207010" y="147320"/>
                  </a:lnTo>
                  <a:lnTo>
                    <a:pt x="185420" y="149860"/>
                  </a:lnTo>
                  <a:lnTo>
                    <a:pt x="165100" y="151130"/>
                  </a:lnTo>
                  <a:lnTo>
                    <a:pt x="147320" y="152400"/>
                  </a:lnTo>
                  <a:lnTo>
                    <a:pt x="129540" y="151130"/>
                  </a:lnTo>
                  <a:lnTo>
                    <a:pt x="114274" y="149961"/>
                  </a:lnTo>
                  <a:lnTo>
                    <a:pt x="99060" y="147320"/>
                  </a:lnTo>
                  <a:lnTo>
                    <a:pt x="85090" y="143510"/>
                  </a:lnTo>
                  <a:lnTo>
                    <a:pt x="72390" y="139700"/>
                  </a:lnTo>
                  <a:lnTo>
                    <a:pt x="59690" y="133350"/>
                  </a:lnTo>
                  <a:lnTo>
                    <a:pt x="59410" y="134467"/>
                  </a:lnTo>
                  <a:lnTo>
                    <a:pt x="48260" y="128270"/>
                  </a:lnTo>
                  <a:lnTo>
                    <a:pt x="36830" y="121920"/>
                  </a:lnTo>
                  <a:lnTo>
                    <a:pt x="26670" y="114300"/>
                  </a:lnTo>
                  <a:lnTo>
                    <a:pt x="16510" y="105410"/>
                  </a:lnTo>
                  <a:lnTo>
                    <a:pt x="6350" y="95250"/>
                  </a:lnTo>
                  <a:lnTo>
                    <a:pt x="3810" y="99060"/>
                  </a:lnTo>
                  <a:lnTo>
                    <a:pt x="0" y="101600"/>
                  </a:lnTo>
                  <a:lnTo>
                    <a:pt x="0" y="102870"/>
                  </a:lnTo>
                  <a:lnTo>
                    <a:pt x="10160" y="111760"/>
                  </a:lnTo>
                  <a:lnTo>
                    <a:pt x="20320" y="120650"/>
                  </a:lnTo>
                  <a:lnTo>
                    <a:pt x="21590" y="121920"/>
                  </a:lnTo>
                  <a:lnTo>
                    <a:pt x="31750" y="129540"/>
                  </a:lnTo>
                  <a:lnTo>
                    <a:pt x="43180" y="135890"/>
                  </a:lnTo>
                  <a:lnTo>
                    <a:pt x="55880" y="142240"/>
                  </a:lnTo>
                  <a:lnTo>
                    <a:pt x="68580" y="148590"/>
                  </a:lnTo>
                  <a:lnTo>
                    <a:pt x="82550" y="152400"/>
                  </a:lnTo>
                  <a:lnTo>
                    <a:pt x="96520" y="156210"/>
                  </a:lnTo>
                  <a:lnTo>
                    <a:pt x="97790" y="156210"/>
                  </a:lnTo>
                  <a:lnTo>
                    <a:pt x="111760" y="158750"/>
                  </a:lnTo>
                  <a:lnTo>
                    <a:pt x="113030" y="158750"/>
                  </a:lnTo>
                  <a:lnTo>
                    <a:pt x="129540" y="160020"/>
                  </a:lnTo>
                  <a:lnTo>
                    <a:pt x="147320" y="161290"/>
                  </a:lnTo>
                  <a:lnTo>
                    <a:pt x="166370" y="161290"/>
                  </a:lnTo>
                  <a:lnTo>
                    <a:pt x="186690" y="160020"/>
                  </a:lnTo>
                  <a:lnTo>
                    <a:pt x="208280" y="157480"/>
                  </a:lnTo>
                  <a:lnTo>
                    <a:pt x="231140" y="153670"/>
                  </a:lnTo>
                  <a:lnTo>
                    <a:pt x="255270" y="148590"/>
                  </a:lnTo>
                  <a:lnTo>
                    <a:pt x="256540" y="148590"/>
                  </a:lnTo>
                  <a:lnTo>
                    <a:pt x="281940" y="142240"/>
                  </a:lnTo>
                  <a:lnTo>
                    <a:pt x="307340" y="134620"/>
                  </a:lnTo>
                  <a:lnTo>
                    <a:pt x="331470" y="127000"/>
                  </a:lnTo>
                  <a:lnTo>
                    <a:pt x="354330" y="116840"/>
                  </a:lnTo>
                  <a:lnTo>
                    <a:pt x="365760" y="111760"/>
                  </a:lnTo>
                  <a:lnTo>
                    <a:pt x="375920" y="106680"/>
                  </a:lnTo>
                  <a:lnTo>
                    <a:pt x="386080" y="100330"/>
                  </a:lnTo>
                  <a:lnTo>
                    <a:pt x="394970" y="95250"/>
                  </a:lnTo>
                  <a:lnTo>
                    <a:pt x="394970" y="93980"/>
                  </a:lnTo>
                  <a:lnTo>
                    <a:pt x="403860" y="87630"/>
                  </a:lnTo>
                  <a:lnTo>
                    <a:pt x="412750" y="81280"/>
                  </a:lnTo>
                  <a:lnTo>
                    <a:pt x="420370" y="74930"/>
                  </a:lnTo>
                  <a:lnTo>
                    <a:pt x="426720" y="67310"/>
                  </a:lnTo>
                  <a:lnTo>
                    <a:pt x="427990" y="67310"/>
                  </a:lnTo>
                  <a:lnTo>
                    <a:pt x="434340" y="59690"/>
                  </a:lnTo>
                  <a:lnTo>
                    <a:pt x="439420" y="52070"/>
                  </a:lnTo>
                  <a:lnTo>
                    <a:pt x="445770" y="43180"/>
                  </a:lnTo>
                  <a:lnTo>
                    <a:pt x="450850" y="34290"/>
                  </a:lnTo>
                  <a:lnTo>
                    <a:pt x="450850" y="33020"/>
                  </a:lnTo>
                  <a:lnTo>
                    <a:pt x="455930" y="24130"/>
                  </a:lnTo>
                  <a:lnTo>
                    <a:pt x="461010" y="13970"/>
                  </a:lnTo>
                  <a:lnTo>
                    <a:pt x="464820" y="25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456940" y="1055369"/>
              <a:ext cx="163830" cy="414020"/>
            </a:xfrm>
            <a:custGeom>
              <a:avLst/>
              <a:gdLst/>
              <a:ahLst/>
              <a:cxnLst/>
              <a:rect l="l" t="t" r="r" b="b"/>
              <a:pathLst>
                <a:path w="163829" h="414019">
                  <a:moveTo>
                    <a:pt x="92710" y="138430"/>
                  </a:moveTo>
                  <a:lnTo>
                    <a:pt x="83820" y="135890"/>
                  </a:lnTo>
                  <a:lnTo>
                    <a:pt x="81280" y="139700"/>
                  </a:lnTo>
                  <a:lnTo>
                    <a:pt x="78740" y="135890"/>
                  </a:lnTo>
                  <a:lnTo>
                    <a:pt x="67310" y="144780"/>
                  </a:lnTo>
                  <a:lnTo>
                    <a:pt x="55880" y="152400"/>
                  </a:lnTo>
                  <a:lnTo>
                    <a:pt x="55880" y="153670"/>
                  </a:lnTo>
                  <a:lnTo>
                    <a:pt x="45720" y="162560"/>
                  </a:lnTo>
                  <a:lnTo>
                    <a:pt x="36830" y="171450"/>
                  </a:lnTo>
                  <a:lnTo>
                    <a:pt x="29210" y="181610"/>
                  </a:lnTo>
                  <a:lnTo>
                    <a:pt x="21590" y="191770"/>
                  </a:lnTo>
                  <a:lnTo>
                    <a:pt x="16510" y="201930"/>
                  </a:lnTo>
                  <a:lnTo>
                    <a:pt x="16510" y="203200"/>
                  </a:lnTo>
                  <a:lnTo>
                    <a:pt x="11430" y="213360"/>
                  </a:lnTo>
                  <a:lnTo>
                    <a:pt x="6350" y="224790"/>
                  </a:lnTo>
                  <a:lnTo>
                    <a:pt x="3810" y="236220"/>
                  </a:lnTo>
                  <a:lnTo>
                    <a:pt x="3810" y="237490"/>
                  </a:lnTo>
                  <a:lnTo>
                    <a:pt x="1270" y="248920"/>
                  </a:lnTo>
                  <a:lnTo>
                    <a:pt x="0" y="261620"/>
                  </a:lnTo>
                  <a:lnTo>
                    <a:pt x="0" y="274320"/>
                  </a:lnTo>
                  <a:lnTo>
                    <a:pt x="0" y="287020"/>
                  </a:lnTo>
                  <a:lnTo>
                    <a:pt x="0" y="288290"/>
                  </a:lnTo>
                  <a:lnTo>
                    <a:pt x="2540" y="300990"/>
                  </a:lnTo>
                  <a:lnTo>
                    <a:pt x="5080" y="314960"/>
                  </a:lnTo>
                  <a:lnTo>
                    <a:pt x="16510" y="355600"/>
                  </a:lnTo>
                  <a:lnTo>
                    <a:pt x="36830" y="392430"/>
                  </a:lnTo>
                  <a:lnTo>
                    <a:pt x="53340" y="412750"/>
                  </a:lnTo>
                  <a:lnTo>
                    <a:pt x="53340" y="414020"/>
                  </a:lnTo>
                  <a:lnTo>
                    <a:pt x="57150" y="410210"/>
                  </a:lnTo>
                  <a:lnTo>
                    <a:pt x="60960" y="407670"/>
                  </a:lnTo>
                  <a:lnTo>
                    <a:pt x="52070" y="396240"/>
                  </a:lnTo>
                  <a:lnTo>
                    <a:pt x="51562" y="396748"/>
                  </a:lnTo>
                  <a:lnTo>
                    <a:pt x="44450" y="386080"/>
                  </a:lnTo>
                  <a:lnTo>
                    <a:pt x="43967" y="386562"/>
                  </a:lnTo>
                  <a:lnTo>
                    <a:pt x="36830" y="374650"/>
                  </a:lnTo>
                  <a:lnTo>
                    <a:pt x="36309" y="375005"/>
                  </a:lnTo>
                  <a:lnTo>
                    <a:pt x="30480" y="364490"/>
                  </a:lnTo>
                  <a:lnTo>
                    <a:pt x="25400" y="351790"/>
                  </a:lnTo>
                  <a:lnTo>
                    <a:pt x="20523" y="339623"/>
                  </a:lnTo>
                  <a:lnTo>
                    <a:pt x="21590" y="339090"/>
                  </a:lnTo>
                  <a:lnTo>
                    <a:pt x="16510" y="326390"/>
                  </a:lnTo>
                  <a:lnTo>
                    <a:pt x="13970" y="312420"/>
                  </a:lnTo>
                  <a:lnTo>
                    <a:pt x="13741" y="312483"/>
                  </a:lnTo>
                  <a:lnTo>
                    <a:pt x="11430" y="299720"/>
                  </a:lnTo>
                  <a:lnTo>
                    <a:pt x="10160" y="287020"/>
                  </a:lnTo>
                  <a:lnTo>
                    <a:pt x="8890" y="274320"/>
                  </a:lnTo>
                  <a:lnTo>
                    <a:pt x="8890" y="261620"/>
                  </a:lnTo>
                  <a:lnTo>
                    <a:pt x="11430" y="250190"/>
                  </a:lnTo>
                  <a:lnTo>
                    <a:pt x="10160" y="250190"/>
                  </a:lnTo>
                  <a:lnTo>
                    <a:pt x="12700" y="238760"/>
                  </a:lnTo>
                  <a:lnTo>
                    <a:pt x="16510" y="227330"/>
                  </a:lnTo>
                  <a:lnTo>
                    <a:pt x="15722" y="227139"/>
                  </a:lnTo>
                  <a:lnTo>
                    <a:pt x="19050" y="217170"/>
                  </a:lnTo>
                  <a:lnTo>
                    <a:pt x="24130" y="207010"/>
                  </a:lnTo>
                  <a:lnTo>
                    <a:pt x="30480" y="196850"/>
                  </a:lnTo>
                  <a:lnTo>
                    <a:pt x="36334" y="187477"/>
                  </a:lnTo>
                  <a:lnTo>
                    <a:pt x="36830" y="187960"/>
                  </a:lnTo>
                  <a:lnTo>
                    <a:pt x="44450" y="177800"/>
                  </a:lnTo>
                  <a:lnTo>
                    <a:pt x="53340" y="168910"/>
                  </a:lnTo>
                  <a:lnTo>
                    <a:pt x="52743" y="168325"/>
                  </a:lnTo>
                  <a:lnTo>
                    <a:pt x="62230" y="160020"/>
                  </a:lnTo>
                  <a:lnTo>
                    <a:pt x="72390" y="151130"/>
                  </a:lnTo>
                  <a:lnTo>
                    <a:pt x="83820" y="143510"/>
                  </a:lnTo>
                  <a:lnTo>
                    <a:pt x="92710" y="138430"/>
                  </a:lnTo>
                  <a:close/>
                </a:path>
                <a:path w="163829" h="414019">
                  <a:moveTo>
                    <a:pt x="163830" y="40640"/>
                  </a:moveTo>
                  <a:lnTo>
                    <a:pt x="160020" y="38100"/>
                  </a:lnTo>
                  <a:lnTo>
                    <a:pt x="158750" y="36830"/>
                  </a:lnTo>
                  <a:lnTo>
                    <a:pt x="156210" y="34290"/>
                  </a:lnTo>
                  <a:lnTo>
                    <a:pt x="153670" y="31750"/>
                  </a:lnTo>
                  <a:lnTo>
                    <a:pt x="151130" y="29210"/>
                  </a:lnTo>
                  <a:lnTo>
                    <a:pt x="149860" y="26670"/>
                  </a:lnTo>
                  <a:lnTo>
                    <a:pt x="148590" y="24130"/>
                  </a:lnTo>
                  <a:lnTo>
                    <a:pt x="146050" y="20320"/>
                  </a:lnTo>
                  <a:lnTo>
                    <a:pt x="145694" y="20561"/>
                  </a:lnTo>
                  <a:lnTo>
                    <a:pt x="143510" y="13970"/>
                  </a:lnTo>
                  <a:lnTo>
                    <a:pt x="140970" y="7620"/>
                  </a:lnTo>
                  <a:lnTo>
                    <a:pt x="139700" y="0"/>
                  </a:lnTo>
                  <a:lnTo>
                    <a:pt x="129540" y="2540"/>
                  </a:lnTo>
                  <a:lnTo>
                    <a:pt x="132080" y="10160"/>
                  </a:lnTo>
                  <a:lnTo>
                    <a:pt x="134620" y="17780"/>
                  </a:lnTo>
                  <a:lnTo>
                    <a:pt x="138430" y="24130"/>
                  </a:lnTo>
                  <a:lnTo>
                    <a:pt x="138430" y="25400"/>
                  </a:lnTo>
                  <a:lnTo>
                    <a:pt x="139700" y="27940"/>
                  </a:lnTo>
                  <a:lnTo>
                    <a:pt x="139700" y="29210"/>
                  </a:lnTo>
                  <a:lnTo>
                    <a:pt x="142240" y="31750"/>
                  </a:lnTo>
                  <a:lnTo>
                    <a:pt x="143510" y="34290"/>
                  </a:lnTo>
                  <a:lnTo>
                    <a:pt x="143510" y="35560"/>
                  </a:lnTo>
                  <a:lnTo>
                    <a:pt x="146050" y="38100"/>
                  </a:lnTo>
                  <a:lnTo>
                    <a:pt x="148590" y="40640"/>
                  </a:lnTo>
                  <a:lnTo>
                    <a:pt x="151130" y="43180"/>
                  </a:lnTo>
                  <a:lnTo>
                    <a:pt x="153670" y="45720"/>
                  </a:lnTo>
                  <a:lnTo>
                    <a:pt x="154940" y="45720"/>
                  </a:lnTo>
                  <a:lnTo>
                    <a:pt x="157480" y="48260"/>
                  </a:lnTo>
                  <a:lnTo>
                    <a:pt x="160020" y="44450"/>
                  </a:lnTo>
                  <a:lnTo>
                    <a:pt x="163830" y="406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614420" y="1056639"/>
              <a:ext cx="125730" cy="63500"/>
            </a:xfrm>
            <a:custGeom>
              <a:avLst/>
              <a:gdLst/>
              <a:ahLst/>
              <a:cxnLst/>
              <a:rect l="l" t="t" r="r" b="b"/>
              <a:pathLst>
                <a:path w="125729" h="63500">
                  <a:moveTo>
                    <a:pt x="125730" y="1270"/>
                  </a:moveTo>
                  <a:lnTo>
                    <a:pt x="121920" y="1270"/>
                  </a:lnTo>
                  <a:lnTo>
                    <a:pt x="116840" y="0"/>
                  </a:lnTo>
                  <a:lnTo>
                    <a:pt x="115570" y="3810"/>
                  </a:lnTo>
                  <a:lnTo>
                    <a:pt x="115570" y="6350"/>
                  </a:lnTo>
                  <a:lnTo>
                    <a:pt x="114655" y="9080"/>
                  </a:lnTo>
                  <a:lnTo>
                    <a:pt x="114300" y="8890"/>
                  </a:lnTo>
                  <a:lnTo>
                    <a:pt x="113030" y="12700"/>
                  </a:lnTo>
                  <a:lnTo>
                    <a:pt x="111760" y="15240"/>
                  </a:lnTo>
                  <a:lnTo>
                    <a:pt x="110845" y="17970"/>
                  </a:lnTo>
                  <a:lnTo>
                    <a:pt x="110490" y="17780"/>
                  </a:lnTo>
                  <a:lnTo>
                    <a:pt x="109220" y="21590"/>
                  </a:lnTo>
                  <a:lnTo>
                    <a:pt x="107950" y="24130"/>
                  </a:lnTo>
                  <a:lnTo>
                    <a:pt x="105410" y="26670"/>
                  </a:lnTo>
                  <a:lnTo>
                    <a:pt x="104140" y="29210"/>
                  </a:lnTo>
                  <a:lnTo>
                    <a:pt x="101600" y="31750"/>
                  </a:lnTo>
                  <a:lnTo>
                    <a:pt x="100330" y="34290"/>
                  </a:lnTo>
                  <a:lnTo>
                    <a:pt x="98298" y="36322"/>
                  </a:lnTo>
                  <a:lnTo>
                    <a:pt x="97790" y="35560"/>
                  </a:lnTo>
                  <a:lnTo>
                    <a:pt x="95250" y="38100"/>
                  </a:lnTo>
                  <a:lnTo>
                    <a:pt x="93129" y="40220"/>
                  </a:lnTo>
                  <a:lnTo>
                    <a:pt x="92710" y="39370"/>
                  </a:lnTo>
                  <a:lnTo>
                    <a:pt x="90170" y="41910"/>
                  </a:lnTo>
                  <a:lnTo>
                    <a:pt x="87630" y="43180"/>
                  </a:lnTo>
                  <a:lnTo>
                    <a:pt x="85090" y="44450"/>
                  </a:lnTo>
                  <a:lnTo>
                    <a:pt x="79006" y="48094"/>
                  </a:lnTo>
                  <a:lnTo>
                    <a:pt x="78740" y="46990"/>
                  </a:lnTo>
                  <a:lnTo>
                    <a:pt x="72390" y="49530"/>
                  </a:lnTo>
                  <a:lnTo>
                    <a:pt x="66040" y="52070"/>
                  </a:lnTo>
                  <a:lnTo>
                    <a:pt x="57150" y="53340"/>
                  </a:lnTo>
                  <a:lnTo>
                    <a:pt x="35560" y="53340"/>
                  </a:lnTo>
                  <a:lnTo>
                    <a:pt x="32918" y="52463"/>
                  </a:lnTo>
                  <a:lnTo>
                    <a:pt x="33020" y="52070"/>
                  </a:lnTo>
                  <a:lnTo>
                    <a:pt x="31750" y="52070"/>
                  </a:lnTo>
                  <a:lnTo>
                    <a:pt x="29210" y="52070"/>
                  </a:lnTo>
                  <a:lnTo>
                    <a:pt x="26543" y="51181"/>
                  </a:lnTo>
                  <a:lnTo>
                    <a:pt x="26670" y="50800"/>
                  </a:lnTo>
                  <a:lnTo>
                    <a:pt x="22860" y="49530"/>
                  </a:lnTo>
                  <a:lnTo>
                    <a:pt x="20320" y="48260"/>
                  </a:lnTo>
                  <a:lnTo>
                    <a:pt x="17538" y="47345"/>
                  </a:lnTo>
                  <a:lnTo>
                    <a:pt x="17780" y="46990"/>
                  </a:lnTo>
                  <a:lnTo>
                    <a:pt x="13970" y="45720"/>
                  </a:lnTo>
                  <a:lnTo>
                    <a:pt x="11430" y="43180"/>
                  </a:lnTo>
                  <a:lnTo>
                    <a:pt x="8890" y="41910"/>
                  </a:lnTo>
                  <a:lnTo>
                    <a:pt x="5080" y="39370"/>
                  </a:lnTo>
                  <a:lnTo>
                    <a:pt x="2540" y="43180"/>
                  </a:lnTo>
                  <a:lnTo>
                    <a:pt x="0" y="46990"/>
                  </a:lnTo>
                  <a:lnTo>
                    <a:pt x="2540" y="49530"/>
                  </a:lnTo>
                  <a:lnTo>
                    <a:pt x="3810" y="49530"/>
                  </a:lnTo>
                  <a:lnTo>
                    <a:pt x="6350" y="52070"/>
                  </a:lnTo>
                  <a:lnTo>
                    <a:pt x="8890" y="53340"/>
                  </a:lnTo>
                  <a:lnTo>
                    <a:pt x="12700" y="55880"/>
                  </a:lnTo>
                  <a:lnTo>
                    <a:pt x="16510" y="57150"/>
                  </a:lnTo>
                  <a:lnTo>
                    <a:pt x="19050" y="58420"/>
                  </a:lnTo>
                  <a:lnTo>
                    <a:pt x="20320" y="58420"/>
                  </a:lnTo>
                  <a:lnTo>
                    <a:pt x="22860" y="59690"/>
                  </a:lnTo>
                  <a:lnTo>
                    <a:pt x="26670" y="60960"/>
                  </a:lnTo>
                  <a:lnTo>
                    <a:pt x="30480" y="60960"/>
                  </a:lnTo>
                  <a:lnTo>
                    <a:pt x="34290" y="62230"/>
                  </a:lnTo>
                  <a:lnTo>
                    <a:pt x="41910" y="63500"/>
                  </a:lnTo>
                  <a:lnTo>
                    <a:pt x="50800" y="63500"/>
                  </a:lnTo>
                  <a:lnTo>
                    <a:pt x="58420" y="62230"/>
                  </a:lnTo>
                  <a:lnTo>
                    <a:pt x="67310" y="60960"/>
                  </a:lnTo>
                  <a:lnTo>
                    <a:pt x="74930" y="58420"/>
                  </a:lnTo>
                  <a:lnTo>
                    <a:pt x="82550" y="55880"/>
                  </a:lnTo>
                  <a:lnTo>
                    <a:pt x="88900" y="53340"/>
                  </a:lnTo>
                  <a:lnTo>
                    <a:pt x="92710" y="52070"/>
                  </a:lnTo>
                  <a:lnTo>
                    <a:pt x="95250" y="49530"/>
                  </a:lnTo>
                  <a:lnTo>
                    <a:pt x="97790" y="48260"/>
                  </a:lnTo>
                  <a:lnTo>
                    <a:pt x="97790" y="46990"/>
                  </a:lnTo>
                  <a:lnTo>
                    <a:pt x="101600" y="45720"/>
                  </a:lnTo>
                  <a:lnTo>
                    <a:pt x="104140" y="43180"/>
                  </a:lnTo>
                  <a:lnTo>
                    <a:pt x="106680" y="40640"/>
                  </a:lnTo>
                  <a:lnTo>
                    <a:pt x="109220" y="38100"/>
                  </a:lnTo>
                  <a:lnTo>
                    <a:pt x="111760" y="35560"/>
                  </a:lnTo>
                  <a:lnTo>
                    <a:pt x="111760" y="34290"/>
                  </a:lnTo>
                  <a:lnTo>
                    <a:pt x="113030" y="31750"/>
                  </a:lnTo>
                  <a:lnTo>
                    <a:pt x="115570" y="29210"/>
                  </a:lnTo>
                  <a:lnTo>
                    <a:pt x="116840" y="25400"/>
                  </a:lnTo>
                  <a:lnTo>
                    <a:pt x="119380" y="22860"/>
                  </a:lnTo>
                  <a:lnTo>
                    <a:pt x="120650" y="19050"/>
                  </a:lnTo>
                  <a:lnTo>
                    <a:pt x="121920" y="16510"/>
                  </a:lnTo>
                  <a:lnTo>
                    <a:pt x="121920" y="15240"/>
                  </a:lnTo>
                  <a:lnTo>
                    <a:pt x="123190" y="12700"/>
                  </a:lnTo>
                  <a:lnTo>
                    <a:pt x="124460" y="8890"/>
                  </a:lnTo>
                  <a:lnTo>
                    <a:pt x="125730" y="5080"/>
                  </a:lnTo>
                  <a:lnTo>
                    <a:pt x="125730" y="127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614420" y="963929"/>
              <a:ext cx="127000" cy="93980"/>
            </a:xfrm>
            <a:custGeom>
              <a:avLst/>
              <a:gdLst/>
              <a:ahLst/>
              <a:cxnLst/>
              <a:rect l="l" t="t" r="r" b="b"/>
              <a:pathLst>
                <a:path w="127000" h="93980">
                  <a:moveTo>
                    <a:pt x="127000" y="78740"/>
                  </a:moveTo>
                  <a:lnTo>
                    <a:pt x="125730" y="71120"/>
                  </a:lnTo>
                  <a:lnTo>
                    <a:pt x="124460" y="63500"/>
                  </a:lnTo>
                  <a:lnTo>
                    <a:pt x="123190" y="54610"/>
                  </a:lnTo>
                  <a:lnTo>
                    <a:pt x="120650" y="48260"/>
                  </a:lnTo>
                  <a:lnTo>
                    <a:pt x="120650" y="46990"/>
                  </a:lnTo>
                  <a:lnTo>
                    <a:pt x="116840" y="40640"/>
                  </a:lnTo>
                  <a:lnTo>
                    <a:pt x="115570" y="36830"/>
                  </a:lnTo>
                  <a:lnTo>
                    <a:pt x="113030" y="33020"/>
                  </a:lnTo>
                  <a:lnTo>
                    <a:pt x="111760" y="30480"/>
                  </a:lnTo>
                  <a:lnTo>
                    <a:pt x="109220" y="27940"/>
                  </a:lnTo>
                  <a:lnTo>
                    <a:pt x="106680" y="24130"/>
                  </a:lnTo>
                  <a:lnTo>
                    <a:pt x="104140" y="21590"/>
                  </a:lnTo>
                  <a:lnTo>
                    <a:pt x="99060" y="16510"/>
                  </a:lnTo>
                  <a:lnTo>
                    <a:pt x="97790" y="16510"/>
                  </a:lnTo>
                  <a:lnTo>
                    <a:pt x="92710" y="12700"/>
                  </a:lnTo>
                  <a:lnTo>
                    <a:pt x="92710" y="11430"/>
                  </a:lnTo>
                  <a:lnTo>
                    <a:pt x="88900" y="10160"/>
                  </a:lnTo>
                  <a:lnTo>
                    <a:pt x="85090" y="7620"/>
                  </a:lnTo>
                  <a:lnTo>
                    <a:pt x="82550" y="6350"/>
                  </a:lnTo>
                  <a:lnTo>
                    <a:pt x="78740" y="5080"/>
                  </a:lnTo>
                  <a:lnTo>
                    <a:pt x="74930" y="3810"/>
                  </a:lnTo>
                  <a:lnTo>
                    <a:pt x="71120" y="2540"/>
                  </a:lnTo>
                  <a:lnTo>
                    <a:pt x="68580" y="1270"/>
                  </a:lnTo>
                  <a:lnTo>
                    <a:pt x="64770" y="1270"/>
                  </a:lnTo>
                  <a:lnTo>
                    <a:pt x="64770" y="0"/>
                  </a:lnTo>
                  <a:lnTo>
                    <a:pt x="63500" y="0"/>
                  </a:lnTo>
                  <a:lnTo>
                    <a:pt x="60960" y="0"/>
                  </a:lnTo>
                  <a:lnTo>
                    <a:pt x="40640" y="0"/>
                  </a:lnTo>
                  <a:lnTo>
                    <a:pt x="33020" y="1270"/>
                  </a:lnTo>
                  <a:lnTo>
                    <a:pt x="25400" y="2540"/>
                  </a:lnTo>
                  <a:lnTo>
                    <a:pt x="25400" y="3810"/>
                  </a:lnTo>
                  <a:lnTo>
                    <a:pt x="17780" y="5080"/>
                  </a:lnTo>
                  <a:lnTo>
                    <a:pt x="17780" y="6350"/>
                  </a:lnTo>
                  <a:lnTo>
                    <a:pt x="13970" y="7620"/>
                  </a:lnTo>
                  <a:lnTo>
                    <a:pt x="10160" y="8890"/>
                  </a:lnTo>
                  <a:lnTo>
                    <a:pt x="7620" y="11430"/>
                  </a:lnTo>
                  <a:lnTo>
                    <a:pt x="6350" y="11430"/>
                  </a:lnTo>
                  <a:lnTo>
                    <a:pt x="3810" y="12700"/>
                  </a:lnTo>
                  <a:lnTo>
                    <a:pt x="1270" y="15240"/>
                  </a:lnTo>
                  <a:lnTo>
                    <a:pt x="0" y="15240"/>
                  </a:lnTo>
                  <a:lnTo>
                    <a:pt x="3810" y="19050"/>
                  </a:lnTo>
                  <a:lnTo>
                    <a:pt x="6350" y="22860"/>
                  </a:lnTo>
                  <a:lnTo>
                    <a:pt x="8890" y="20320"/>
                  </a:lnTo>
                  <a:lnTo>
                    <a:pt x="11430" y="19050"/>
                  </a:lnTo>
                  <a:lnTo>
                    <a:pt x="15240" y="17780"/>
                  </a:lnTo>
                  <a:lnTo>
                    <a:pt x="14909" y="17145"/>
                  </a:lnTo>
                  <a:lnTo>
                    <a:pt x="17297" y="15557"/>
                  </a:lnTo>
                  <a:lnTo>
                    <a:pt x="17780" y="16510"/>
                  </a:lnTo>
                  <a:lnTo>
                    <a:pt x="20320" y="13970"/>
                  </a:lnTo>
                  <a:lnTo>
                    <a:pt x="27635" y="11531"/>
                  </a:lnTo>
                  <a:lnTo>
                    <a:pt x="27940" y="12700"/>
                  </a:lnTo>
                  <a:lnTo>
                    <a:pt x="34290" y="10160"/>
                  </a:lnTo>
                  <a:lnTo>
                    <a:pt x="41910" y="8890"/>
                  </a:lnTo>
                  <a:lnTo>
                    <a:pt x="49530" y="8890"/>
                  </a:lnTo>
                  <a:lnTo>
                    <a:pt x="55880" y="8890"/>
                  </a:lnTo>
                  <a:lnTo>
                    <a:pt x="59690" y="8890"/>
                  </a:lnTo>
                  <a:lnTo>
                    <a:pt x="62230" y="10160"/>
                  </a:lnTo>
                  <a:lnTo>
                    <a:pt x="66040" y="10160"/>
                  </a:lnTo>
                  <a:lnTo>
                    <a:pt x="68580" y="11430"/>
                  </a:lnTo>
                  <a:lnTo>
                    <a:pt x="72390" y="12700"/>
                  </a:lnTo>
                  <a:lnTo>
                    <a:pt x="74930" y="13970"/>
                  </a:lnTo>
                  <a:lnTo>
                    <a:pt x="77647" y="14884"/>
                  </a:lnTo>
                  <a:lnTo>
                    <a:pt x="77470" y="15240"/>
                  </a:lnTo>
                  <a:lnTo>
                    <a:pt x="81280" y="16510"/>
                  </a:lnTo>
                  <a:lnTo>
                    <a:pt x="83820" y="17780"/>
                  </a:lnTo>
                  <a:lnTo>
                    <a:pt x="87630" y="20320"/>
                  </a:lnTo>
                  <a:lnTo>
                    <a:pt x="87731" y="20154"/>
                  </a:lnTo>
                  <a:lnTo>
                    <a:pt x="92710" y="24130"/>
                  </a:lnTo>
                  <a:lnTo>
                    <a:pt x="97790" y="29210"/>
                  </a:lnTo>
                  <a:lnTo>
                    <a:pt x="98145" y="28676"/>
                  </a:lnTo>
                  <a:lnTo>
                    <a:pt x="99060" y="30480"/>
                  </a:lnTo>
                  <a:lnTo>
                    <a:pt x="101600" y="33020"/>
                  </a:lnTo>
                  <a:lnTo>
                    <a:pt x="103632" y="35052"/>
                  </a:lnTo>
                  <a:lnTo>
                    <a:pt x="102870" y="35560"/>
                  </a:lnTo>
                  <a:lnTo>
                    <a:pt x="105410" y="38100"/>
                  </a:lnTo>
                  <a:lnTo>
                    <a:pt x="106680" y="41910"/>
                  </a:lnTo>
                  <a:lnTo>
                    <a:pt x="109220" y="44450"/>
                  </a:lnTo>
                  <a:lnTo>
                    <a:pt x="111760" y="50800"/>
                  </a:lnTo>
                  <a:lnTo>
                    <a:pt x="114300" y="58420"/>
                  </a:lnTo>
                  <a:lnTo>
                    <a:pt x="114490" y="58293"/>
                  </a:lnTo>
                  <a:lnTo>
                    <a:pt x="115570" y="64770"/>
                  </a:lnTo>
                  <a:lnTo>
                    <a:pt x="116840" y="72390"/>
                  </a:lnTo>
                  <a:lnTo>
                    <a:pt x="116840" y="78740"/>
                  </a:lnTo>
                  <a:lnTo>
                    <a:pt x="116840" y="80010"/>
                  </a:lnTo>
                  <a:lnTo>
                    <a:pt x="116840" y="86360"/>
                  </a:lnTo>
                  <a:lnTo>
                    <a:pt x="116840" y="92710"/>
                  </a:lnTo>
                  <a:lnTo>
                    <a:pt x="121920" y="93980"/>
                  </a:lnTo>
                  <a:lnTo>
                    <a:pt x="125730" y="93980"/>
                  </a:lnTo>
                  <a:lnTo>
                    <a:pt x="127000" y="87630"/>
                  </a:lnTo>
                  <a:lnTo>
                    <a:pt x="127000" y="86360"/>
                  </a:lnTo>
                  <a:lnTo>
                    <a:pt x="127000" y="787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585210" y="979169"/>
              <a:ext cx="134620" cy="431800"/>
            </a:xfrm>
            <a:custGeom>
              <a:avLst/>
              <a:gdLst/>
              <a:ahLst/>
              <a:cxnLst/>
              <a:rect l="l" t="t" r="r" b="b"/>
              <a:pathLst>
                <a:path w="134620" h="431800">
                  <a:moveTo>
                    <a:pt x="35560" y="7620"/>
                  </a:moveTo>
                  <a:lnTo>
                    <a:pt x="33020" y="3810"/>
                  </a:lnTo>
                  <a:lnTo>
                    <a:pt x="30480" y="0"/>
                  </a:lnTo>
                  <a:lnTo>
                    <a:pt x="29210" y="0"/>
                  </a:lnTo>
                  <a:lnTo>
                    <a:pt x="26670" y="2540"/>
                  </a:lnTo>
                  <a:lnTo>
                    <a:pt x="24130" y="5080"/>
                  </a:lnTo>
                  <a:lnTo>
                    <a:pt x="21590" y="7620"/>
                  </a:lnTo>
                  <a:lnTo>
                    <a:pt x="20320" y="7620"/>
                  </a:lnTo>
                  <a:lnTo>
                    <a:pt x="16510" y="12700"/>
                  </a:lnTo>
                  <a:lnTo>
                    <a:pt x="15240" y="12700"/>
                  </a:lnTo>
                  <a:lnTo>
                    <a:pt x="11430" y="19050"/>
                  </a:lnTo>
                  <a:lnTo>
                    <a:pt x="7620" y="25400"/>
                  </a:lnTo>
                  <a:lnTo>
                    <a:pt x="6350" y="29210"/>
                  </a:lnTo>
                  <a:lnTo>
                    <a:pt x="5080" y="31750"/>
                  </a:lnTo>
                  <a:lnTo>
                    <a:pt x="5080" y="33020"/>
                  </a:lnTo>
                  <a:lnTo>
                    <a:pt x="3810" y="35560"/>
                  </a:lnTo>
                  <a:lnTo>
                    <a:pt x="2540" y="39370"/>
                  </a:lnTo>
                  <a:lnTo>
                    <a:pt x="1270" y="43180"/>
                  </a:lnTo>
                  <a:lnTo>
                    <a:pt x="1270" y="46990"/>
                  </a:lnTo>
                  <a:lnTo>
                    <a:pt x="0" y="53340"/>
                  </a:lnTo>
                  <a:lnTo>
                    <a:pt x="0" y="54610"/>
                  </a:lnTo>
                  <a:lnTo>
                    <a:pt x="0" y="60960"/>
                  </a:lnTo>
                  <a:lnTo>
                    <a:pt x="0" y="62230"/>
                  </a:lnTo>
                  <a:lnTo>
                    <a:pt x="1270" y="69850"/>
                  </a:lnTo>
                  <a:lnTo>
                    <a:pt x="1270" y="77470"/>
                  </a:lnTo>
                  <a:lnTo>
                    <a:pt x="1270" y="78740"/>
                  </a:lnTo>
                  <a:lnTo>
                    <a:pt x="6350" y="77470"/>
                  </a:lnTo>
                  <a:lnTo>
                    <a:pt x="11430" y="76200"/>
                  </a:lnTo>
                  <a:lnTo>
                    <a:pt x="10160" y="68580"/>
                  </a:lnTo>
                  <a:lnTo>
                    <a:pt x="8890" y="60960"/>
                  </a:lnTo>
                  <a:lnTo>
                    <a:pt x="8890" y="54610"/>
                  </a:lnTo>
                  <a:lnTo>
                    <a:pt x="10160" y="48260"/>
                  </a:lnTo>
                  <a:lnTo>
                    <a:pt x="11430" y="44450"/>
                  </a:lnTo>
                  <a:lnTo>
                    <a:pt x="11430" y="41910"/>
                  </a:lnTo>
                  <a:lnTo>
                    <a:pt x="12331" y="39192"/>
                  </a:lnTo>
                  <a:lnTo>
                    <a:pt x="12700" y="39370"/>
                  </a:lnTo>
                  <a:lnTo>
                    <a:pt x="13970" y="35560"/>
                  </a:lnTo>
                  <a:lnTo>
                    <a:pt x="15240" y="33020"/>
                  </a:lnTo>
                  <a:lnTo>
                    <a:pt x="16141" y="30302"/>
                  </a:lnTo>
                  <a:lnTo>
                    <a:pt x="16510" y="30480"/>
                  </a:lnTo>
                  <a:lnTo>
                    <a:pt x="19050" y="24130"/>
                  </a:lnTo>
                  <a:lnTo>
                    <a:pt x="22860" y="19050"/>
                  </a:lnTo>
                  <a:lnTo>
                    <a:pt x="27940" y="13970"/>
                  </a:lnTo>
                  <a:lnTo>
                    <a:pt x="30480" y="11430"/>
                  </a:lnTo>
                  <a:lnTo>
                    <a:pt x="33020" y="8890"/>
                  </a:lnTo>
                  <a:lnTo>
                    <a:pt x="35560" y="7620"/>
                  </a:lnTo>
                  <a:close/>
                </a:path>
                <a:path w="134620" h="431800">
                  <a:moveTo>
                    <a:pt x="134620" y="421640"/>
                  </a:moveTo>
                  <a:lnTo>
                    <a:pt x="130810" y="421640"/>
                  </a:lnTo>
                  <a:lnTo>
                    <a:pt x="127000" y="420370"/>
                  </a:lnTo>
                  <a:lnTo>
                    <a:pt x="127000" y="421220"/>
                  </a:lnTo>
                  <a:lnTo>
                    <a:pt x="124460" y="420370"/>
                  </a:lnTo>
                  <a:lnTo>
                    <a:pt x="120573" y="419404"/>
                  </a:lnTo>
                  <a:lnTo>
                    <a:pt x="120650" y="419100"/>
                  </a:lnTo>
                  <a:lnTo>
                    <a:pt x="116840" y="417830"/>
                  </a:lnTo>
                  <a:lnTo>
                    <a:pt x="109220" y="415290"/>
                  </a:lnTo>
                  <a:lnTo>
                    <a:pt x="101600" y="411480"/>
                  </a:lnTo>
                  <a:lnTo>
                    <a:pt x="93980" y="406400"/>
                  </a:lnTo>
                  <a:lnTo>
                    <a:pt x="93878" y="406539"/>
                  </a:lnTo>
                  <a:lnTo>
                    <a:pt x="87630" y="401320"/>
                  </a:lnTo>
                  <a:lnTo>
                    <a:pt x="83820" y="398780"/>
                  </a:lnTo>
                  <a:lnTo>
                    <a:pt x="81280" y="396240"/>
                  </a:lnTo>
                  <a:lnTo>
                    <a:pt x="78740" y="392430"/>
                  </a:lnTo>
                  <a:lnTo>
                    <a:pt x="75463" y="389166"/>
                  </a:lnTo>
                  <a:lnTo>
                    <a:pt x="76200" y="388620"/>
                  </a:lnTo>
                  <a:lnTo>
                    <a:pt x="72923" y="386448"/>
                  </a:lnTo>
                  <a:lnTo>
                    <a:pt x="73660" y="386080"/>
                  </a:lnTo>
                  <a:lnTo>
                    <a:pt x="71120" y="382270"/>
                  </a:lnTo>
                  <a:lnTo>
                    <a:pt x="66040" y="374650"/>
                  </a:lnTo>
                  <a:lnTo>
                    <a:pt x="62230" y="365760"/>
                  </a:lnTo>
                  <a:lnTo>
                    <a:pt x="61950" y="365950"/>
                  </a:lnTo>
                  <a:lnTo>
                    <a:pt x="59690" y="356870"/>
                  </a:lnTo>
                  <a:lnTo>
                    <a:pt x="59385" y="356946"/>
                  </a:lnTo>
                  <a:lnTo>
                    <a:pt x="57150" y="347980"/>
                  </a:lnTo>
                  <a:lnTo>
                    <a:pt x="52070" y="347980"/>
                  </a:lnTo>
                  <a:lnTo>
                    <a:pt x="48260" y="349250"/>
                  </a:lnTo>
                  <a:lnTo>
                    <a:pt x="50800" y="359410"/>
                  </a:lnTo>
                  <a:lnTo>
                    <a:pt x="53340" y="369570"/>
                  </a:lnTo>
                  <a:lnTo>
                    <a:pt x="54610" y="369570"/>
                  </a:lnTo>
                  <a:lnTo>
                    <a:pt x="57150" y="378460"/>
                  </a:lnTo>
                  <a:lnTo>
                    <a:pt x="58420" y="378460"/>
                  </a:lnTo>
                  <a:lnTo>
                    <a:pt x="62230" y="387350"/>
                  </a:lnTo>
                  <a:lnTo>
                    <a:pt x="64770" y="391160"/>
                  </a:lnTo>
                  <a:lnTo>
                    <a:pt x="68580" y="394970"/>
                  </a:lnTo>
                  <a:lnTo>
                    <a:pt x="71120" y="398780"/>
                  </a:lnTo>
                  <a:lnTo>
                    <a:pt x="73660" y="402590"/>
                  </a:lnTo>
                  <a:lnTo>
                    <a:pt x="74930" y="402590"/>
                  </a:lnTo>
                  <a:lnTo>
                    <a:pt x="77470" y="405130"/>
                  </a:lnTo>
                  <a:lnTo>
                    <a:pt x="81280" y="408940"/>
                  </a:lnTo>
                  <a:lnTo>
                    <a:pt x="88900" y="414020"/>
                  </a:lnTo>
                  <a:lnTo>
                    <a:pt x="88900" y="415290"/>
                  </a:lnTo>
                  <a:lnTo>
                    <a:pt x="96520" y="419100"/>
                  </a:lnTo>
                  <a:lnTo>
                    <a:pt x="97790" y="420370"/>
                  </a:lnTo>
                  <a:lnTo>
                    <a:pt x="105410" y="424180"/>
                  </a:lnTo>
                  <a:lnTo>
                    <a:pt x="113030" y="426720"/>
                  </a:lnTo>
                  <a:lnTo>
                    <a:pt x="116840" y="427990"/>
                  </a:lnTo>
                  <a:lnTo>
                    <a:pt x="118110" y="427990"/>
                  </a:lnTo>
                  <a:lnTo>
                    <a:pt x="121920" y="429260"/>
                  </a:lnTo>
                  <a:lnTo>
                    <a:pt x="125730" y="430530"/>
                  </a:lnTo>
                  <a:lnTo>
                    <a:pt x="129540" y="430530"/>
                  </a:lnTo>
                  <a:lnTo>
                    <a:pt x="130810" y="430530"/>
                  </a:lnTo>
                  <a:lnTo>
                    <a:pt x="134620" y="431800"/>
                  </a:lnTo>
                  <a:lnTo>
                    <a:pt x="134620" y="426720"/>
                  </a:lnTo>
                  <a:lnTo>
                    <a:pt x="134620" y="4216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719830" y="1235709"/>
              <a:ext cx="88900" cy="175260"/>
            </a:xfrm>
            <a:custGeom>
              <a:avLst/>
              <a:gdLst/>
              <a:ahLst/>
              <a:cxnLst/>
              <a:rect l="l" t="t" r="r" b="b"/>
              <a:pathLst>
                <a:path w="88900" h="175259">
                  <a:moveTo>
                    <a:pt x="88900" y="77470"/>
                  </a:moveTo>
                  <a:lnTo>
                    <a:pt x="87630" y="67310"/>
                  </a:lnTo>
                  <a:lnTo>
                    <a:pt x="86360" y="57150"/>
                  </a:lnTo>
                  <a:lnTo>
                    <a:pt x="83820" y="46990"/>
                  </a:lnTo>
                  <a:lnTo>
                    <a:pt x="83820" y="45720"/>
                  </a:lnTo>
                  <a:lnTo>
                    <a:pt x="80010" y="36830"/>
                  </a:lnTo>
                  <a:lnTo>
                    <a:pt x="76200" y="27940"/>
                  </a:lnTo>
                  <a:lnTo>
                    <a:pt x="76200" y="26670"/>
                  </a:lnTo>
                  <a:lnTo>
                    <a:pt x="71120" y="19050"/>
                  </a:lnTo>
                  <a:lnTo>
                    <a:pt x="68580" y="15240"/>
                  </a:lnTo>
                  <a:lnTo>
                    <a:pt x="68580" y="13970"/>
                  </a:lnTo>
                  <a:lnTo>
                    <a:pt x="66040" y="11430"/>
                  </a:lnTo>
                  <a:lnTo>
                    <a:pt x="63500" y="7620"/>
                  </a:lnTo>
                  <a:lnTo>
                    <a:pt x="59690" y="3810"/>
                  </a:lnTo>
                  <a:lnTo>
                    <a:pt x="57150" y="0"/>
                  </a:lnTo>
                  <a:lnTo>
                    <a:pt x="55880" y="0"/>
                  </a:lnTo>
                  <a:lnTo>
                    <a:pt x="53340" y="3810"/>
                  </a:lnTo>
                  <a:lnTo>
                    <a:pt x="49530" y="7620"/>
                  </a:lnTo>
                  <a:lnTo>
                    <a:pt x="53340" y="10160"/>
                  </a:lnTo>
                  <a:lnTo>
                    <a:pt x="55880" y="12700"/>
                  </a:lnTo>
                  <a:lnTo>
                    <a:pt x="58420" y="16510"/>
                  </a:lnTo>
                  <a:lnTo>
                    <a:pt x="60960" y="20320"/>
                  </a:lnTo>
                  <a:lnTo>
                    <a:pt x="63500" y="24130"/>
                  </a:lnTo>
                  <a:lnTo>
                    <a:pt x="67310" y="31750"/>
                  </a:lnTo>
                  <a:lnTo>
                    <a:pt x="71120" y="40640"/>
                  </a:lnTo>
                  <a:lnTo>
                    <a:pt x="71513" y="40449"/>
                  </a:lnTo>
                  <a:lnTo>
                    <a:pt x="74447" y="48260"/>
                  </a:lnTo>
                  <a:lnTo>
                    <a:pt x="73660" y="48260"/>
                  </a:lnTo>
                  <a:lnTo>
                    <a:pt x="76200" y="58420"/>
                  </a:lnTo>
                  <a:lnTo>
                    <a:pt x="78740" y="68580"/>
                  </a:lnTo>
                  <a:lnTo>
                    <a:pt x="78740" y="77470"/>
                  </a:lnTo>
                  <a:lnTo>
                    <a:pt x="78740" y="86360"/>
                  </a:lnTo>
                  <a:lnTo>
                    <a:pt x="78740" y="95250"/>
                  </a:lnTo>
                  <a:lnTo>
                    <a:pt x="76200" y="104140"/>
                  </a:lnTo>
                  <a:lnTo>
                    <a:pt x="73660" y="113030"/>
                  </a:lnTo>
                  <a:lnTo>
                    <a:pt x="74307" y="113195"/>
                  </a:lnTo>
                  <a:lnTo>
                    <a:pt x="71120" y="120650"/>
                  </a:lnTo>
                  <a:lnTo>
                    <a:pt x="67310" y="128270"/>
                  </a:lnTo>
                  <a:lnTo>
                    <a:pt x="62738" y="135128"/>
                  </a:lnTo>
                  <a:lnTo>
                    <a:pt x="62230" y="134620"/>
                  </a:lnTo>
                  <a:lnTo>
                    <a:pt x="57150" y="142240"/>
                  </a:lnTo>
                  <a:lnTo>
                    <a:pt x="52070" y="147320"/>
                  </a:lnTo>
                  <a:lnTo>
                    <a:pt x="48260" y="149860"/>
                  </a:lnTo>
                  <a:lnTo>
                    <a:pt x="45720" y="152400"/>
                  </a:lnTo>
                  <a:lnTo>
                    <a:pt x="43332" y="153987"/>
                  </a:lnTo>
                  <a:lnTo>
                    <a:pt x="43180" y="153670"/>
                  </a:lnTo>
                  <a:lnTo>
                    <a:pt x="39370" y="156210"/>
                  </a:lnTo>
                  <a:lnTo>
                    <a:pt x="37084" y="158496"/>
                  </a:lnTo>
                  <a:lnTo>
                    <a:pt x="36830" y="157480"/>
                  </a:lnTo>
                  <a:lnTo>
                    <a:pt x="33020" y="160020"/>
                  </a:lnTo>
                  <a:lnTo>
                    <a:pt x="30480" y="161290"/>
                  </a:lnTo>
                  <a:lnTo>
                    <a:pt x="26670" y="162560"/>
                  </a:lnTo>
                  <a:lnTo>
                    <a:pt x="22860" y="163830"/>
                  </a:lnTo>
                  <a:lnTo>
                    <a:pt x="19050" y="163830"/>
                  </a:lnTo>
                  <a:lnTo>
                    <a:pt x="15240" y="165100"/>
                  </a:lnTo>
                  <a:lnTo>
                    <a:pt x="11430" y="165100"/>
                  </a:lnTo>
                  <a:lnTo>
                    <a:pt x="7620" y="165100"/>
                  </a:lnTo>
                  <a:lnTo>
                    <a:pt x="3810" y="165100"/>
                  </a:lnTo>
                  <a:lnTo>
                    <a:pt x="0" y="165100"/>
                  </a:lnTo>
                  <a:lnTo>
                    <a:pt x="0" y="170180"/>
                  </a:lnTo>
                  <a:lnTo>
                    <a:pt x="0" y="175260"/>
                  </a:lnTo>
                  <a:lnTo>
                    <a:pt x="3810" y="175260"/>
                  </a:lnTo>
                  <a:lnTo>
                    <a:pt x="8890" y="175260"/>
                  </a:lnTo>
                  <a:lnTo>
                    <a:pt x="12700" y="173990"/>
                  </a:lnTo>
                  <a:lnTo>
                    <a:pt x="16510" y="173990"/>
                  </a:lnTo>
                  <a:lnTo>
                    <a:pt x="20320" y="172720"/>
                  </a:lnTo>
                  <a:lnTo>
                    <a:pt x="21590" y="172720"/>
                  </a:lnTo>
                  <a:lnTo>
                    <a:pt x="25400" y="172720"/>
                  </a:lnTo>
                  <a:lnTo>
                    <a:pt x="29210" y="171450"/>
                  </a:lnTo>
                  <a:lnTo>
                    <a:pt x="33020" y="170180"/>
                  </a:lnTo>
                  <a:lnTo>
                    <a:pt x="36830" y="168910"/>
                  </a:lnTo>
                  <a:lnTo>
                    <a:pt x="40640" y="166370"/>
                  </a:lnTo>
                  <a:lnTo>
                    <a:pt x="44450" y="163830"/>
                  </a:lnTo>
                  <a:lnTo>
                    <a:pt x="48260" y="162560"/>
                  </a:lnTo>
                  <a:lnTo>
                    <a:pt x="50800" y="160020"/>
                  </a:lnTo>
                  <a:lnTo>
                    <a:pt x="52070" y="160020"/>
                  </a:lnTo>
                  <a:lnTo>
                    <a:pt x="54610" y="157480"/>
                  </a:lnTo>
                  <a:lnTo>
                    <a:pt x="58420" y="153670"/>
                  </a:lnTo>
                  <a:lnTo>
                    <a:pt x="63500" y="148590"/>
                  </a:lnTo>
                  <a:lnTo>
                    <a:pt x="63500" y="147320"/>
                  </a:lnTo>
                  <a:lnTo>
                    <a:pt x="69850" y="140970"/>
                  </a:lnTo>
                  <a:lnTo>
                    <a:pt x="74930" y="133350"/>
                  </a:lnTo>
                  <a:lnTo>
                    <a:pt x="74930" y="132080"/>
                  </a:lnTo>
                  <a:lnTo>
                    <a:pt x="78740" y="124460"/>
                  </a:lnTo>
                  <a:lnTo>
                    <a:pt x="80010" y="124460"/>
                  </a:lnTo>
                  <a:lnTo>
                    <a:pt x="83820" y="115570"/>
                  </a:lnTo>
                  <a:lnTo>
                    <a:pt x="86360" y="106680"/>
                  </a:lnTo>
                  <a:lnTo>
                    <a:pt x="86360" y="105410"/>
                  </a:lnTo>
                  <a:lnTo>
                    <a:pt x="87630" y="96520"/>
                  </a:lnTo>
                  <a:lnTo>
                    <a:pt x="88900" y="87630"/>
                  </a:lnTo>
                  <a:lnTo>
                    <a:pt x="88900" y="86360"/>
                  </a:lnTo>
                  <a:lnTo>
                    <a:pt x="88900" y="7747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633470" y="1210309"/>
              <a:ext cx="143510" cy="68580"/>
            </a:xfrm>
            <a:custGeom>
              <a:avLst/>
              <a:gdLst/>
              <a:ahLst/>
              <a:cxnLst/>
              <a:rect l="l" t="t" r="r" b="b"/>
              <a:pathLst>
                <a:path w="143510" h="68580">
                  <a:moveTo>
                    <a:pt x="143510" y="25400"/>
                  </a:moveTo>
                  <a:lnTo>
                    <a:pt x="142240" y="25400"/>
                  </a:lnTo>
                  <a:lnTo>
                    <a:pt x="139700" y="22860"/>
                  </a:lnTo>
                  <a:lnTo>
                    <a:pt x="135890" y="19050"/>
                  </a:lnTo>
                  <a:lnTo>
                    <a:pt x="132080" y="16510"/>
                  </a:lnTo>
                  <a:lnTo>
                    <a:pt x="130810" y="16510"/>
                  </a:lnTo>
                  <a:lnTo>
                    <a:pt x="124460" y="11430"/>
                  </a:lnTo>
                  <a:lnTo>
                    <a:pt x="123190" y="11430"/>
                  </a:lnTo>
                  <a:lnTo>
                    <a:pt x="115570" y="7620"/>
                  </a:lnTo>
                  <a:lnTo>
                    <a:pt x="107950" y="3810"/>
                  </a:lnTo>
                  <a:lnTo>
                    <a:pt x="106680" y="3810"/>
                  </a:lnTo>
                  <a:lnTo>
                    <a:pt x="102870" y="2540"/>
                  </a:lnTo>
                  <a:lnTo>
                    <a:pt x="99060" y="1270"/>
                  </a:lnTo>
                  <a:lnTo>
                    <a:pt x="95250" y="1270"/>
                  </a:lnTo>
                  <a:lnTo>
                    <a:pt x="90170" y="0"/>
                  </a:lnTo>
                  <a:lnTo>
                    <a:pt x="86360" y="0"/>
                  </a:lnTo>
                  <a:lnTo>
                    <a:pt x="82550" y="0"/>
                  </a:lnTo>
                  <a:lnTo>
                    <a:pt x="81280" y="0"/>
                  </a:lnTo>
                  <a:lnTo>
                    <a:pt x="77470" y="0"/>
                  </a:lnTo>
                  <a:lnTo>
                    <a:pt x="73660" y="0"/>
                  </a:lnTo>
                  <a:lnTo>
                    <a:pt x="64770" y="1270"/>
                  </a:lnTo>
                  <a:lnTo>
                    <a:pt x="60960" y="2540"/>
                  </a:lnTo>
                  <a:lnTo>
                    <a:pt x="59690" y="2540"/>
                  </a:lnTo>
                  <a:lnTo>
                    <a:pt x="57150" y="3810"/>
                  </a:lnTo>
                  <a:lnTo>
                    <a:pt x="55880" y="3810"/>
                  </a:lnTo>
                  <a:lnTo>
                    <a:pt x="52070" y="5080"/>
                  </a:lnTo>
                  <a:lnTo>
                    <a:pt x="48260" y="6350"/>
                  </a:lnTo>
                  <a:lnTo>
                    <a:pt x="44450" y="7620"/>
                  </a:lnTo>
                  <a:lnTo>
                    <a:pt x="40640" y="10160"/>
                  </a:lnTo>
                  <a:lnTo>
                    <a:pt x="36830" y="12700"/>
                  </a:lnTo>
                  <a:lnTo>
                    <a:pt x="34290" y="13970"/>
                  </a:lnTo>
                  <a:lnTo>
                    <a:pt x="34290" y="15240"/>
                  </a:lnTo>
                  <a:lnTo>
                    <a:pt x="33020" y="15240"/>
                  </a:lnTo>
                  <a:lnTo>
                    <a:pt x="30480" y="17780"/>
                  </a:lnTo>
                  <a:lnTo>
                    <a:pt x="27940" y="20320"/>
                  </a:lnTo>
                  <a:lnTo>
                    <a:pt x="26670" y="20320"/>
                  </a:lnTo>
                  <a:lnTo>
                    <a:pt x="24130" y="22860"/>
                  </a:lnTo>
                  <a:lnTo>
                    <a:pt x="21590" y="25400"/>
                  </a:lnTo>
                  <a:lnTo>
                    <a:pt x="20320" y="26670"/>
                  </a:lnTo>
                  <a:lnTo>
                    <a:pt x="15240" y="33020"/>
                  </a:lnTo>
                  <a:lnTo>
                    <a:pt x="10160" y="40640"/>
                  </a:lnTo>
                  <a:lnTo>
                    <a:pt x="8890" y="44450"/>
                  </a:lnTo>
                  <a:lnTo>
                    <a:pt x="7620" y="44450"/>
                  </a:lnTo>
                  <a:lnTo>
                    <a:pt x="6350" y="49530"/>
                  </a:lnTo>
                  <a:lnTo>
                    <a:pt x="3810" y="53340"/>
                  </a:lnTo>
                  <a:lnTo>
                    <a:pt x="2540" y="57150"/>
                  </a:lnTo>
                  <a:lnTo>
                    <a:pt x="2540" y="58420"/>
                  </a:lnTo>
                  <a:lnTo>
                    <a:pt x="1270" y="62230"/>
                  </a:lnTo>
                  <a:lnTo>
                    <a:pt x="0" y="66040"/>
                  </a:lnTo>
                  <a:lnTo>
                    <a:pt x="0" y="67310"/>
                  </a:lnTo>
                  <a:lnTo>
                    <a:pt x="3810" y="68580"/>
                  </a:lnTo>
                  <a:lnTo>
                    <a:pt x="8890" y="68580"/>
                  </a:lnTo>
                  <a:lnTo>
                    <a:pt x="10160" y="64770"/>
                  </a:lnTo>
                  <a:lnTo>
                    <a:pt x="11430" y="60960"/>
                  </a:lnTo>
                  <a:lnTo>
                    <a:pt x="12700" y="57150"/>
                  </a:lnTo>
                  <a:lnTo>
                    <a:pt x="13970" y="53340"/>
                  </a:lnTo>
                  <a:lnTo>
                    <a:pt x="16510" y="49530"/>
                  </a:lnTo>
                  <a:lnTo>
                    <a:pt x="17780" y="45720"/>
                  </a:lnTo>
                  <a:lnTo>
                    <a:pt x="22352" y="38862"/>
                  </a:lnTo>
                  <a:lnTo>
                    <a:pt x="22860" y="39370"/>
                  </a:lnTo>
                  <a:lnTo>
                    <a:pt x="27940" y="33020"/>
                  </a:lnTo>
                  <a:lnTo>
                    <a:pt x="30480" y="29210"/>
                  </a:lnTo>
                  <a:lnTo>
                    <a:pt x="33020" y="26670"/>
                  </a:lnTo>
                  <a:lnTo>
                    <a:pt x="36830" y="24130"/>
                  </a:lnTo>
                  <a:lnTo>
                    <a:pt x="36309" y="23622"/>
                  </a:lnTo>
                  <a:lnTo>
                    <a:pt x="38887" y="21907"/>
                  </a:lnTo>
                  <a:lnTo>
                    <a:pt x="39370" y="22860"/>
                  </a:lnTo>
                  <a:lnTo>
                    <a:pt x="41910" y="20320"/>
                  </a:lnTo>
                  <a:lnTo>
                    <a:pt x="45720" y="17780"/>
                  </a:lnTo>
                  <a:lnTo>
                    <a:pt x="48260" y="16510"/>
                  </a:lnTo>
                  <a:lnTo>
                    <a:pt x="52070" y="15240"/>
                  </a:lnTo>
                  <a:lnTo>
                    <a:pt x="55880" y="12700"/>
                  </a:lnTo>
                  <a:lnTo>
                    <a:pt x="58420" y="12700"/>
                  </a:lnTo>
                  <a:lnTo>
                    <a:pt x="62230" y="11430"/>
                  </a:lnTo>
                  <a:lnTo>
                    <a:pt x="66040" y="10160"/>
                  </a:lnTo>
                  <a:lnTo>
                    <a:pt x="74930" y="8890"/>
                  </a:lnTo>
                  <a:lnTo>
                    <a:pt x="77470" y="8890"/>
                  </a:lnTo>
                  <a:lnTo>
                    <a:pt x="78740" y="8890"/>
                  </a:lnTo>
                  <a:lnTo>
                    <a:pt x="81280" y="8890"/>
                  </a:lnTo>
                  <a:lnTo>
                    <a:pt x="82550" y="8890"/>
                  </a:lnTo>
                  <a:lnTo>
                    <a:pt x="85090" y="8890"/>
                  </a:lnTo>
                  <a:lnTo>
                    <a:pt x="88900" y="8890"/>
                  </a:lnTo>
                  <a:lnTo>
                    <a:pt x="92710" y="10160"/>
                  </a:lnTo>
                  <a:lnTo>
                    <a:pt x="96520" y="11430"/>
                  </a:lnTo>
                  <a:lnTo>
                    <a:pt x="96812" y="10261"/>
                  </a:lnTo>
                  <a:lnTo>
                    <a:pt x="100330" y="11430"/>
                  </a:lnTo>
                  <a:lnTo>
                    <a:pt x="104140" y="12700"/>
                  </a:lnTo>
                  <a:lnTo>
                    <a:pt x="111760" y="15240"/>
                  </a:lnTo>
                  <a:lnTo>
                    <a:pt x="119380" y="19050"/>
                  </a:lnTo>
                  <a:lnTo>
                    <a:pt x="126111" y="23545"/>
                  </a:lnTo>
                  <a:lnTo>
                    <a:pt x="125730" y="24130"/>
                  </a:lnTo>
                  <a:lnTo>
                    <a:pt x="129540" y="26670"/>
                  </a:lnTo>
                  <a:lnTo>
                    <a:pt x="133350" y="29210"/>
                  </a:lnTo>
                  <a:lnTo>
                    <a:pt x="135890" y="33020"/>
                  </a:lnTo>
                  <a:lnTo>
                    <a:pt x="139700" y="29210"/>
                  </a:lnTo>
                  <a:lnTo>
                    <a:pt x="143510" y="254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630930" y="778509"/>
              <a:ext cx="772160" cy="650240"/>
            </a:xfrm>
            <a:custGeom>
              <a:avLst/>
              <a:gdLst/>
              <a:ahLst/>
              <a:cxnLst/>
              <a:rect l="l" t="t" r="r" b="b"/>
              <a:pathLst>
                <a:path w="772160" h="650240">
                  <a:moveTo>
                    <a:pt x="11430" y="500380"/>
                  </a:moveTo>
                  <a:lnTo>
                    <a:pt x="6350" y="500380"/>
                  </a:lnTo>
                  <a:lnTo>
                    <a:pt x="2540" y="497840"/>
                  </a:lnTo>
                  <a:lnTo>
                    <a:pt x="2540" y="499110"/>
                  </a:lnTo>
                  <a:lnTo>
                    <a:pt x="0" y="508000"/>
                  </a:lnTo>
                  <a:lnTo>
                    <a:pt x="0" y="518160"/>
                  </a:lnTo>
                  <a:lnTo>
                    <a:pt x="0" y="528320"/>
                  </a:lnTo>
                  <a:lnTo>
                    <a:pt x="0" y="538480"/>
                  </a:lnTo>
                  <a:lnTo>
                    <a:pt x="0" y="539750"/>
                  </a:lnTo>
                  <a:lnTo>
                    <a:pt x="2540" y="549910"/>
                  </a:lnTo>
                  <a:lnTo>
                    <a:pt x="6350" y="548640"/>
                  </a:lnTo>
                  <a:lnTo>
                    <a:pt x="11430" y="548640"/>
                  </a:lnTo>
                  <a:lnTo>
                    <a:pt x="10160" y="537210"/>
                  </a:lnTo>
                  <a:lnTo>
                    <a:pt x="9994" y="537260"/>
                  </a:lnTo>
                  <a:lnTo>
                    <a:pt x="8890" y="528320"/>
                  </a:lnTo>
                  <a:lnTo>
                    <a:pt x="8890" y="519430"/>
                  </a:lnTo>
                  <a:lnTo>
                    <a:pt x="10160" y="509270"/>
                  </a:lnTo>
                  <a:lnTo>
                    <a:pt x="11430" y="500380"/>
                  </a:lnTo>
                  <a:close/>
                </a:path>
                <a:path w="772160" h="650240">
                  <a:moveTo>
                    <a:pt x="772160" y="618490"/>
                  </a:moveTo>
                  <a:lnTo>
                    <a:pt x="745490" y="499110"/>
                  </a:lnTo>
                  <a:lnTo>
                    <a:pt x="729297" y="505828"/>
                  </a:lnTo>
                  <a:lnTo>
                    <a:pt x="715010" y="510857"/>
                  </a:lnTo>
                  <a:lnTo>
                    <a:pt x="702614" y="514477"/>
                  </a:lnTo>
                  <a:lnTo>
                    <a:pt x="692150" y="516890"/>
                  </a:lnTo>
                  <a:lnTo>
                    <a:pt x="682180" y="516890"/>
                  </a:lnTo>
                  <a:lnTo>
                    <a:pt x="652183" y="480466"/>
                  </a:lnTo>
                  <a:lnTo>
                    <a:pt x="631190" y="303530"/>
                  </a:lnTo>
                  <a:lnTo>
                    <a:pt x="727710" y="292100"/>
                  </a:lnTo>
                  <a:lnTo>
                    <a:pt x="712470" y="163830"/>
                  </a:lnTo>
                  <a:lnTo>
                    <a:pt x="615950" y="175260"/>
                  </a:lnTo>
                  <a:lnTo>
                    <a:pt x="595630" y="0"/>
                  </a:lnTo>
                  <a:lnTo>
                    <a:pt x="429260" y="111760"/>
                  </a:lnTo>
                  <a:lnTo>
                    <a:pt x="439420" y="195580"/>
                  </a:lnTo>
                  <a:lnTo>
                    <a:pt x="374650" y="203200"/>
                  </a:lnTo>
                  <a:lnTo>
                    <a:pt x="388620" y="331470"/>
                  </a:lnTo>
                  <a:lnTo>
                    <a:pt x="453390" y="325120"/>
                  </a:lnTo>
                  <a:lnTo>
                    <a:pt x="472440" y="486410"/>
                  </a:lnTo>
                  <a:lnTo>
                    <a:pt x="477697" y="521881"/>
                  </a:lnTo>
                  <a:lnTo>
                    <a:pt x="491540" y="576605"/>
                  </a:lnTo>
                  <a:lnTo>
                    <a:pt x="510832" y="610654"/>
                  </a:lnTo>
                  <a:lnTo>
                    <a:pt x="552450" y="642620"/>
                  </a:lnTo>
                  <a:lnTo>
                    <a:pt x="594360" y="649922"/>
                  </a:lnTo>
                  <a:lnTo>
                    <a:pt x="621030" y="650125"/>
                  </a:lnTo>
                  <a:lnTo>
                    <a:pt x="651510" y="647700"/>
                  </a:lnTo>
                  <a:lnTo>
                    <a:pt x="680529" y="643140"/>
                  </a:lnTo>
                  <a:lnTo>
                    <a:pt x="710399" y="636905"/>
                  </a:lnTo>
                  <a:lnTo>
                    <a:pt x="740981" y="628777"/>
                  </a:lnTo>
                  <a:lnTo>
                    <a:pt x="772160" y="61849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005580" y="778509"/>
              <a:ext cx="397510" cy="650240"/>
            </a:xfrm>
            <a:custGeom>
              <a:avLst/>
              <a:gdLst/>
              <a:ahLst/>
              <a:cxnLst/>
              <a:rect l="l" t="t" r="r" b="b"/>
              <a:pathLst>
                <a:path w="397510" h="650240">
                  <a:moveTo>
                    <a:pt x="220980" y="0"/>
                  </a:moveTo>
                  <a:lnTo>
                    <a:pt x="241300" y="175260"/>
                  </a:lnTo>
                  <a:lnTo>
                    <a:pt x="337820" y="163829"/>
                  </a:lnTo>
                  <a:lnTo>
                    <a:pt x="353060" y="292100"/>
                  </a:lnTo>
                  <a:lnTo>
                    <a:pt x="256540" y="303529"/>
                  </a:lnTo>
                  <a:lnTo>
                    <a:pt x="275590" y="467360"/>
                  </a:lnTo>
                  <a:lnTo>
                    <a:pt x="277534" y="480456"/>
                  </a:lnTo>
                  <a:lnTo>
                    <a:pt x="298767" y="514985"/>
                  </a:lnTo>
                  <a:lnTo>
                    <a:pt x="307538" y="516889"/>
                  </a:lnTo>
                  <a:lnTo>
                    <a:pt x="317500" y="516889"/>
                  </a:lnTo>
                  <a:lnTo>
                    <a:pt x="327977" y="514469"/>
                  </a:lnTo>
                  <a:lnTo>
                    <a:pt x="340360" y="510857"/>
                  </a:lnTo>
                  <a:lnTo>
                    <a:pt x="354647" y="505817"/>
                  </a:lnTo>
                  <a:lnTo>
                    <a:pt x="370840" y="499110"/>
                  </a:lnTo>
                  <a:lnTo>
                    <a:pt x="397510" y="618489"/>
                  </a:lnTo>
                  <a:lnTo>
                    <a:pt x="335756" y="636904"/>
                  </a:lnTo>
                  <a:lnTo>
                    <a:pt x="276860" y="647700"/>
                  </a:lnTo>
                  <a:lnTo>
                    <a:pt x="246380" y="650120"/>
                  </a:lnTo>
                  <a:lnTo>
                    <a:pt x="219710" y="649922"/>
                  </a:lnTo>
                  <a:lnTo>
                    <a:pt x="177800" y="642619"/>
                  </a:lnTo>
                  <a:lnTo>
                    <a:pt x="136187" y="610651"/>
                  </a:lnTo>
                  <a:lnTo>
                    <a:pt x="116899" y="576599"/>
                  </a:lnTo>
                  <a:lnTo>
                    <a:pt x="103048" y="521870"/>
                  </a:lnTo>
                  <a:lnTo>
                    <a:pt x="78740" y="325119"/>
                  </a:lnTo>
                  <a:lnTo>
                    <a:pt x="13970" y="331469"/>
                  </a:lnTo>
                  <a:lnTo>
                    <a:pt x="0" y="203200"/>
                  </a:lnTo>
                  <a:lnTo>
                    <a:pt x="64770" y="195579"/>
                  </a:lnTo>
                  <a:lnTo>
                    <a:pt x="54610" y="111760"/>
                  </a:lnTo>
                  <a:lnTo>
                    <a:pt x="220980" y="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443730" y="751839"/>
              <a:ext cx="510540" cy="643890"/>
            </a:xfrm>
            <a:custGeom>
              <a:avLst/>
              <a:gdLst/>
              <a:ahLst/>
              <a:cxnLst/>
              <a:rect l="l" t="t" r="r" b="b"/>
              <a:pathLst>
                <a:path w="510539" h="643890">
                  <a:moveTo>
                    <a:pt x="177800" y="0"/>
                  </a:moveTo>
                  <a:lnTo>
                    <a:pt x="0" y="5080"/>
                  </a:lnTo>
                  <a:lnTo>
                    <a:pt x="21590" y="643889"/>
                  </a:lnTo>
                  <a:lnTo>
                    <a:pt x="199390" y="638810"/>
                  </a:lnTo>
                  <a:lnTo>
                    <a:pt x="191770" y="416560"/>
                  </a:lnTo>
                  <a:lnTo>
                    <a:pt x="192027" y="386774"/>
                  </a:lnTo>
                  <a:lnTo>
                    <a:pt x="200163" y="342443"/>
                  </a:lnTo>
                  <a:lnTo>
                    <a:pt x="230981" y="308768"/>
                  </a:lnTo>
                  <a:lnTo>
                    <a:pt x="260350" y="302260"/>
                  </a:lnTo>
                  <a:lnTo>
                    <a:pt x="273923" y="302517"/>
                  </a:lnTo>
                  <a:lnTo>
                    <a:pt x="313670" y="329009"/>
                  </a:lnTo>
                  <a:lnTo>
                    <a:pt x="323850" y="379730"/>
                  </a:lnTo>
                  <a:lnTo>
                    <a:pt x="332740" y="633730"/>
                  </a:lnTo>
                  <a:lnTo>
                    <a:pt x="510540" y="628650"/>
                  </a:lnTo>
                  <a:lnTo>
                    <a:pt x="500380" y="334010"/>
                  </a:lnTo>
                  <a:lnTo>
                    <a:pt x="496808" y="291385"/>
                  </a:lnTo>
                  <a:lnTo>
                    <a:pt x="473948" y="224710"/>
                  </a:lnTo>
                  <a:lnTo>
                    <a:pt x="431065" y="181808"/>
                  </a:lnTo>
                  <a:lnTo>
                    <a:pt x="373399" y="161726"/>
                  </a:lnTo>
                  <a:lnTo>
                    <a:pt x="339090" y="160020"/>
                  </a:lnTo>
                  <a:lnTo>
                    <a:pt x="315991" y="161925"/>
                  </a:lnTo>
                  <a:lnTo>
                    <a:pt x="274081" y="171450"/>
                  </a:lnTo>
                  <a:lnTo>
                    <a:pt x="237926" y="189051"/>
                  </a:lnTo>
                  <a:lnTo>
                    <a:pt x="202763" y="217110"/>
                  </a:lnTo>
                  <a:lnTo>
                    <a:pt x="185420" y="234950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443730" y="751839"/>
              <a:ext cx="510540" cy="643890"/>
            </a:xfrm>
            <a:custGeom>
              <a:avLst/>
              <a:gdLst/>
              <a:ahLst/>
              <a:cxnLst/>
              <a:rect l="l" t="t" r="r" b="b"/>
              <a:pathLst>
                <a:path w="510539" h="643890">
                  <a:moveTo>
                    <a:pt x="0" y="5080"/>
                  </a:moveTo>
                  <a:lnTo>
                    <a:pt x="177800" y="0"/>
                  </a:lnTo>
                  <a:lnTo>
                    <a:pt x="185420" y="234950"/>
                  </a:lnTo>
                  <a:lnTo>
                    <a:pt x="202763" y="217110"/>
                  </a:lnTo>
                  <a:lnTo>
                    <a:pt x="237926" y="189051"/>
                  </a:lnTo>
                  <a:lnTo>
                    <a:pt x="274081" y="171450"/>
                  </a:lnTo>
                  <a:lnTo>
                    <a:pt x="315991" y="161925"/>
                  </a:lnTo>
                  <a:lnTo>
                    <a:pt x="339090" y="160020"/>
                  </a:lnTo>
                  <a:lnTo>
                    <a:pt x="373399" y="161726"/>
                  </a:lnTo>
                  <a:lnTo>
                    <a:pt x="431065" y="181808"/>
                  </a:lnTo>
                  <a:lnTo>
                    <a:pt x="473948" y="224710"/>
                  </a:lnTo>
                  <a:lnTo>
                    <a:pt x="496808" y="291385"/>
                  </a:lnTo>
                  <a:lnTo>
                    <a:pt x="500380" y="334010"/>
                  </a:lnTo>
                  <a:lnTo>
                    <a:pt x="510540" y="628650"/>
                  </a:lnTo>
                  <a:lnTo>
                    <a:pt x="332740" y="633730"/>
                  </a:lnTo>
                  <a:lnTo>
                    <a:pt x="323850" y="379730"/>
                  </a:lnTo>
                  <a:lnTo>
                    <a:pt x="322679" y="359489"/>
                  </a:lnTo>
                  <a:lnTo>
                    <a:pt x="306070" y="318770"/>
                  </a:lnTo>
                  <a:lnTo>
                    <a:pt x="260350" y="302260"/>
                  </a:lnTo>
                  <a:lnTo>
                    <a:pt x="244891" y="303907"/>
                  </a:lnTo>
                  <a:lnTo>
                    <a:pt x="208280" y="327660"/>
                  </a:lnTo>
                  <a:lnTo>
                    <a:pt x="192027" y="386774"/>
                  </a:lnTo>
                  <a:lnTo>
                    <a:pt x="191770" y="416560"/>
                  </a:lnTo>
                  <a:lnTo>
                    <a:pt x="199390" y="638810"/>
                  </a:lnTo>
                  <a:lnTo>
                    <a:pt x="21590" y="643889"/>
                  </a:lnTo>
                  <a:lnTo>
                    <a:pt x="0" y="508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/>
          <p:cNvGrpSpPr/>
          <p:nvPr/>
        </p:nvGrpSpPr>
        <p:grpSpPr>
          <a:xfrm>
            <a:off x="5334000" y="755650"/>
            <a:ext cx="3463290" cy="2625090"/>
            <a:chOff x="5334000" y="755650"/>
            <a:chExt cx="3463290" cy="2625090"/>
          </a:xfrm>
        </p:grpSpPr>
        <p:sp>
          <p:nvSpPr>
            <p:cNvPr id="37" name="object 37"/>
            <p:cNvSpPr/>
            <p:nvPr/>
          </p:nvSpPr>
          <p:spPr>
            <a:xfrm>
              <a:off x="5337810" y="755649"/>
              <a:ext cx="599440" cy="664210"/>
            </a:xfrm>
            <a:custGeom>
              <a:avLst/>
              <a:gdLst/>
              <a:ahLst/>
              <a:cxnLst/>
              <a:rect l="l" t="t" r="r" b="b"/>
              <a:pathLst>
                <a:path w="599439" h="664210">
                  <a:moveTo>
                    <a:pt x="599440" y="219710"/>
                  </a:moveTo>
                  <a:lnTo>
                    <a:pt x="596900" y="200660"/>
                  </a:lnTo>
                  <a:lnTo>
                    <a:pt x="596900" y="199390"/>
                  </a:lnTo>
                  <a:lnTo>
                    <a:pt x="595630" y="189230"/>
                  </a:lnTo>
                  <a:lnTo>
                    <a:pt x="594360" y="180340"/>
                  </a:lnTo>
                  <a:lnTo>
                    <a:pt x="591820" y="170180"/>
                  </a:lnTo>
                  <a:lnTo>
                    <a:pt x="588010" y="161290"/>
                  </a:lnTo>
                  <a:lnTo>
                    <a:pt x="585470" y="152400"/>
                  </a:lnTo>
                  <a:lnTo>
                    <a:pt x="580390" y="143510"/>
                  </a:lnTo>
                  <a:lnTo>
                    <a:pt x="576580" y="135890"/>
                  </a:lnTo>
                  <a:lnTo>
                    <a:pt x="576580" y="134620"/>
                  </a:lnTo>
                  <a:lnTo>
                    <a:pt x="571500" y="127000"/>
                  </a:lnTo>
                  <a:lnTo>
                    <a:pt x="566420" y="119380"/>
                  </a:lnTo>
                  <a:lnTo>
                    <a:pt x="560070" y="111760"/>
                  </a:lnTo>
                  <a:lnTo>
                    <a:pt x="553720" y="104140"/>
                  </a:lnTo>
                  <a:lnTo>
                    <a:pt x="547370" y="97790"/>
                  </a:lnTo>
                  <a:lnTo>
                    <a:pt x="539750" y="91440"/>
                  </a:lnTo>
                  <a:lnTo>
                    <a:pt x="532130" y="85090"/>
                  </a:lnTo>
                  <a:lnTo>
                    <a:pt x="524510" y="80010"/>
                  </a:lnTo>
                  <a:lnTo>
                    <a:pt x="515620" y="73660"/>
                  </a:lnTo>
                  <a:lnTo>
                    <a:pt x="506730" y="68580"/>
                  </a:lnTo>
                  <a:lnTo>
                    <a:pt x="496570" y="64770"/>
                  </a:lnTo>
                  <a:lnTo>
                    <a:pt x="477520" y="55880"/>
                  </a:lnTo>
                  <a:lnTo>
                    <a:pt x="476250" y="55880"/>
                  </a:lnTo>
                  <a:lnTo>
                    <a:pt x="454660" y="49530"/>
                  </a:lnTo>
                  <a:lnTo>
                    <a:pt x="430530" y="44450"/>
                  </a:lnTo>
                  <a:lnTo>
                    <a:pt x="405130" y="39370"/>
                  </a:lnTo>
                  <a:lnTo>
                    <a:pt x="401815" y="38976"/>
                  </a:lnTo>
                  <a:lnTo>
                    <a:pt x="401815" y="233070"/>
                  </a:lnTo>
                  <a:lnTo>
                    <a:pt x="401320" y="247650"/>
                  </a:lnTo>
                  <a:lnTo>
                    <a:pt x="383273" y="286410"/>
                  </a:lnTo>
                  <a:lnTo>
                    <a:pt x="338924" y="306705"/>
                  </a:lnTo>
                  <a:lnTo>
                    <a:pt x="316204" y="307708"/>
                  </a:lnTo>
                  <a:lnTo>
                    <a:pt x="289560" y="306070"/>
                  </a:lnTo>
                  <a:lnTo>
                    <a:pt x="241300" y="299720"/>
                  </a:lnTo>
                  <a:lnTo>
                    <a:pt x="259080" y="157480"/>
                  </a:lnTo>
                  <a:lnTo>
                    <a:pt x="314960" y="165100"/>
                  </a:lnTo>
                  <a:lnTo>
                    <a:pt x="360680" y="175425"/>
                  </a:lnTo>
                  <a:lnTo>
                    <a:pt x="394703" y="206756"/>
                  </a:lnTo>
                  <a:lnTo>
                    <a:pt x="401815" y="233070"/>
                  </a:lnTo>
                  <a:lnTo>
                    <a:pt x="401815" y="38976"/>
                  </a:lnTo>
                  <a:lnTo>
                    <a:pt x="78740" y="0"/>
                  </a:lnTo>
                  <a:lnTo>
                    <a:pt x="77470" y="5080"/>
                  </a:lnTo>
                  <a:lnTo>
                    <a:pt x="0" y="640080"/>
                  </a:lnTo>
                  <a:lnTo>
                    <a:pt x="198120" y="664210"/>
                  </a:lnTo>
                  <a:lnTo>
                    <a:pt x="226060" y="427990"/>
                  </a:lnTo>
                  <a:lnTo>
                    <a:pt x="334010" y="441960"/>
                  </a:lnTo>
                  <a:lnTo>
                    <a:pt x="389724" y="445020"/>
                  </a:lnTo>
                  <a:lnTo>
                    <a:pt x="438785" y="440690"/>
                  </a:lnTo>
                  <a:lnTo>
                    <a:pt x="481164" y="428752"/>
                  </a:lnTo>
                  <a:lnTo>
                    <a:pt x="482523" y="427990"/>
                  </a:lnTo>
                  <a:lnTo>
                    <a:pt x="516890" y="408940"/>
                  </a:lnTo>
                  <a:lnTo>
                    <a:pt x="545134" y="382485"/>
                  </a:lnTo>
                  <a:lnTo>
                    <a:pt x="548640" y="384810"/>
                  </a:lnTo>
                  <a:lnTo>
                    <a:pt x="554990" y="377190"/>
                  </a:lnTo>
                  <a:lnTo>
                    <a:pt x="561340" y="369570"/>
                  </a:lnTo>
                  <a:lnTo>
                    <a:pt x="566420" y="360680"/>
                  </a:lnTo>
                  <a:lnTo>
                    <a:pt x="571500" y="351790"/>
                  </a:lnTo>
                  <a:lnTo>
                    <a:pt x="576580" y="342900"/>
                  </a:lnTo>
                  <a:lnTo>
                    <a:pt x="576580" y="341630"/>
                  </a:lnTo>
                  <a:lnTo>
                    <a:pt x="580390" y="332740"/>
                  </a:lnTo>
                  <a:lnTo>
                    <a:pt x="588010" y="312420"/>
                  </a:lnTo>
                  <a:lnTo>
                    <a:pt x="588010" y="311150"/>
                  </a:lnTo>
                  <a:lnTo>
                    <a:pt x="593090" y="289560"/>
                  </a:lnTo>
                  <a:lnTo>
                    <a:pt x="596900" y="265430"/>
                  </a:lnTo>
                  <a:lnTo>
                    <a:pt x="599440" y="242570"/>
                  </a:lnTo>
                  <a:lnTo>
                    <a:pt x="599440" y="220980"/>
                  </a:lnTo>
                  <a:lnTo>
                    <a:pt x="599440" y="21971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334000" y="755649"/>
              <a:ext cx="552450" cy="669290"/>
            </a:xfrm>
            <a:custGeom>
              <a:avLst/>
              <a:gdLst/>
              <a:ahLst/>
              <a:cxnLst/>
              <a:rect l="l" t="t" r="r" b="b"/>
              <a:pathLst>
                <a:path w="552450" h="669290">
                  <a:moveTo>
                    <a:pt x="552450" y="384810"/>
                  </a:moveTo>
                  <a:lnTo>
                    <a:pt x="548640" y="382270"/>
                  </a:lnTo>
                  <a:lnTo>
                    <a:pt x="546100" y="378460"/>
                  </a:lnTo>
                  <a:lnTo>
                    <a:pt x="538480" y="386080"/>
                  </a:lnTo>
                  <a:lnTo>
                    <a:pt x="539115" y="386715"/>
                  </a:lnTo>
                  <a:lnTo>
                    <a:pt x="532765" y="393065"/>
                  </a:lnTo>
                  <a:lnTo>
                    <a:pt x="532130" y="392430"/>
                  </a:lnTo>
                  <a:lnTo>
                    <a:pt x="524510" y="398780"/>
                  </a:lnTo>
                  <a:lnTo>
                    <a:pt x="525030" y="399313"/>
                  </a:lnTo>
                  <a:lnTo>
                    <a:pt x="516890" y="405130"/>
                  </a:lnTo>
                  <a:lnTo>
                    <a:pt x="517347" y="405599"/>
                  </a:lnTo>
                  <a:lnTo>
                    <a:pt x="509270" y="410210"/>
                  </a:lnTo>
                  <a:lnTo>
                    <a:pt x="500380" y="415290"/>
                  </a:lnTo>
                  <a:lnTo>
                    <a:pt x="500634" y="415798"/>
                  </a:lnTo>
                  <a:lnTo>
                    <a:pt x="491490" y="420370"/>
                  </a:lnTo>
                  <a:lnTo>
                    <a:pt x="491744" y="420751"/>
                  </a:lnTo>
                  <a:lnTo>
                    <a:pt x="482600" y="424180"/>
                  </a:lnTo>
                  <a:lnTo>
                    <a:pt x="473710" y="427990"/>
                  </a:lnTo>
                  <a:lnTo>
                    <a:pt x="463550" y="430530"/>
                  </a:lnTo>
                  <a:lnTo>
                    <a:pt x="441960" y="435610"/>
                  </a:lnTo>
                  <a:lnTo>
                    <a:pt x="417830" y="439420"/>
                  </a:lnTo>
                  <a:lnTo>
                    <a:pt x="393700" y="440690"/>
                  </a:lnTo>
                  <a:lnTo>
                    <a:pt x="367004" y="439483"/>
                  </a:lnTo>
                  <a:lnTo>
                    <a:pt x="337820" y="436880"/>
                  </a:lnTo>
                  <a:lnTo>
                    <a:pt x="231140" y="424180"/>
                  </a:lnTo>
                  <a:lnTo>
                    <a:pt x="226060" y="422910"/>
                  </a:lnTo>
                  <a:lnTo>
                    <a:pt x="224790" y="427990"/>
                  </a:lnTo>
                  <a:lnTo>
                    <a:pt x="197358" y="658571"/>
                  </a:lnTo>
                  <a:lnTo>
                    <a:pt x="9436" y="635546"/>
                  </a:lnTo>
                  <a:lnTo>
                    <a:pt x="86360" y="6350"/>
                  </a:lnTo>
                  <a:lnTo>
                    <a:pt x="81280" y="5080"/>
                  </a:lnTo>
                  <a:lnTo>
                    <a:pt x="82550" y="0"/>
                  </a:lnTo>
                  <a:lnTo>
                    <a:pt x="77470" y="0"/>
                  </a:lnTo>
                  <a:lnTo>
                    <a:pt x="76200" y="3810"/>
                  </a:lnTo>
                  <a:lnTo>
                    <a:pt x="0" y="638810"/>
                  </a:lnTo>
                  <a:lnTo>
                    <a:pt x="0" y="643890"/>
                  </a:lnTo>
                  <a:lnTo>
                    <a:pt x="3810" y="643890"/>
                  </a:lnTo>
                  <a:lnTo>
                    <a:pt x="200660" y="668020"/>
                  </a:lnTo>
                  <a:lnTo>
                    <a:pt x="205740" y="669290"/>
                  </a:lnTo>
                  <a:lnTo>
                    <a:pt x="205740" y="664210"/>
                  </a:lnTo>
                  <a:lnTo>
                    <a:pt x="234391" y="433755"/>
                  </a:lnTo>
                  <a:lnTo>
                    <a:pt x="336550" y="445770"/>
                  </a:lnTo>
                  <a:lnTo>
                    <a:pt x="365760" y="448310"/>
                  </a:lnTo>
                  <a:lnTo>
                    <a:pt x="393700" y="449580"/>
                  </a:lnTo>
                  <a:lnTo>
                    <a:pt x="419100" y="448310"/>
                  </a:lnTo>
                  <a:lnTo>
                    <a:pt x="443230" y="445770"/>
                  </a:lnTo>
                  <a:lnTo>
                    <a:pt x="443230" y="444500"/>
                  </a:lnTo>
                  <a:lnTo>
                    <a:pt x="464820" y="440690"/>
                  </a:lnTo>
                  <a:lnTo>
                    <a:pt x="466090" y="439420"/>
                  </a:lnTo>
                  <a:lnTo>
                    <a:pt x="476250" y="436880"/>
                  </a:lnTo>
                  <a:lnTo>
                    <a:pt x="486410" y="433070"/>
                  </a:lnTo>
                  <a:lnTo>
                    <a:pt x="496570" y="429260"/>
                  </a:lnTo>
                  <a:lnTo>
                    <a:pt x="496570" y="427990"/>
                  </a:lnTo>
                  <a:lnTo>
                    <a:pt x="505460" y="424180"/>
                  </a:lnTo>
                  <a:lnTo>
                    <a:pt x="514350" y="419100"/>
                  </a:lnTo>
                  <a:lnTo>
                    <a:pt x="514350" y="417830"/>
                  </a:lnTo>
                  <a:lnTo>
                    <a:pt x="523240" y="412750"/>
                  </a:lnTo>
                  <a:lnTo>
                    <a:pt x="530860" y="406400"/>
                  </a:lnTo>
                  <a:lnTo>
                    <a:pt x="538480" y="400050"/>
                  </a:lnTo>
                  <a:lnTo>
                    <a:pt x="546100" y="392430"/>
                  </a:lnTo>
                  <a:lnTo>
                    <a:pt x="552450" y="38481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574029" y="908050"/>
              <a:ext cx="170180" cy="1600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949950" y="1022350"/>
              <a:ext cx="452120" cy="490220"/>
            </a:xfrm>
            <a:custGeom>
              <a:avLst/>
              <a:gdLst/>
              <a:ahLst/>
              <a:cxnLst/>
              <a:rect l="l" t="t" r="r" b="b"/>
              <a:pathLst>
                <a:path w="452120" h="490219">
                  <a:moveTo>
                    <a:pt x="100329" y="0"/>
                  </a:moveTo>
                  <a:lnTo>
                    <a:pt x="0" y="452120"/>
                  </a:lnTo>
                  <a:lnTo>
                    <a:pt x="172720" y="490220"/>
                  </a:lnTo>
                  <a:lnTo>
                    <a:pt x="207010" y="339089"/>
                  </a:lnTo>
                  <a:lnTo>
                    <a:pt x="219908" y="289540"/>
                  </a:lnTo>
                  <a:lnTo>
                    <a:pt x="233997" y="249396"/>
                  </a:lnTo>
                  <a:lnTo>
                    <a:pt x="266700" y="196850"/>
                  </a:lnTo>
                  <a:lnTo>
                    <a:pt x="309741" y="178454"/>
                  </a:lnTo>
                  <a:lnTo>
                    <a:pt x="326389" y="180339"/>
                  </a:lnTo>
                  <a:lnTo>
                    <a:pt x="335676" y="183197"/>
                  </a:lnTo>
                  <a:lnTo>
                    <a:pt x="346392" y="187959"/>
                  </a:lnTo>
                  <a:lnTo>
                    <a:pt x="358536" y="194627"/>
                  </a:lnTo>
                  <a:lnTo>
                    <a:pt x="372110" y="203200"/>
                  </a:lnTo>
                  <a:lnTo>
                    <a:pt x="452120" y="92710"/>
                  </a:lnTo>
                  <a:lnTo>
                    <a:pt x="412432" y="64928"/>
                  </a:lnTo>
                  <a:lnTo>
                    <a:pt x="374650" y="49529"/>
                  </a:lnTo>
                  <a:lnTo>
                    <a:pt x="339248" y="46831"/>
                  </a:lnTo>
                  <a:lnTo>
                    <a:pt x="323393" y="49351"/>
                  </a:lnTo>
                  <a:lnTo>
                    <a:pt x="277812" y="74295"/>
                  </a:lnTo>
                  <a:lnTo>
                    <a:pt x="245110" y="109220"/>
                  </a:lnTo>
                  <a:lnTo>
                    <a:pt x="261620" y="35560"/>
                  </a:lnTo>
                  <a:lnTo>
                    <a:pt x="10032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949950" y="1022350"/>
              <a:ext cx="452120" cy="490220"/>
            </a:xfrm>
            <a:custGeom>
              <a:avLst/>
              <a:gdLst/>
              <a:ahLst/>
              <a:cxnLst/>
              <a:rect l="l" t="t" r="r" b="b"/>
              <a:pathLst>
                <a:path w="452120" h="490219">
                  <a:moveTo>
                    <a:pt x="100329" y="0"/>
                  </a:moveTo>
                  <a:lnTo>
                    <a:pt x="261620" y="35560"/>
                  </a:lnTo>
                  <a:lnTo>
                    <a:pt x="245110" y="109220"/>
                  </a:lnTo>
                  <a:lnTo>
                    <a:pt x="261818" y="89971"/>
                  </a:lnTo>
                  <a:lnTo>
                    <a:pt x="293330" y="62428"/>
                  </a:lnTo>
                  <a:lnTo>
                    <a:pt x="339248" y="46831"/>
                  </a:lnTo>
                  <a:lnTo>
                    <a:pt x="356294" y="46930"/>
                  </a:lnTo>
                  <a:lnTo>
                    <a:pt x="412432" y="64928"/>
                  </a:lnTo>
                  <a:lnTo>
                    <a:pt x="452120" y="92710"/>
                  </a:lnTo>
                  <a:lnTo>
                    <a:pt x="372110" y="203200"/>
                  </a:lnTo>
                  <a:lnTo>
                    <a:pt x="358536" y="194627"/>
                  </a:lnTo>
                  <a:lnTo>
                    <a:pt x="346392" y="187959"/>
                  </a:lnTo>
                  <a:lnTo>
                    <a:pt x="335676" y="183197"/>
                  </a:lnTo>
                  <a:lnTo>
                    <a:pt x="326389" y="180339"/>
                  </a:lnTo>
                  <a:lnTo>
                    <a:pt x="309741" y="178454"/>
                  </a:lnTo>
                  <a:lnTo>
                    <a:pt x="294163" y="180498"/>
                  </a:lnTo>
                  <a:lnTo>
                    <a:pt x="249515" y="218539"/>
                  </a:lnTo>
                  <a:lnTo>
                    <a:pt x="219908" y="289540"/>
                  </a:lnTo>
                  <a:lnTo>
                    <a:pt x="207010" y="339089"/>
                  </a:lnTo>
                  <a:lnTo>
                    <a:pt x="172720" y="490220"/>
                  </a:lnTo>
                  <a:lnTo>
                    <a:pt x="0" y="452120"/>
                  </a:lnTo>
                  <a:lnTo>
                    <a:pt x="100329" y="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351422" y="1160462"/>
              <a:ext cx="537210" cy="504190"/>
            </a:xfrm>
            <a:custGeom>
              <a:avLst/>
              <a:gdLst/>
              <a:ahLst/>
              <a:cxnLst/>
              <a:rect l="l" t="t" r="r" b="b"/>
              <a:pathLst>
                <a:path w="537209" h="504189">
                  <a:moveTo>
                    <a:pt x="537108" y="236588"/>
                  </a:moveTo>
                  <a:lnTo>
                    <a:pt x="526097" y="172529"/>
                  </a:lnTo>
                  <a:lnTo>
                    <a:pt x="497370" y="118160"/>
                  </a:lnTo>
                  <a:lnTo>
                    <a:pt x="495554" y="116128"/>
                  </a:lnTo>
                  <a:lnTo>
                    <a:pt x="476097" y="94297"/>
                  </a:lnTo>
                  <a:lnTo>
                    <a:pt x="450329" y="71666"/>
                  </a:lnTo>
                  <a:lnTo>
                    <a:pt x="418630" y="51282"/>
                  </a:lnTo>
                  <a:lnTo>
                    <a:pt x="380720" y="33045"/>
                  </a:lnTo>
                  <a:lnTo>
                    <a:pt x="369252" y="28854"/>
                  </a:lnTo>
                  <a:lnTo>
                    <a:pt x="369252" y="192722"/>
                  </a:lnTo>
                  <a:lnTo>
                    <a:pt x="368909" y="213728"/>
                  </a:lnTo>
                  <a:lnTo>
                    <a:pt x="365607" y="237807"/>
                  </a:lnTo>
                  <a:lnTo>
                    <a:pt x="199224" y="184467"/>
                  </a:lnTo>
                  <a:lnTo>
                    <a:pt x="207327" y="166852"/>
                  </a:lnTo>
                  <a:lnTo>
                    <a:pt x="237324" y="131127"/>
                  </a:lnTo>
                  <a:lnTo>
                    <a:pt x="272732" y="116840"/>
                  </a:lnTo>
                  <a:lnTo>
                    <a:pt x="291439" y="116128"/>
                  </a:lnTo>
                  <a:lnTo>
                    <a:pt x="310997" y="119697"/>
                  </a:lnTo>
                  <a:lnTo>
                    <a:pt x="352425" y="145961"/>
                  </a:lnTo>
                  <a:lnTo>
                    <a:pt x="369252" y="192722"/>
                  </a:lnTo>
                  <a:lnTo>
                    <a:pt x="369252" y="28854"/>
                  </a:lnTo>
                  <a:lnTo>
                    <a:pt x="336397" y="16827"/>
                  </a:lnTo>
                  <a:lnTo>
                    <a:pt x="279996" y="3543"/>
                  </a:lnTo>
                  <a:lnTo>
                    <a:pt x="227177" y="0"/>
                  </a:lnTo>
                  <a:lnTo>
                    <a:pt x="178155" y="6477"/>
                  </a:lnTo>
                  <a:lnTo>
                    <a:pt x="133197" y="23177"/>
                  </a:lnTo>
                  <a:lnTo>
                    <a:pt x="92925" y="48679"/>
                  </a:lnTo>
                  <a:lnTo>
                    <a:pt x="59690" y="81445"/>
                  </a:lnTo>
                  <a:lnTo>
                    <a:pt x="33362" y="121589"/>
                  </a:lnTo>
                  <a:lnTo>
                    <a:pt x="13817" y="169227"/>
                  </a:lnTo>
                  <a:lnTo>
                    <a:pt x="0" y="240665"/>
                  </a:lnTo>
                  <a:lnTo>
                    <a:pt x="774" y="274243"/>
                  </a:lnTo>
                  <a:lnTo>
                    <a:pt x="16217" y="337324"/>
                  </a:lnTo>
                  <a:lnTo>
                    <a:pt x="45300" y="390156"/>
                  </a:lnTo>
                  <a:lnTo>
                    <a:pt x="89154" y="431088"/>
                  </a:lnTo>
                  <a:lnTo>
                    <a:pt x="154444" y="465378"/>
                  </a:lnTo>
                  <a:lnTo>
                    <a:pt x="195427" y="480377"/>
                  </a:lnTo>
                  <a:lnTo>
                    <a:pt x="243522" y="493737"/>
                  </a:lnTo>
                  <a:lnTo>
                    <a:pt x="286854" y="501497"/>
                  </a:lnTo>
                  <a:lnTo>
                    <a:pt x="325437" y="503783"/>
                  </a:lnTo>
                  <a:lnTo>
                    <a:pt x="359257" y="500697"/>
                  </a:lnTo>
                  <a:lnTo>
                    <a:pt x="390448" y="492175"/>
                  </a:lnTo>
                  <a:lnTo>
                    <a:pt x="421170" y="478155"/>
                  </a:lnTo>
                  <a:lnTo>
                    <a:pt x="451408" y="458914"/>
                  </a:lnTo>
                  <a:lnTo>
                    <a:pt x="481177" y="434657"/>
                  </a:lnTo>
                  <a:lnTo>
                    <a:pt x="368414" y="386715"/>
                  </a:lnTo>
                  <a:lnTo>
                    <a:pt x="319887" y="366077"/>
                  </a:lnTo>
                  <a:lnTo>
                    <a:pt x="309460" y="372986"/>
                  </a:lnTo>
                  <a:lnTo>
                    <a:pt x="299402" y="378460"/>
                  </a:lnTo>
                  <a:lnTo>
                    <a:pt x="294309" y="380669"/>
                  </a:lnTo>
                  <a:lnTo>
                    <a:pt x="293217" y="376237"/>
                  </a:lnTo>
                  <a:lnTo>
                    <a:pt x="288124" y="377507"/>
                  </a:lnTo>
                  <a:lnTo>
                    <a:pt x="288264" y="377799"/>
                  </a:lnTo>
                  <a:lnTo>
                    <a:pt x="284327" y="378777"/>
                  </a:lnTo>
                  <a:lnTo>
                    <a:pt x="280517" y="380047"/>
                  </a:lnTo>
                  <a:lnTo>
                    <a:pt x="274167" y="381317"/>
                  </a:lnTo>
                  <a:lnTo>
                    <a:pt x="267817" y="381317"/>
                  </a:lnTo>
                  <a:lnTo>
                    <a:pt x="261467" y="382587"/>
                  </a:lnTo>
                  <a:lnTo>
                    <a:pt x="256374" y="382587"/>
                  </a:lnTo>
                  <a:lnTo>
                    <a:pt x="250024" y="381317"/>
                  </a:lnTo>
                  <a:lnTo>
                    <a:pt x="243674" y="381317"/>
                  </a:lnTo>
                  <a:lnTo>
                    <a:pt x="237324" y="378777"/>
                  </a:lnTo>
                  <a:lnTo>
                    <a:pt x="230974" y="377507"/>
                  </a:lnTo>
                  <a:lnTo>
                    <a:pt x="222097" y="373697"/>
                  </a:lnTo>
                  <a:lnTo>
                    <a:pt x="218274" y="372427"/>
                  </a:lnTo>
                  <a:lnTo>
                    <a:pt x="214477" y="369887"/>
                  </a:lnTo>
                  <a:lnTo>
                    <a:pt x="210667" y="368617"/>
                  </a:lnTo>
                  <a:lnTo>
                    <a:pt x="206857" y="366077"/>
                  </a:lnTo>
                  <a:lnTo>
                    <a:pt x="203047" y="363537"/>
                  </a:lnTo>
                  <a:lnTo>
                    <a:pt x="199224" y="359727"/>
                  </a:lnTo>
                  <a:lnTo>
                    <a:pt x="196697" y="357187"/>
                  </a:lnTo>
                  <a:lnTo>
                    <a:pt x="194157" y="354647"/>
                  </a:lnTo>
                  <a:lnTo>
                    <a:pt x="190347" y="350837"/>
                  </a:lnTo>
                  <a:lnTo>
                    <a:pt x="187807" y="347027"/>
                  </a:lnTo>
                  <a:lnTo>
                    <a:pt x="185267" y="343217"/>
                  </a:lnTo>
                  <a:lnTo>
                    <a:pt x="183997" y="339407"/>
                  </a:lnTo>
                  <a:lnTo>
                    <a:pt x="181457" y="335597"/>
                  </a:lnTo>
                  <a:lnTo>
                    <a:pt x="180174" y="331787"/>
                  </a:lnTo>
                  <a:lnTo>
                    <a:pt x="177647" y="325437"/>
                  </a:lnTo>
                  <a:lnTo>
                    <a:pt x="175107" y="317817"/>
                  </a:lnTo>
                  <a:lnTo>
                    <a:pt x="174904" y="317893"/>
                  </a:lnTo>
                  <a:lnTo>
                    <a:pt x="173824" y="311467"/>
                  </a:lnTo>
                  <a:lnTo>
                    <a:pt x="173824" y="303847"/>
                  </a:lnTo>
                  <a:lnTo>
                    <a:pt x="173824" y="294957"/>
                  </a:lnTo>
                  <a:lnTo>
                    <a:pt x="173824" y="286067"/>
                  </a:lnTo>
                  <a:lnTo>
                    <a:pt x="174942" y="277126"/>
                  </a:lnTo>
                  <a:lnTo>
                    <a:pt x="175107" y="277177"/>
                  </a:lnTo>
                  <a:lnTo>
                    <a:pt x="176428" y="271208"/>
                  </a:lnTo>
                  <a:lnTo>
                    <a:pt x="510387" y="377507"/>
                  </a:lnTo>
                  <a:lnTo>
                    <a:pt x="528980" y="311746"/>
                  </a:lnTo>
                  <a:lnTo>
                    <a:pt x="535305" y="272732"/>
                  </a:lnTo>
                  <a:lnTo>
                    <a:pt x="535647" y="265747"/>
                  </a:lnTo>
                  <a:lnTo>
                    <a:pt x="537044" y="237807"/>
                  </a:lnTo>
                  <a:lnTo>
                    <a:pt x="537108" y="23658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369050" y="1510029"/>
              <a:ext cx="472440" cy="158750"/>
            </a:xfrm>
            <a:custGeom>
              <a:avLst/>
              <a:gdLst/>
              <a:ahLst/>
              <a:cxnLst/>
              <a:rect l="l" t="t" r="r" b="b"/>
              <a:pathLst>
                <a:path w="472440" h="158750">
                  <a:moveTo>
                    <a:pt x="472440" y="83820"/>
                  </a:moveTo>
                  <a:lnTo>
                    <a:pt x="466090" y="80010"/>
                  </a:lnTo>
                  <a:lnTo>
                    <a:pt x="303530" y="12700"/>
                  </a:lnTo>
                  <a:lnTo>
                    <a:pt x="302260" y="11430"/>
                  </a:lnTo>
                  <a:lnTo>
                    <a:pt x="299720" y="12700"/>
                  </a:lnTo>
                  <a:lnTo>
                    <a:pt x="294640" y="16510"/>
                  </a:lnTo>
                  <a:lnTo>
                    <a:pt x="289560" y="19050"/>
                  </a:lnTo>
                  <a:lnTo>
                    <a:pt x="284937" y="22517"/>
                  </a:lnTo>
                  <a:lnTo>
                    <a:pt x="284480" y="21590"/>
                  </a:lnTo>
                  <a:lnTo>
                    <a:pt x="279400" y="24130"/>
                  </a:lnTo>
                  <a:lnTo>
                    <a:pt x="275590" y="26670"/>
                  </a:lnTo>
                  <a:lnTo>
                    <a:pt x="276847" y="31750"/>
                  </a:lnTo>
                  <a:lnTo>
                    <a:pt x="278130" y="35560"/>
                  </a:lnTo>
                  <a:lnTo>
                    <a:pt x="283197" y="33020"/>
                  </a:lnTo>
                  <a:lnTo>
                    <a:pt x="288290" y="30480"/>
                  </a:lnTo>
                  <a:lnTo>
                    <a:pt x="293370" y="27940"/>
                  </a:lnTo>
                  <a:lnTo>
                    <a:pt x="294640" y="27940"/>
                  </a:lnTo>
                  <a:lnTo>
                    <a:pt x="299720" y="24130"/>
                  </a:lnTo>
                  <a:lnTo>
                    <a:pt x="301891" y="22504"/>
                  </a:lnTo>
                  <a:lnTo>
                    <a:pt x="455320" y="86029"/>
                  </a:lnTo>
                  <a:lnTo>
                    <a:pt x="445770" y="93980"/>
                  </a:lnTo>
                  <a:lnTo>
                    <a:pt x="446303" y="94526"/>
                  </a:lnTo>
                  <a:lnTo>
                    <a:pt x="401320" y="124460"/>
                  </a:lnTo>
                  <a:lnTo>
                    <a:pt x="355600" y="143510"/>
                  </a:lnTo>
                  <a:lnTo>
                    <a:pt x="323850" y="148590"/>
                  </a:lnTo>
                  <a:lnTo>
                    <a:pt x="307340" y="149860"/>
                  </a:lnTo>
                  <a:lnTo>
                    <a:pt x="289534" y="148678"/>
                  </a:lnTo>
                  <a:lnTo>
                    <a:pt x="269240" y="147320"/>
                  </a:lnTo>
                  <a:lnTo>
                    <a:pt x="248920" y="144780"/>
                  </a:lnTo>
                  <a:lnTo>
                    <a:pt x="226047" y="139700"/>
                  </a:lnTo>
                  <a:lnTo>
                    <a:pt x="203200" y="133350"/>
                  </a:lnTo>
                  <a:lnTo>
                    <a:pt x="179070" y="127000"/>
                  </a:lnTo>
                  <a:lnTo>
                    <a:pt x="157480" y="119380"/>
                  </a:lnTo>
                  <a:lnTo>
                    <a:pt x="138430" y="111760"/>
                  </a:lnTo>
                  <a:lnTo>
                    <a:pt x="119380" y="104140"/>
                  </a:lnTo>
                  <a:lnTo>
                    <a:pt x="102870" y="95250"/>
                  </a:lnTo>
                  <a:lnTo>
                    <a:pt x="87630" y="86360"/>
                  </a:lnTo>
                  <a:lnTo>
                    <a:pt x="73660" y="77470"/>
                  </a:lnTo>
                  <a:lnTo>
                    <a:pt x="61696" y="69113"/>
                  </a:lnTo>
                  <a:lnTo>
                    <a:pt x="62230" y="68580"/>
                  </a:lnTo>
                  <a:lnTo>
                    <a:pt x="50800" y="58420"/>
                  </a:lnTo>
                  <a:lnTo>
                    <a:pt x="40640" y="48260"/>
                  </a:lnTo>
                  <a:lnTo>
                    <a:pt x="31750" y="36830"/>
                  </a:lnTo>
                  <a:lnTo>
                    <a:pt x="31216" y="37363"/>
                  </a:lnTo>
                  <a:lnTo>
                    <a:pt x="22860" y="25400"/>
                  </a:lnTo>
                  <a:lnTo>
                    <a:pt x="22352" y="25742"/>
                  </a:lnTo>
                  <a:lnTo>
                    <a:pt x="15240" y="12700"/>
                  </a:lnTo>
                  <a:lnTo>
                    <a:pt x="14795" y="13004"/>
                  </a:lnTo>
                  <a:lnTo>
                    <a:pt x="8890" y="0"/>
                  </a:lnTo>
                  <a:lnTo>
                    <a:pt x="508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7620" y="17780"/>
                  </a:lnTo>
                  <a:lnTo>
                    <a:pt x="15240" y="30480"/>
                  </a:lnTo>
                  <a:lnTo>
                    <a:pt x="15240" y="31750"/>
                  </a:lnTo>
                  <a:lnTo>
                    <a:pt x="24130" y="43180"/>
                  </a:lnTo>
                  <a:lnTo>
                    <a:pt x="33020" y="54610"/>
                  </a:lnTo>
                  <a:lnTo>
                    <a:pt x="34290" y="54610"/>
                  </a:lnTo>
                  <a:lnTo>
                    <a:pt x="44450" y="64770"/>
                  </a:lnTo>
                  <a:lnTo>
                    <a:pt x="44450" y="66040"/>
                  </a:lnTo>
                  <a:lnTo>
                    <a:pt x="55880" y="76200"/>
                  </a:lnTo>
                  <a:lnTo>
                    <a:pt x="68580" y="85090"/>
                  </a:lnTo>
                  <a:lnTo>
                    <a:pt x="82550" y="95250"/>
                  </a:lnTo>
                  <a:lnTo>
                    <a:pt x="83820" y="95250"/>
                  </a:lnTo>
                  <a:lnTo>
                    <a:pt x="99060" y="104140"/>
                  </a:lnTo>
                  <a:lnTo>
                    <a:pt x="115570" y="111760"/>
                  </a:lnTo>
                  <a:lnTo>
                    <a:pt x="115570" y="113030"/>
                  </a:lnTo>
                  <a:lnTo>
                    <a:pt x="154940" y="128270"/>
                  </a:lnTo>
                  <a:lnTo>
                    <a:pt x="200647" y="142240"/>
                  </a:lnTo>
                  <a:lnTo>
                    <a:pt x="246380" y="153670"/>
                  </a:lnTo>
                  <a:lnTo>
                    <a:pt x="247650" y="153670"/>
                  </a:lnTo>
                  <a:lnTo>
                    <a:pt x="267970" y="156210"/>
                  </a:lnTo>
                  <a:lnTo>
                    <a:pt x="288290" y="158750"/>
                  </a:lnTo>
                  <a:lnTo>
                    <a:pt x="307340" y="158750"/>
                  </a:lnTo>
                  <a:lnTo>
                    <a:pt x="325120" y="157480"/>
                  </a:lnTo>
                  <a:lnTo>
                    <a:pt x="341630" y="156210"/>
                  </a:lnTo>
                  <a:lnTo>
                    <a:pt x="342900" y="156210"/>
                  </a:lnTo>
                  <a:lnTo>
                    <a:pt x="358140" y="152400"/>
                  </a:lnTo>
                  <a:lnTo>
                    <a:pt x="374650" y="147320"/>
                  </a:lnTo>
                  <a:lnTo>
                    <a:pt x="389890" y="140970"/>
                  </a:lnTo>
                  <a:lnTo>
                    <a:pt x="406400" y="133350"/>
                  </a:lnTo>
                  <a:lnTo>
                    <a:pt x="406400" y="132080"/>
                  </a:lnTo>
                  <a:lnTo>
                    <a:pt x="421640" y="123190"/>
                  </a:lnTo>
                  <a:lnTo>
                    <a:pt x="436880" y="113030"/>
                  </a:lnTo>
                  <a:lnTo>
                    <a:pt x="452120" y="101600"/>
                  </a:lnTo>
                  <a:lnTo>
                    <a:pt x="467360" y="88900"/>
                  </a:lnTo>
                  <a:lnTo>
                    <a:pt x="472440" y="8382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346190" y="1155699"/>
              <a:ext cx="342900" cy="359410"/>
            </a:xfrm>
            <a:custGeom>
              <a:avLst/>
              <a:gdLst/>
              <a:ahLst/>
              <a:cxnLst/>
              <a:rect l="l" t="t" r="r" b="b"/>
              <a:pathLst>
                <a:path w="342900" h="359409">
                  <a:moveTo>
                    <a:pt x="342900" y="17780"/>
                  </a:moveTo>
                  <a:lnTo>
                    <a:pt x="313690" y="10160"/>
                  </a:lnTo>
                  <a:lnTo>
                    <a:pt x="285750" y="3810"/>
                  </a:lnTo>
                  <a:lnTo>
                    <a:pt x="259080" y="1270"/>
                  </a:lnTo>
                  <a:lnTo>
                    <a:pt x="257810" y="1270"/>
                  </a:lnTo>
                  <a:lnTo>
                    <a:pt x="232410" y="0"/>
                  </a:lnTo>
                  <a:lnTo>
                    <a:pt x="219710" y="1270"/>
                  </a:lnTo>
                  <a:lnTo>
                    <a:pt x="207010" y="2540"/>
                  </a:lnTo>
                  <a:lnTo>
                    <a:pt x="194310" y="3810"/>
                  </a:lnTo>
                  <a:lnTo>
                    <a:pt x="182880" y="6350"/>
                  </a:lnTo>
                  <a:lnTo>
                    <a:pt x="181610" y="6350"/>
                  </a:lnTo>
                  <a:lnTo>
                    <a:pt x="170180" y="10160"/>
                  </a:lnTo>
                  <a:lnTo>
                    <a:pt x="158750" y="13970"/>
                  </a:lnTo>
                  <a:lnTo>
                    <a:pt x="147320" y="19050"/>
                  </a:lnTo>
                  <a:lnTo>
                    <a:pt x="135890" y="24130"/>
                  </a:lnTo>
                  <a:lnTo>
                    <a:pt x="115570" y="35560"/>
                  </a:lnTo>
                  <a:lnTo>
                    <a:pt x="114300" y="35560"/>
                  </a:lnTo>
                  <a:lnTo>
                    <a:pt x="105410" y="41910"/>
                  </a:lnTo>
                  <a:lnTo>
                    <a:pt x="105410" y="43180"/>
                  </a:lnTo>
                  <a:lnTo>
                    <a:pt x="104140" y="43180"/>
                  </a:lnTo>
                  <a:lnTo>
                    <a:pt x="95250" y="49530"/>
                  </a:lnTo>
                  <a:lnTo>
                    <a:pt x="86360" y="57150"/>
                  </a:lnTo>
                  <a:lnTo>
                    <a:pt x="77470" y="66040"/>
                  </a:lnTo>
                  <a:lnTo>
                    <a:pt x="69850" y="73660"/>
                  </a:lnTo>
                  <a:lnTo>
                    <a:pt x="68580" y="74930"/>
                  </a:lnTo>
                  <a:lnTo>
                    <a:pt x="60960" y="82550"/>
                  </a:lnTo>
                  <a:lnTo>
                    <a:pt x="60960" y="83820"/>
                  </a:lnTo>
                  <a:lnTo>
                    <a:pt x="34290" y="124460"/>
                  </a:lnTo>
                  <a:lnTo>
                    <a:pt x="13970" y="172720"/>
                  </a:lnTo>
                  <a:lnTo>
                    <a:pt x="2540" y="227330"/>
                  </a:lnTo>
                  <a:lnTo>
                    <a:pt x="0" y="245110"/>
                  </a:lnTo>
                  <a:lnTo>
                    <a:pt x="0" y="262890"/>
                  </a:lnTo>
                  <a:lnTo>
                    <a:pt x="1270" y="279400"/>
                  </a:lnTo>
                  <a:lnTo>
                    <a:pt x="3810" y="295910"/>
                  </a:lnTo>
                  <a:lnTo>
                    <a:pt x="6350" y="312420"/>
                  </a:lnTo>
                  <a:lnTo>
                    <a:pt x="7620" y="313690"/>
                  </a:lnTo>
                  <a:lnTo>
                    <a:pt x="11430" y="328930"/>
                  </a:lnTo>
                  <a:lnTo>
                    <a:pt x="16510" y="344170"/>
                  </a:lnTo>
                  <a:lnTo>
                    <a:pt x="17780" y="344170"/>
                  </a:lnTo>
                  <a:lnTo>
                    <a:pt x="22860" y="358140"/>
                  </a:lnTo>
                  <a:lnTo>
                    <a:pt x="22860" y="359410"/>
                  </a:lnTo>
                  <a:lnTo>
                    <a:pt x="27940" y="356870"/>
                  </a:lnTo>
                  <a:lnTo>
                    <a:pt x="31750" y="354330"/>
                  </a:lnTo>
                  <a:lnTo>
                    <a:pt x="25400" y="340360"/>
                  </a:lnTo>
                  <a:lnTo>
                    <a:pt x="20320" y="325120"/>
                  </a:lnTo>
                  <a:lnTo>
                    <a:pt x="19989" y="325348"/>
                  </a:lnTo>
                  <a:lnTo>
                    <a:pt x="15621" y="311150"/>
                  </a:lnTo>
                  <a:lnTo>
                    <a:pt x="16510" y="311150"/>
                  </a:lnTo>
                  <a:lnTo>
                    <a:pt x="12700" y="294640"/>
                  </a:lnTo>
                  <a:lnTo>
                    <a:pt x="10160" y="278130"/>
                  </a:lnTo>
                  <a:lnTo>
                    <a:pt x="10160" y="262890"/>
                  </a:lnTo>
                  <a:lnTo>
                    <a:pt x="10160" y="261620"/>
                  </a:lnTo>
                  <a:lnTo>
                    <a:pt x="10160" y="246380"/>
                  </a:lnTo>
                  <a:lnTo>
                    <a:pt x="11430" y="228600"/>
                  </a:lnTo>
                  <a:lnTo>
                    <a:pt x="13792" y="212039"/>
                  </a:lnTo>
                  <a:lnTo>
                    <a:pt x="13970" y="212090"/>
                  </a:lnTo>
                  <a:lnTo>
                    <a:pt x="17538" y="194233"/>
                  </a:lnTo>
                  <a:lnTo>
                    <a:pt x="17780" y="194310"/>
                  </a:lnTo>
                  <a:lnTo>
                    <a:pt x="22860" y="176530"/>
                  </a:lnTo>
                  <a:lnTo>
                    <a:pt x="31750" y="151130"/>
                  </a:lnTo>
                  <a:lnTo>
                    <a:pt x="43180" y="128270"/>
                  </a:lnTo>
                  <a:lnTo>
                    <a:pt x="42075" y="128003"/>
                  </a:lnTo>
                  <a:lnTo>
                    <a:pt x="54610" y="107950"/>
                  </a:lnTo>
                  <a:lnTo>
                    <a:pt x="60540" y="98450"/>
                  </a:lnTo>
                  <a:lnTo>
                    <a:pt x="60960" y="99060"/>
                  </a:lnTo>
                  <a:lnTo>
                    <a:pt x="68580" y="88900"/>
                  </a:lnTo>
                  <a:lnTo>
                    <a:pt x="76200" y="80010"/>
                  </a:lnTo>
                  <a:lnTo>
                    <a:pt x="83820" y="72390"/>
                  </a:lnTo>
                  <a:lnTo>
                    <a:pt x="92710" y="64770"/>
                  </a:lnTo>
                  <a:lnTo>
                    <a:pt x="101600" y="57150"/>
                  </a:lnTo>
                  <a:lnTo>
                    <a:pt x="110490" y="50800"/>
                  </a:lnTo>
                  <a:lnTo>
                    <a:pt x="120650" y="44450"/>
                  </a:lnTo>
                  <a:lnTo>
                    <a:pt x="120243" y="43916"/>
                  </a:lnTo>
                  <a:lnTo>
                    <a:pt x="161290" y="22860"/>
                  </a:lnTo>
                  <a:lnTo>
                    <a:pt x="195580" y="12700"/>
                  </a:lnTo>
                  <a:lnTo>
                    <a:pt x="195580" y="13970"/>
                  </a:lnTo>
                  <a:lnTo>
                    <a:pt x="208280" y="11430"/>
                  </a:lnTo>
                  <a:lnTo>
                    <a:pt x="219710" y="10160"/>
                  </a:lnTo>
                  <a:lnTo>
                    <a:pt x="232410" y="10160"/>
                  </a:lnTo>
                  <a:lnTo>
                    <a:pt x="257810" y="10160"/>
                  </a:lnTo>
                  <a:lnTo>
                    <a:pt x="284480" y="12700"/>
                  </a:lnTo>
                  <a:lnTo>
                    <a:pt x="311213" y="18783"/>
                  </a:lnTo>
                  <a:lnTo>
                    <a:pt x="311150" y="19050"/>
                  </a:lnTo>
                  <a:lnTo>
                    <a:pt x="340360" y="26670"/>
                  </a:lnTo>
                  <a:lnTo>
                    <a:pt x="341630" y="21590"/>
                  </a:lnTo>
                  <a:lnTo>
                    <a:pt x="342900" y="1778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686550" y="1173479"/>
              <a:ext cx="207010" cy="365760"/>
            </a:xfrm>
            <a:custGeom>
              <a:avLst/>
              <a:gdLst/>
              <a:ahLst/>
              <a:cxnLst/>
              <a:rect l="l" t="t" r="r" b="b"/>
              <a:pathLst>
                <a:path w="207009" h="365759">
                  <a:moveTo>
                    <a:pt x="39370" y="179070"/>
                  </a:moveTo>
                  <a:lnTo>
                    <a:pt x="38100" y="170180"/>
                  </a:lnTo>
                  <a:lnTo>
                    <a:pt x="38100" y="168910"/>
                  </a:lnTo>
                  <a:lnTo>
                    <a:pt x="36830" y="165100"/>
                  </a:lnTo>
                  <a:lnTo>
                    <a:pt x="36830" y="160020"/>
                  </a:lnTo>
                  <a:lnTo>
                    <a:pt x="35560" y="160020"/>
                  </a:lnTo>
                  <a:lnTo>
                    <a:pt x="35560" y="156210"/>
                  </a:lnTo>
                  <a:lnTo>
                    <a:pt x="33020" y="151130"/>
                  </a:lnTo>
                  <a:lnTo>
                    <a:pt x="31750" y="147320"/>
                  </a:lnTo>
                  <a:lnTo>
                    <a:pt x="27940" y="149860"/>
                  </a:lnTo>
                  <a:lnTo>
                    <a:pt x="22860" y="151130"/>
                  </a:lnTo>
                  <a:lnTo>
                    <a:pt x="25400" y="154940"/>
                  </a:lnTo>
                  <a:lnTo>
                    <a:pt x="25400" y="158750"/>
                  </a:lnTo>
                  <a:lnTo>
                    <a:pt x="26670" y="162560"/>
                  </a:lnTo>
                  <a:lnTo>
                    <a:pt x="27940" y="166370"/>
                  </a:lnTo>
                  <a:lnTo>
                    <a:pt x="29210" y="170180"/>
                  </a:lnTo>
                  <a:lnTo>
                    <a:pt x="29210" y="180340"/>
                  </a:lnTo>
                  <a:lnTo>
                    <a:pt x="29210" y="189230"/>
                  </a:lnTo>
                  <a:lnTo>
                    <a:pt x="29210" y="199390"/>
                  </a:lnTo>
                  <a:lnTo>
                    <a:pt x="27940" y="210820"/>
                  </a:lnTo>
                  <a:lnTo>
                    <a:pt x="25400" y="223520"/>
                  </a:lnTo>
                  <a:lnTo>
                    <a:pt x="30480" y="224790"/>
                  </a:lnTo>
                  <a:lnTo>
                    <a:pt x="34290" y="224790"/>
                  </a:lnTo>
                  <a:lnTo>
                    <a:pt x="36830" y="213360"/>
                  </a:lnTo>
                  <a:lnTo>
                    <a:pt x="38100" y="201930"/>
                  </a:lnTo>
                  <a:lnTo>
                    <a:pt x="38100" y="200660"/>
                  </a:lnTo>
                  <a:lnTo>
                    <a:pt x="39370" y="190500"/>
                  </a:lnTo>
                  <a:lnTo>
                    <a:pt x="39370" y="189230"/>
                  </a:lnTo>
                  <a:lnTo>
                    <a:pt x="39370" y="179070"/>
                  </a:lnTo>
                  <a:close/>
                </a:path>
                <a:path w="207009" h="365759">
                  <a:moveTo>
                    <a:pt x="207010" y="223520"/>
                  </a:moveTo>
                  <a:lnTo>
                    <a:pt x="205740" y="205740"/>
                  </a:lnTo>
                  <a:lnTo>
                    <a:pt x="203200" y="189230"/>
                  </a:lnTo>
                  <a:lnTo>
                    <a:pt x="199390" y="173990"/>
                  </a:lnTo>
                  <a:lnTo>
                    <a:pt x="199390" y="172720"/>
                  </a:lnTo>
                  <a:lnTo>
                    <a:pt x="195580" y="158750"/>
                  </a:lnTo>
                  <a:lnTo>
                    <a:pt x="195580" y="157480"/>
                  </a:lnTo>
                  <a:lnTo>
                    <a:pt x="189230" y="143510"/>
                  </a:lnTo>
                  <a:lnTo>
                    <a:pt x="182880" y="129540"/>
                  </a:lnTo>
                  <a:lnTo>
                    <a:pt x="182880" y="128270"/>
                  </a:lnTo>
                  <a:lnTo>
                    <a:pt x="175260" y="115570"/>
                  </a:lnTo>
                  <a:lnTo>
                    <a:pt x="166370" y="101600"/>
                  </a:lnTo>
                  <a:lnTo>
                    <a:pt x="156210" y="90170"/>
                  </a:lnTo>
                  <a:lnTo>
                    <a:pt x="156210" y="88900"/>
                  </a:lnTo>
                  <a:lnTo>
                    <a:pt x="118110" y="54610"/>
                  </a:lnTo>
                  <a:lnTo>
                    <a:pt x="67310" y="25400"/>
                  </a:lnTo>
                  <a:lnTo>
                    <a:pt x="25400" y="7620"/>
                  </a:lnTo>
                  <a:lnTo>
                    <a:pt x="2540" y="0"/>
                  </a:lnTo>
                  <a:lnTo>
                    <a:pt x="1270" y="3810"/>
                  </a:lnTo>
                  <a:lnTo>
                    <a:pt x="0" y="8890"/>
                  </a:lnTo>
                  <a:lnTo>
                    <a:pt x="22860" y="16510"/>
                  </a:lnTo>
                  <a:lnTo>
                    <a:pt x="44450" y="25400"/>
                  </a:lnTo>
                  <a:lnTo>
                    <a:pt x="44602" y="24765"/>
                  </a:lnTo>
                  <a:lnTo>
                    <a:pt x="63500" y="33020"/>
                  </a:lnTo>
                  <a:lnTo>
                    <a:pt x="81280" y="43180"/>
                  </a:lnTo>
                  <a:lnTo>
                    <a:pt x="97790" y="52070"/>
                  </a:lnTo>
                  <a:lnTo>
                    <a:pt x="113030" y="62230"/>
                  </a:lnTo>
                  <a:lnTo>
                    <a:pt x="127000" y="73660"/>
                  </a:lnTo>
                  <a:lnTo>
                    <a:pt x="138430" y="83820"/>
                  </a:lnTo>
                  <a:lnTo>
                    <a:pt x="148590" y="95250"/>
                  </a:lnTo>
                  <a:lnTo>
                    <a:pt x="158750" y="107950"/>
                  </a:lnTo>
                  <a:lnTo>
                    <a:pt x="167640" y="120650"/>
                  </a:lnTo>
                  <a:lnTo>
                    <a:pt x="168148" y="120319"/>
                  </a:lnTo>
                  <a:lnTo>
                    <a:pt x="174980" y="132854"/>
                  </a:lnTo>
                  <a:lnTo>
                    <a:pt x="173990" y="133350"/>
                  </a:lnTo>
                  <a:lnTo>
                    <a:pt x="180848" y="145923"/>
                  </a:lnTo>
                  <a:lnTo>
                    <a:pt x="180340" y="146050"/>
                  </a:lnTo>
                  <a:lnTo>
                    <a:pt x="186690" y="161290"/>
                  </a:lnTo>
                  <a:lnTo>
                    <a:pt x="190500" y="175260"/>
                  </a:lnTo>
                  <a:lnTo>
                    <a:pt x="194310" y="191770"/>
                  </a:lnTo>
                  <a:lnTo>
                    <a:pt x="194487" y="191731"/>
                  </a:lnTo>
                  <a:lnTo>
                    <a:pt x="196850" y="207010"/>
                  </a:lnTo>
                  <a:lnTo>
                    <a:pt x="196850" y="223520"/>
                  </a:lnTo>
                  <a:lnTo>
                    <a:pt x="196850" y="240030"/>
                  </a:lnTo>
                  <a:lnTo>
                    <a:pt x="195580" y="259080"/>
                  </a:lnTo>
                  <a:lnTo>
                    <a:pt x="193040" y="278130"/>
                  </a:lnTo>
                  <a:lnTo>
                    <a:pt x="189445" y="297243"/>
                  </a:lnTo>
                  <a:lnTo>
                    <a:pt x="189230" y="297180"/>
                  </a:lnTo>
                  <a:lnTo>
                    <a:pt x="184416" y="317639"/>
                  </a:lnTo>
                  <a:lnTo>
                    <a:pt x="184150" y="317500"/>
                  </a:lnTo>
                  <a:lnTo>
                    <a:pt x="177800" y="339090"/>
                  </a:lnTo>
                  <a:lnTo>
                    <a:pt x="172720" y="358140"/>
                  </a:lnTo>
                  <a:lnTo>
                    <a:pt x="176530" y="360680"/>
                  </a:lnTo>
                  <a:lnTo>
                    <a:pt x="175260" y="364490"/>
                  </a:lnTo>
                  <a:lnTo>
                    <a:pt x="193040" y="320040"/>
                  </a:lnTo>
                  <a:lnTo>
                    <a:pt x="201930" y="279400"/>
                  </a:lnTo>
                  <a:lnTo>
                    <a:pt x="204470" y="260350"/>
                  </a:lnTo>
                  <a:lnTo>
                    <a:pt x="204470" y="259080"/>
                  </a:lnTo>
                  <a:lnTo>
                    <a:pt x="205740" y="241300"/>
                  </a:lnTo>
                  <a:lnTo>
                    <a:pt x="207010" y="22352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559550" y="1271269"/>
              <a:ext cx="158750" cy="53340"/>
            </a:xfrm>
            <a:custGeom>
              <a:avLst/>
              <a:gdLst/>
              <a:ahLst/>
              <a:cxnLst/>
              <a:rect l="l" t="t" r="r" b="b"/>
              <a:pathLst>
                <a:path w="158750" h="53340">
                  <a:moveTo>
                    <a:pt x="158750" y="49530"/>
                  </a:moveTo>
                  <a:lnTo>
                    <a:pt x="157480" y="45720"/>
                  </a:lnTo>
                  <a:lnTo>
                    <a:pt x="154940" y="41910"/>
                  </a:lnTo>
                  <a:lnTo>
                    <a:pt x="152400" y="39370"/>
                  </a:lnTo>
                  <a:lnTo>
                    <a:pt x="149860" y="35560"/>
                  </a:lnTo>
                  <a:lnTo>
                    <a:pt x="148590" y="31750"/>
                  </a:lnTo>
                  <a:lnTo>
                    <a:pt x="146050" y="29210"/>
                  </a:lnTo>
                  <a:lnTo>
                    <a:pt x="144780" y="29210"/>
                  </a:lnTo>
                  <a:lnTo>
                    <a:pt x="142240" y="26670"/>
                  </a:lnTo>
                  <a:lnTo>
                    <a:pt x="139700" y="22860"/>
                  </a:lnTo>
                  <a:lnTo>
                    <a:pt x="135890" y="20320"/>
                  </a:lnTo>
                  <a:lnTo>
                    <a:pt x="133350" y="17780"/>
                  </a:lnTo>
                  <a:lnTo>
                    <a:pt x="129540" y="15240"/>
                  </a:lnTo>
                  <a:lnTo>
                    <a:pt x="121920" y="11430"/>
                  </a:lnTo>
                  <a:lnTo>
                    <a:pt x="114300" y="7620"/>
                  </a:lnTo>
                  <a:lnTo>
                    <a:pt x="113030" y="7620"/>
                  </a:lnTo>
                  <a:lnTo>
                    <a:pt x="104140" y="5080"/>
                  </a:lnTo>
                  <a:lnTo>
                    <a:pt x="100330" y="3810"/>
                  </a:lnTo>
                  <a:lnTo>
                    <a:pt x="99060" y="2540"/>
                  </a:lnTo>
                  <a:lnTo>
                    <a:pt x="93980" y="2540"/>
                  </a:lnTo>
                  <a:lnTo>
                    <a:pt x="88900" y="1270"/>
                  </a:lnTo>
                  <a:lnTo>
                    <a:pt x="83820" y="0"/>
                  </a:lnTo>
                  <a:lnTo>
                    <a:pt x="78740" y="0"/>
                  </a:lnTo>
                  <a:lnTo>
                    <a:pt x="73647" y="0"/>
                  </a:lnTo>
                  <a:lnTo>
                    <a:pt x="68580" y="0"/>
                  </a:lnTo>
                  <a:lnTo>
                    <a:pt x="63500" y="1270"/>
                  </a:lnTo>
                  <a:lnTo>
                    <a:pt x="58420" y="2540"/>
                  </a:lnTo>
                  <a:lnTo>
                    <a:pt x="54597" y="2540"/>
                  </a:lnTo>
                  <a:lnTo>
                    <a:pt x="54597" y="3810"/>
                  </a:lnTo>
                  <a:lnTo>
                    <a:pt x="49530" y="5080"/>
                  </a:lnTo>
                  <a:lnTo>
                    <a:pt x="44450" y="6350"/>
                  </a:lnTo>
                  <a:lnTo>
                    <a:pt x="39370" y="8890"/>
                  </a:lnTo>
                  <a:lnTo>
                    <a:pt x="35547" y="11430"/>
                  </a:lnTo>
                  <a:lnTo>
                    <a:pt x="30480" y="13970"/>
                  </a:lnTo>
                  <a:lnTo>
                    <a:pt x="26670" y="16510"/>
                  </a:lnTo>
                  <a:lnTo>
                    <a:pt x="26670" y="17780"/>
                  </a:lnTo>
                  <a:lnTo>
                    <a:pt x="20320" y="21590"/>
                  </a:lnTo>
                  <a:lnTo>
                    <a:pt x="15240" y="26670"/>
                  </a:lnTo>
                  <a:lnTo>
                    <a:pt x="10147" y="31750"/>
                  </a:lnTo>
                  <a:lnTo>
                    <a:pt x="5080" y="38100"/>
                  </a:lnTo>
                  <a:lnTo>
                    <a:pt x="5080" y="39370"/>
                  </a:lnTo>
                  <a:lnTo>
                    <a:pt x="0" y="45720"/>
                  </a:lnTo>
                  <a:lnTo>
                    <a:pt x="3797" y="48260"/>
                  </a:lnTo>
                  <a:lnTo>
                    <a:pt x="7620" y="50800"/>
                  </a:lnTo>
                  <a:lnTo>
                    <a:pt x="12700" y="44450"/>
                  </a:lnTo>
                  <a:lnTo>
                    <a:pt x="17780" y="38100"/>
                  </a:lnTo>
                  <a:lnTo>
                    <a:pt x="16916" y="37680"/>
                  </a:lnTo>
                  <a:lnTo>
                    <a:pt x="21590" y="33020"/>
                  </a:lnTo>
                  <a:lnTo>
                    <a:pt x="26238" y="28371"/>
                  </a:lnTo>
                  <a:lnTo>
                    <a:pt x="26670" y="29210"/>
                  </a:lnTo>
                  <a:lnTo>
                    <a:pt x="31750" y="24130"/>
                  </a:lnTo>
                  <a:lnTo>
                    <a:pt x="35547" y="21590"/>
                  </a:lnTo>
                  <a:lnTo>
                    <a:pt x="39370" y="19050"/>
                  </a:lnTo>
                  <a:lnTo>
                    <a:pt x="44450" y="17780"/>
                  </a:lnTo>
                  <a:lnTo>
                    <a:pt x="48247" y="15240"/>
                  </a:lnTo>
                  <a:lnTo>
                    <a:pt x="52070" y="13970"/>
                  </a:lnTo>
                  <a:lnTo>
                    <a:pt x="57150" y="12700"/>
                  </a:lnTo>
                  <a:lnTo>
                    <a:pt x="60947" y="11430"/>
                  </a:lnTo>
                  <a:lnTo>
                    <a:pt x="66040" y="10160"/>
                  </a:lnTo>
                  <a:lnTo>
                    <a:pt x="69850" y="10160"/>
                  </a:lnTo>
                  <a:lnTo>
                    <a:pt x="73647" y="10160"/>
                  </a:lnTo>
                  <a:lnTo>
                    <a:pt x="78740" y="10160"/>
                  </a:lnTo>
                  <a:lnTo>
                    <a:pt x="82550" y="10160"/>
                  </a:lnTo>
                  <a:lnTo>
                    <a:pt x="87630" y="10160"/>
                  </a:lnTo>
                  <a:lnTo>
                    <a:pt x="92697" y="11430"/>
                  </a:lnTo>
                  <a:lnTo>
                    <a:pt x="97790" y="12700"/>
                  </a:lnTo>
                  <a:lnTo>
                    <a:pt x="101600" y="13970"/>
                  </a:lnTo>
                  <a:lnTo>
                    <a:pt x="109423" y="16205"/>
                  </a:lnTo>
                  <a:lnTo>
                    <a:pt x="109220" y="16510"/>
                  </a:lnTo>
                  <a:lnTo>
                    <a:pt x="117055" y="19875"/>
                  </a:lnTo>
                  <a:lnTo>
                    <a:pt x="116840" y="20320"/>
                  </a:lnTo>
                  <a:lnTo>
                    <a:pt x="124460" y="24130"/>
                  </a:lnTo>
                  <a:lnTo>
                    <a:pt x="127000" y="25400"/>
                  </a:lnTo>
                  <a:lnTo>
                    <a:pt x="130810" y="27940"/>
                  </a:lnTo>
                  <a:lnTo>
                    <a:pt x="143510" y="40640"/>
                  </a:lnTo>
                  <a:lnTo>
                    <a:pt x="144780" y="44450"/>
                  </a:lnTo>
                  <a:lnTo>
                    <a:pt x="145364" y="44069"/>
                  </a:lnTo>
                  <a:lnTo>
                    <a:pt x="147320" y="46990"/>
                  </a:lnTo>
                  <a:lnTo>
                    <a:pt x="148590" y="50800"/>
                  </a:lnTo>
                  <a:lnTo>
                    <a:pt x="149860" y="53340"/>
                  </a:lnTo>
                  <a:lnTo>
                    <a:pt x="154940" y="52070"/>
                  </a:lnTo>
                  <a:lnTo>
                    <a:pt x="158750" y="4953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544297" y="1316989"/>
              <a:ext cx="864869" cy="558800"/>
            </a:xfrm>
            <a:custGeom>
              <a:avLst/>
              <a:gdLst/>
              <a:ahLst/>
              <a:cxnLst/>
              <a:rect l="l" t="t" r="r" b="b"/>
              <a:pathLst>
                <a:path w="864870" h="558800">
                  <a:moveTo>
                    <a:pt x="176542" y="81280"/>
                  </a:moveTo>
                  <a:lnTo>
                    <a:pt x="172732" y="81280"/>
                  </a:lnTo>
                  <a:lnTo>
                    <a:pt x="174002" y="76200"/>
                  </a:lnTo>
                  <a:lnTo>
                    <a:pt x="11785" y="25438"/>
                  </a:lnTo>
                  <a:lnTo>
                    <a:pt x="13982" y="20320"/>
                  </a:lnTo>
                  <a:lnTo>
                    <a:pt x="19050" y="12700"/>
                  </a:lnTo>
                  <a:lnTo>
                    <a:pt x="22872" y="5080"/>
                  </a:lnTo>
                  <a:lnTo>
                    <a:pt x="19050" y="2540"/>
                  </a:lnTo>
                  <a:lnTo>
                    <a:pt x="15252" y="0"/>
                  </a:lnTo>
                  <a:lnTo>
                    <a:pt x="10172" y="7620"/>
                  </a:lnTo>
                  <a:lnTo>
                    <a:pt x="6350" y="16510"/>
                  </a:lnTo>
                  <a:lnTo>
                    <a:pt x="1282" y="26670"/>
                  </a:lnTo>
                  <a:lnTo>
                    <a:pt x="0" y="30480"/>
                  </a:lnTo>
                  <a:lnTo>
                    <a:pt x="5092" y="31750"/>
                  </a:lnTo>
                  <a:lnTo>
                    <a:pt x="6350" y="27940"/>
                  </a:lnTo>
                  <a:lnTo>
                    <a:pt x="5092" y="31750"/>
                  </a:lnTo>
                  <a:lnTo>
                    <a:pt x="170192" y="85090"/>
                  </a:lnTo>
                  <a:lnTo>
                    <a:pt x="175272" y="87630"/>
                  </a:lnTo>
                  <a:lnTo>
                    <a:pt x="176542" y="81280"/>
                  </a:lnTo>
                  <a:close/>
                </a:path>
                <a:path w="864870" h="558800">
                  <a:moveTo>
                    <a:pt x="864336" y="263931"/>
                  </a:moveTo>
                  <a:lnTo>
                    <a:pt x="859142" y="222021"/>
                  </a:lnTo>
                  <a:lnTo>
                    <a:pt x="837095" y="170027"/>
                  </a:lnTo>
                  <a:lnTo>
                    <a:pt x="810272" y="139700"/>
                  </a:lnTo>
                  <a:lnTo>
                    <a:pt x="769467" y="110502"/>
                  </a:lnTo>
                  <a:lnTo>
                    <a:pt x="704862" y="77470"/>
                  </a:lnTo>
                  <a:lnTo>
                    <a:pt x="639927" y="51752"/>
                  </a:lnTo>
                  <a:lnTo>
                    <a:pt x="585482" y="39370"/>
                  </a:lnTo>
                  <a:lnTo>
                    <a:pt x="561428" y="38696"/>
                  </a:lnTo>
                  <a:lnTo>
                    <a:pt x="538797" y="40640"/>
                  </a:lnTo>
                  <a:lnTo>
                    <a:pt x="497852" y="53340"/>
                  </a:lnTo>
                  <a:lnTo>
                    <a:pt x="463867" y="78105"/>
                  </a:lnTo>
                  <a:lnTo>
                    <a:pt x="439432" y="114300"/>
                  </a:lnTo>
                  <a:lnTo>
                    <a:pt x="428955" y="153035"/>
                  </a:lnTo>
                  <a:lnTo>
                    <a:pt x="428713" y="172529"/>
                  </a:lnTo>
                  <a:lnTo>
                    <a:pt x="431812" y="191770"/>
                  </a:lnTo>
                  <a:lnTo>
                    <a:pt x="444195" y="228765"/>
                  </a:lnTo>
                  <a:lnTo>
                    <a:pt x="483260" y="274828"/>
                  </a:lnTo>
                  <a:lnTo>
                    <a:pt x="535216" y="315341"/>
                  </a:lnTo>
                  <a:lnTo>
                    <a:pt x="593356" y="357035"/>
                  </a:lnTo>
                  <a:lnTo>
                    <a:pt x="611352" y="370840"/>
                  </a:lnTo>
                  <a:lnTo>
                    <a:pt x="624344" y="381800"/>
                  </a:lnTo>
                  <a:lnTo>
                    <a:pt x="632472" y="389890"/>
                  </a:lnTo>
                  <a:lnTo>
                    <a:pt x="637730" y="398462"/>
                  </a:lnTo>
                  <a:lnTo>
                    <a:pt x="640245" y="407035"/>
                  </a:lnTo>
                  <a:lnTo>
                    <a:pt x="640143" y="415607"/>
                  </a:lnTo>
                  <a:lnTo>
                    <a:pt x="612152" y="444500"/>
                  </a:lnTo>
                  <a:lnTo>
                    <a:pt x="599287" y="445960"/>
                  </a:lnTo>
                  <a:lnTo>
                    <a:pt x="585482" y="444665"/>
                  </a:lnTo>
                  <a:lnTo>
                    <a:pt x="541680" y="427202"/>
                  </a:lnTo>
                  <a:lnTo>
                    <a:pt x="514362" y="400050"/>
                  </a:lnTo>
                  <a:lnTo>
                    <a:pt x="504532" y="362191"/>
                  </a:lnTo>
                  <a:lnTo>
                    <a:pt x="505472" y="346710"/>
                  </a:lnTo>
                  <a:lnTo>
                    <a:pt x="337832" y="287020"/>
                  </a:lnTo>
                  <a:lnTo>
                    <a:pt x="334035" y="320382"/>
                  </a:lnTo>
                  <a:lnTo>
                    <a:pt x="336080" y="351955"/>
                  </a:lnTo>
                  <a:lnTo>
                    <a:pt x="344081" y="381863"/>
                  </a:lnTo>
                  <a:lnTo>
                    <a:pt x="379577" y="437819"/>
                  </a:lnTo>
                  <a:lnTo>
                    <a:pt x="411492" y="465302"/>
                  </a:lnTo>
                  <a:lnTo>
                    <a:pt x="453872" y="492544"/>
                  </a:lnTo>
                  <a:lnTo>
                    <a:pt x="506742" y="519430"/>
                  </a:lnTo>
                  <a:lnTo>
                    <a:pt x="545312" y="535584"/>
                  </a:lnTo>
                  <a:lnTo>
                    <a:pt x="613892" y="555510"/>
                  </a:lnTo>
                  <a:lnTo>
                    <a:pt x="643902" y="558800"/>
                  </a:lnTo>
                  <a:lnTo>
                    <a:pt x="671283" y="557377"/>
                  </a:lnTo>
                  <a:lnTo>
                    <a:pt x="718908" y="545947"/>
                  </a:lnTo>
                  <a:lnTo>
                    <a:pt x="756793" y="522846"/>
                  </a:lnTo>
                  <a:lnTo>
                    <a:pt x="783971" y="492366"/>
                  </a:lnTo>
                  <a:lnTo>
                    <a:pt x="800696" y="456653"/>
                  </a:lnTo>
                  <a:lnTo>
                    <a:pt x="805548" y="418553"/>
                  </a:lnTo>
                  <a:lnTo>
                    <a:pt x="803922" y="398780"/>
                  </a:lnTo>
                  <a:lnTo>
                    <a:pt x="790422" y="361010"/>
                  </a:lnTo>
                  <a:lnTo>
                    <a:pt x="764552" y="325120"/>
                  </a:lnTo>
                  <a:lnTo>
                    <a:pt x="722630" y="287972"/>
                  </a:lnTo>
                  <a:lnTo>
                    <a:pt x="657872" y="245110"/>
                  </a:lnTo>
                  <a:lnTo>
                    <a:pt x="634746" y="230098"/>
                  </a:lnTo>
                  <a:lnTo>
                    <a:pt x="603758" y="206717"/>
                  </a:lnTo>
                  <a:lnTo>
                    <a:pt x="587857" y="182880"/>
                  </a:lnTo>
                  <a:lnTo>
                    <a:pt x="587959" y="175260"/>
                  </a:lnTo>
                  <a:lnTo>
                    <a:pt x="622681" y="148932"/>
                  </a:lnTo>
                  <a:lnTo>
                    <a:pt x="633260" y="150025"/>
                  </a:lnTo>
                  <a:lnTo>
                    <a:pt x="670445" y="165366"/>
                  </a:lnTo>
                  <a:lnTo>
                    <a:pt x="697242" y="193040"/>
                  </a:lnTo>
                  <a:lnTo>
                    <a:pt x="704735" y="220192"/>
                  </a:lnTo>
                  <a:lnTo>
                    <a:pt x="703592" y="231140"/>
                  </a:lnTo>
                  <a:lnTo>
                    <a:pt x="863612" y="287020"/>
                  </a:lnTo>
                  <a:lnTo>
                    <a:pt x="864336" y="26393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878339" y="1355685"/>
              <a:ext cx="530860" cy="520700"/>
            </a:xfrm>
            <a:custGeom>
              <a:avLst/>
              <a:gdLst/>
              <a:ahLst/>
              <a:cxnLst/>
              <a:rect l="l" t="t" r="r" b="b"/>
              <a:pathLst>
                <a:path w="530859" h="520700">
                  <a:moveTo>
                    <a:pt x="3790" y="248324"/>
                  </a:moveTo>
                  <a:lnTo>
                    <a:pt x="171430" y="308014"/>
                  </a:lnTo>
                  <a:lnTo>
                    <a:pt x="170497" y="323492"/>
                  </a:lnTo>
                  <a:lnTo>
                    <a:pt x="171588" y="337542"/>
                  </a:lnTo>
                  <a:lnTo>
                    <a:pt x="196353" y="380404"/>
                  </a:lnTo>
                  <a:lnTo>
                    <a:pt x="236676" y="402054"/>
                  </a:lnTo>
                  <a:lnTo>
                    <a:pt x="265251" y="407253"/>
                  </a:lnTo>
                  <a:lnTo>
                    <a:pt x="278110" y="405804"/>
                  </a:lnTo>
                  <a:lnTo>
                    <a:pt x="306109" y="376912"/>
                  </a:lnTo>
                  <a:lnTo>
                    <a:pt x="306208" y="368339"/>
                  </a:lnTo>
                  <a:lnTo>
                    <a:pt x="303688" y="359767"/>
                  </a:lnTo>
                  <a:lnTo>
                    <a:pt x="277316" y="332144"/>
                  </a:lnTo>
                  <a:lnTo>
                    <a:pt x="236200" y="301664"/>
                  </a:lnTo>
                  <a:lnTo>
                    <a:pt x="201175" y="276641"/>
                  </a:lnTo>
                  <a:lnTo>
                    <a:pt x="172223" y="254833"/>
                  </a:lnTo>
                  <a:lnTo>
                    <a:pt x="132060" y="220384"/>
                  </a:lnTo>
                  <a:lnTo>
                    <a:pt x="102770" y="172342"/>
                  </a:lnTo>
                  <a:lnTo>
                    <a:pt x="94674" y="133826"/>
                  </a:lnTo>
                  <a:lnTo>
                    <a:pt x="94912" y="114339"/>
                  </a:lnTo>
                  <a:lnTo>
                    <a:pt x="105390" y="75604"/>
                  </a:lnTo>
                  <a:lnTo>
                    <a:pt x="129837" y="39409"/>
                  </a:lnTo>
                  <a:lnTo>
                    <a:pt x="163810" y="14644"/>
                  </a:lnTo>
                  <a:lnTo>
                    <a:pt x="204767" y="1944"/>
                  </a:lnTo>
                  <a:lnTo>
                    <a:pt x="227389" y="0"/>
                  </a:lnTo>
                  <a:lnTo>
                    <a:pt x="251440" y="674"/>
                  </a:lnTo>
                  <a:lnTo>
                    <a:pt x="305891" y="13057"/>
                  </a:lnTo>
                  <a:lnTo>
                    <a:pt x="370820" y="38774"/>
                  </a:lnTo>
                  <a:lnTo>
                    <a:pt x="406042" y="55641"/>
                  </a:lnTo>
                  <a:lnTo>
                    <a:pt x="458866" y="86995"/>
                  </a:lnTo>
                  <a:lnTo>
                    <a:pt x="491013" y="115748"/>
                  </a:lnTo>
                  <a:lnTo>
                    <a:pt x="512484" y="147617"/>
                  </a:lnTo>
                  <a:lnTo>
                    <a:pt x="528776" y="203557"/>
                  </a:lnTo>
                  <a:lnTo>
                    <a:pt x="530304" y="225226"/>
                  </a:lnTo>
                  <a:lnTo>
                    <a:pt x="529570" y="248324"/>
                  </a:lnTo>
                  <a:lnTo>
                    <a:pt x="369550" y="192444"/>
                  </a:lnTo>
                  <a:lnTo>
                    <a:pt x="370701" y="181490"/>
                  </a:lnTo>
                  <a:lnTo>
                    <a:pt x="370185" y="171489"/>
                  </a:lnTo>
                  <a:lnTo>
                    <a:pt x="347325" y="134818"/>
                  </a:lnTo>
                  <a:lnTo>
                    <a:pt x="310991" y="114557"/>
                  </a:lnTo>
                  <a:lnTo>
                    <a:pt x="288647" y="110232"/>
                  </a:lnTo>
                  <a:lnTo>
                    <a:pt x="279380" y="111164"/>
                  </a:lnTo>
                  <a:lnTo>
                    <a:pt x="253821" y="144184"/>
                  </a:lnTo>
                  <a:lnTo>
                    <a:pt x="256341" y="151804"/>
                  </a:lnTo>
                  <a:lnTo>
                    <a:pt x="300712" y="191392"/>
                  </a:lnTo>
                  <a:lnTo>
                    <a:pt x="359072" y="228560"/>
                  </a:lnTo>
                  <a:lnTo>
                    <a:pt x="388600" y="249277"/>
                  </a:lnTo>
                  <a:lnTo>
                    <a:pt x="430510" y="286424"/>
                  </a:lnTo>
                  <a:lnTo>
                    <a:pt x="456386" y="322302"/>
                  </a:lnTo>
                  <a:lnTo>
                    <a:pt x="469880" y="360084"/>
                  </a:lnTo>
                  <a:lnTo>
                    <a:pt x="471507" y="379849"/>
                  </a:lnTo>
                  <a:lnTo>
                    <a:pt x="470515" y="399137"/>
                  </a:lnTo>
                  <a:lnTo>
                    <a:pt x="459720" y="436284"/>
                  </a:lnTo>
                  <a:lnTo>
                    <a:pt x="437653" y="469622"/>
                  </a:lnTo>
                  <a:lnTo>
                    <a:pt x="405110" y="497244"/>
                  </a:lnTo>
                  <a:lnTo>
                    <a:pt x="362247" y="514389"/>
                  </a:lnTo>
                  <a:lnTo>
                    <a:pt x="309860" y="520104"/>
                  </a:lnTo>
                  <a:lnTo>
                    <a:pt x="279856" y="516810"/>
                  </a:lnTo>
                  <a:lnTo>
                    <a:pt x="211276" y="496887"/>
                  </a:lnTo>
                  <a:lnTo>
                    <a:pt x="172700" y="480734"/>
                  </a:lnTo>
                  <a:lnTo>
                    <a:pt x="119836" y="453846"/>
                  </a:lnTo>
                  <a:lnTo>
                    <a:pt x="77450" y="426600"/>
                  </a:lnTo>
                  <a:lnTo>
                    <a:pt x="45541" y="399117"/>
                  </a:lnTo>
                  <a:lnTo>
                    <a:pt x="10040" y="343157"/>
                  </a:lnTo>
                  <a:lnTo>
                    <a:pt x="0" y="281682"/>
                  </a:lnTo>
                  <a:lnTo>
                    <a:pt x="3790" y="248324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382510" y="1640268"/>
              <a:ext cx="537210" cy="526415"/>
            </a:xfrm>
            <a:custGeom>
              <a:avLst/>
              <a:gdLst/>
              <a:ahLst/>
              <a:cxnLst/>
              <a:rect l="l" t="t" r="r" b="b"/>
              <a:pathLst>
                <a:path w="537209" h="526414">
                  <a:moveTo>
                    <a:pt x="536625" y="258229"/>
                  </a:moveTo>
                  <a:lnTo>
                    <a:pt x="524687" y="197269"/>
                  </a:lnTo>
                  <a:lnTo>
                    <a:pt x="493255" y="139839"/>
                  </a:lnTo>
                  <a:lnTo>
                    <a:pt x="486397" y="132156"/>
                  </a:lnTo>
                  <a:lnTo>
                    <a:pt x="468147" y="111696"/>
                  </a:lnTo>
                  <a:lnTo>
                    <a:pt x="436613" y="83566"/>
                  </a:lnTo>
                  <a:lnTo>
                    <a:pt x="398780" y="55181"/>
                  </a:lnTo>
                  <a:lnTo>
                    <a:pt x="383413" y="46304"/>
                  </a:lnTo>
                  <a:lnTo>
                    <a:pt x="383413" y="214884"/>
                  </a:lnTo>
                  <a:lnTo>
                    <a:pt x="381000" y="232981"/>
                  </a:lnTo>
                  <a:lnTo>
                    <a:pt x="374764" y="252984"/>
                  </a:lnTo>
                  <a:lnTo>
                    <a:pt x="364490" y="274891"/>
                  </a:lnTo>
                  <a:lnTo>
                    <a:pt x="323113" y="246951"/>
                  </a:lnTo>
                  <a:lnTo>
                    <a:pt x="219710" y="177101"/>
                  </a:lnTo>
                  <a:lnTo>
                    <a:pt x="232841" y="162369"/>
                  </a:lnTo>
                  <a:lnTo>
                    <a:pt x="245745" y="150596"/>
                  </a:lnTo>
                  <a:lnTo>
                    <a:pt x="258635" y="141922"/>
                  </a:lnTo>
                  <a:lnTo>
                    <a:pt x="271780" y="136461"/>
                  </a:lnTo>
                  <a:lnTo>
                    <a:pt x="290779" y="132156"/>
                  </a:lnTo>
                  <a:lnTo>
                    <a:pt x="309562" y="132499"/>
                  </a:lnTo>
                  <a:lnTo>
                    <a:pt x="345440" y="146621"/>
                  </a:lnTo>
                  <a:lnTo>
                    <a:pt x="377761" y="183413"/>
                  </a:lnTo>
                  <a:lnTo>
                    <a:pt x="383413" y="214884"/>
                  </a:lnTo>
                  <a:lnTo>
                    <a:pt x="383413" y="46304"/>
                  </a:lnTo>
                  <a:lnTo>
                    <a:pt x="348551" y="26162"/>
                  </a:lnTo>
                  <a:lnTo>
                    <a:pt x="298919" y="7721"/>
                  </a:lnTo>
                  <a:lnTo>
                    <a:pt x="249999" y="0"/>
                  </a:lnTo>
                  <a:lnTo>
                    <a:pt x="201930" y="3111"/>
                  </a:lnTo>
                  <a:lnTo>
                    <a:pt x="156438" y="16217"/>
                  </a:lnTo>
                  <a:lnTo>
                    <a:pt x="115252" y="38354"/>
                  </a:lnTo>
                  <a:lnTo>
                    <a:pt x="78333" y="69557"/>
                  </a:lnTo>
                  <a:lnTo>
                    <a:pt x="45720" y="109791"/>
                  </a:lnTo>
                  <a:lnTo>
                    <a:pt x="13322" y="173621"/>
                  </a:lnTo>
                  <a:lnTo>
                    <a:pt x="0" y="239331"/>
                  </a:lnTo>
                  <a:lnTo>
                    <a:pt x="952" y="271526"/>
                  </a:lnTo>
                  <a:lnTo>
                    <a:pt x="14287" y="329704"/>
                  </a:lnTo>
                  <a:lnTo>
                    <a:pt x="44030" y="381889"/>
                  </a:lnTo>
                  <a:lnTo>
                    <a:pt x="96850" y="433336"/>
                  </a:lnTo>
                  <a:lnTo>
                    <a:pt x="132080" y="459041"/>
                  </a:lnTo>
                  <a:lnTo>
                    <a:pt x="174256" y="485444"/>
                  </a:lnTo>
                  <a:lnTo>
                    <a:pt x="213360" y="505396"/>
                  </a:lnTo>
                  <a:lnTo>
                    <a:pt x="249593" y="518693"/>
                  </a:lnTo>
                  <a:lnTo>
                    <a:pt x="316039" y="526084"/>
                  </a:lnTo>
                  <a:lnTo>
                    <a:pt x="349719" y="521589"/>
                  </a:lnTo>
                  <a:lnTo>
                    <a:pt x="384111" y="511873"/>
                  </a:lnTo>
                  <a:lnTo>
                    <a:pt x="419100" y="497141"/>
                  </a:lnTo>
                  <a:lnTo>
                    <a:pt x="291236" y="391998"/>
                  </a:lnTo>
                  <a:lnTo>
                    <a:pt x="283210" y="385381"/>
                  </a:lnTo>
                  <a:lnTo>
                    <a:pt x="271297" y="388696"/>
                  </a:lnTo>
                  <a:lnTo>
                    <a:pt x="260350" y="390944"/>
                  </a:lnTo>
                  <a:lnTo>
                    <a:pt x="251460" y="391883"/>
                  </a:lnTo>
                  <a:lnTo>
                    <a:pt x="251460" y="391731"/>
                  </a:lnTo>
                  <a:lnTo>
                    <a:pt x="251460" y="387921"/>
                  </a:lnTo>
                  <a:lnTo>
                    <a:pt x="246380" y="387921"/>
                  </a:lnTo>
                  <a:lnTo>
                    <a:pt x="242570" y="386651"/>
                  </a:lnTo>
                  <a:lnTo>
                    <a:pt x="236220" y="386651"/>
                  </a:lnTo>
                  <a:lnTo>
                    <a:pt x="229870" y="385381"/>
                  </a:lnTo>
                  <a:lnTo>
                    <a:pt x="223520" y="384111"/>
                  </a:lnTo>
                  <a:lnTo>
                    <a:pt x="218440" y="382841"/>
                  </a:lnTo>
                  <a:lnTo>
                    <a:pt x="212090" y="380301"/>
                  </a:lnTo>
                  <a:lnTo>
                    <a:pt x="207010" y="377761"/>
                  </a:lnTo>
                  <a:lnTo>
                    <a:pt x="200660" y="373951"/>
                  </a:lnTo>
                  <a:lnTo>
                    <a:pt x="200190" y="374878"/>
                  </a:lnTo>
                  <a:lnTo>
                    <a:pt x="195580" y="371411"/>
                  </a:lnTo>
                  <a:lnTo>
                    <a:pt x="187960" y="365061"/>
                  </a:lnTo>
                  <a:lnTo>
                    <a:pt x="184150" y="362521"/>
                  </a:lnTo>
                  <a:lnTo>
                    <a:pt x="181610" y="358711"/>
                  </a:lnTo>
                  <a:lnTo>
                    <a:pt x="177800" y="356171"/>
                  </a:lnTo>
                  <a:lnTo>
                    <a:pt x="175260" y="352361"/>
                  </a:lnTo>
                  <a:lnTo>
                    <a:pt x="172720" y="348551"/>
                  </a:lnTo>
                  <a:lnTo>
                    <a:pt x="170180" y="344741"/>
                  </a:lnTo>
                  <a:lnTo>
                    <a:pt x="169697" y="345071"/>
                  </a:lnTo>
                  <a:lnTo>
                    <a:pt x="167894" y="341452"/>
                  </a:lnTo>
                  <a:lnTo>
                    <a:pt x="168910" y="340931"/>
                  </a:lnTo>
                  <a:lnTo>
                    <a:pt x="166370" y="337121"/>
                  </a:lnTo>
                  <a:lnTo>
                    <a:pt x="166090" y="337312"/>
                  </a:lnTo>
                  <a:lnTo>
                    <a:pt x="165100" y="333311"/>
                  </a:lnTo>
                  <a:lnTo>
                    <a:pt x="164579" y="333578"/>
                  </a:lnTo>
                  <a:lnTo>
                    <a:pt x="162699" y="329793"/>
                  </a:lnTo>
                  <a:lnTo>
                    <a:pt x="163830" y="329501"/>
                  </a:lnTo>
                  <a:lnTo>
                    <a:pt x="162560" y="325691"/>
                  </a:lnTo>
                  <a:lnTo>
                    <a:pt x="161290" y="320611"/>
                  </a:lnTo>
                  <a:lnTo>
                    <a:pt x="160020" y="316801"/>
                  </a:lnTo>
                  <a:lnTo>
                    <a:pt x="160020" y="311721"/>
                  </a:lnTo>
                  <a:lnTo>
                    <a:pt x="158750" y="307911"/>
                  </a:lnTo>
                  <a:lnTo>
                    <a:pt x="158750" y="305371"/>
                  </a:lnTo>
                  <a:lnTo>
                    <a:pt x="158750" y="299021"/>
                  </a:lnTo>
                  <a:lnTo>
                    <a:pt x="160020" y="291401"/>
                  </a:lnTo>
                  <a:lnTo>
                    <a:pt x="162560" y="283781"/>
                  </a:lnTo>
                  <a:lnTo>
                    <a:pt x="161366" y="283489"/>
                  </a:lnTo>
                  <a:lnTo>
                    <a:pt x="163830" y="274891"/>
                  </a:lnTo>
                  <a:lnTo>
                    <a:pt x="167640" y="267271"/>
                  </a:lnTo>
                  <a:lnTo>
                    <a:pt x="171450" y="258381"/>
                  </a:lnTo>
                  <a:lnTo>
                    <a:pt x="173393" y="253822"/>
                  </a:lnTo>
                  <a:lnTo>
                    <a:pt x="463550" y="450151"/>
                  </a:lnTo>
                  <a:lnTo>
                    <a:pt x="466090" y="446341"/>
                  </a:lnTo>
                  <a:lnTo>
                    <a:pt x="500392" y="392468"/>
                  </a:lnTo>
                  <a:lnTo>
                    <a:pt x="517677" y="356654"/>
                  </a:lnTo>
                  <a:lnTo>
                    <a:pt x="535940" y="290131"/>
                  </a:lnTo>
                  <a:lnTo>
                    <a:pt x="536270" y="274891"/>
                  </a:lnTo>
                  <a:lnTo>
                    <a:pt x="536625" y="25822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383780" y="1940559"/>
              <a:ext cx="426720" cy="231140"/>
            </a:xfrm>
            <a:custGeom>
              <a:avLst/>
              <a:gdLst/>
              <a:ahLst/>
              <a:cxnLst/>
              <a:rect l="l" t="t" r="r" b="b"/>
              <a:pathLst>
                <a:path w="426720" h="231139">
                  <a:moveTo>
                    <a:pt x="426720" y="196850"/>
                  </a:moveTo>
                  <a:lnTo>
                    <a:pt x="421640" y="193040"/>
                  </a:lnTo>
                  <a:lnTo>
                    <a:pt x="285750" y="81280"/>
                  </a:lnTo>
                  <a:lnTo>
                    <a:pt x="283210" y="80010"/>
                  </a:lnTo>
                  <a:lnTo>
                    <a:pt x="280670" y="80010"/>
                  </a:lnTo>
                  <a:lnTo>
                    <a:pt x="274320" y="82550"/>
                  </a:lnTo>
                  <a:lnTo>
                    <a:pt x="274459" y="82778"/>
                  </a:lnTo>
                  <a:lnTo>
                    <a:pt x="269240" y="83820"/>
                  </a:lnTo>
                  <a:lnTo>
                    <a:pt x="264160" y="85090"/>
                  </a:lnTo>
                  <a:lnTo>
                    <a:pt x="259080" y="86360"/>
                  </a:lnTo>
                  <a:lnTo>
                    <a:pt x="254000" y="86360"/>
                  </a:lnTo>
                  <a:lnTo>
                    <a:pt x="248920" y="87630"/>
                  </a:lnTo>
                  <a:lnTo>
                    <a:pt x="250190" y="91440"/>
                  </a:lnTo>
                  <a:lnTo>
                    <a:pt x="250190" y="96520"/>
                  </a:lnTo>
                  <a:lnTo>
                    <a:pt x="255270" y="96520"/>
                  </a:lnTo>
                  <a:lnTo>
                    <a:pt x="260350" y="95250"/>
                  </a:lnTo>
                  <a:lnTo>
                    <a:pt x="265430" y="93980"/>
                  </a:lnTo>
                  <a:lnTo>
                    <a:pt x="271780" y="92710"/>
                  </a:lnTo>
                  <a:lnTo>
                    <a:pt x="278130" y="91440"/>
                  </a:lnTo>
                  <a:lnTo>
                    <a:pt x="281063" y="90271"/>
                  </a:lnTo>
                  <a:lnTo>
                    <a:pt x="409968" y="195072"/>
                  </a:lnTo>
                  <a:lnTo>
                    <a:pt x="399059" y="200520"/>
                  </a:lnTo>
                  <a:lnTo>
                    <a:pt x="398780" y="199390"/>
                  </a:lnTo>
                  <a:lnTo>
                    <a:pt x="381000" y="207010"/>
                  </a:lnTo>
                  <a:lnTo>
                    <a:pt x="363220" y="212090"/>
                  </a:lnTo>
                  <a:lnTo>
                    <a:pt x="363372" y="212407"/>
                  </a:lnTo>
                  <a:lnTo>
                    <a:pt x="346710" y="217170"/>
                  </a:lnTo>
                  <a:lnTo>
                    <a:pt x="330200" y="219710"/>
                  </a:lnTo>
                  <a:lnTo>
                    <a:pt x="313690" y="220980"/>
                  </a:lnTo>
                  <a:lnTo>
                    <a:pt x="298450" y="220980"/>
                  </a:lnTo>
                  <a:lnTo>
                    <a:pt x="283184" y="219811"/>
                  </a:lnTo>
                  <a:lnTo>
                    <a:pt x="266700" y="217170"/>
                  </a:lnTo>
                  <a:lnTo>
                    <a:pt x="266395" y="218351"/>
                  </a:lnTo>
                  <a:lnTo>
                    <a:pt x="250190" y="213360"/>
                  </a:lnTo>
                  <a:lnTo>
                    <a:pt x="232410" y="208280"/>
                  </a:lnTo>
                  <a:lnTo>
                    <a:pt x="214350" y="201066"/>
                  </a:lnTo>
                  <a:lnTo>
                    <a:pt x="214630" y="200660"/>
                  </a:lnTo>
                  <a:lnTo>
                    <a:pt x="194310" y="191770"/>
                  </a:lnTo>
                  <a:lnTo>
                    <a:pt x="175260" y="180340"/>
                  </a:lnTo>
                  <a:lnTo>
                    <a:pt x="154597" y="169418"/>
                  </a:lnTo>
                  <a:lnTo>
                    <a:pt x="154940" y="168910"/>
                  </a:lnTo>
                  <a:lnTo>
                    <a:pt x="133350" y="154940"/>
                  </a:lnTo>
                  <a:lnTo>
                    <a:pt x="115570" y="142240"/>
                  </a:lnTo>
                  <a:lnTo>
                    <a:pt x="98526" y="130073"/>
                  </a:lnTo>
                  <a:lnTo>
                    <a:pt x="99060" y="129540"/>
                  </a:lnTo>
                  <a:lnTo>
                    <a:pt x="82550" y="116840"/>
                  </a:lnTo>
                  <a:lnTo>
                    <a:pt x="69850" y="104140"/>
                  </a:lnTo>
                  <a:lnTo>
                    <a:pt x="36830" y="66040"/>
                  </a:lnTo>
                  <a:lnTo>
                    <a:pt x="22860" y="40640"/>
                  </a:lnTo>
                  <a:lnTo>
                    <a:pt x="16510" y="27940"/>
                  </a:lnTo>
                  <a:lnTo>
                    <a:pt x="12700" y="13970"/>
                  </a:lnTo>
                  <a:lnTo>
                    <a:pt x="8890" y="0"/>
                  </a:lnTo>
                  <a:lnTo>
                    <a:pt x="3810" y="1270"/>
                  </a:lnTo>
                  <a:lnTo>
                    <a:pt x="0" y="2540"/>
                  </a:lnTo>
                  <a:lnTo>
                    <a:pt x="3810" y="16510"/>
                  </a:lnTo>
                  <a:lnTo>
                    <a:pt x="7620" y="31750"/>
                  </a:lnTo>
                  <a:lnTo>
                    <a:pt x="8890" y="31750"/>
                  </a:lnTo>
                  <a:lnTo>
                    <a:pt x="13970" y="44450"/>
                  </a:lnTo>
                  <a:lnTo>
                    <a:pt x="13970" y="45720"/>
                  </a:lnTo>
                  <a:lnTo>
                    <a:pt x="20320" y="58420"/>
                  </a:lnTo>
                  <a:lnTo>
                    <a:pt x="21590" y="58420"/>
                  </a:lnTo>
                  <a:lnTo>
                    <a:pt x="29210" y="71120"/>
                  </a:lnTo>
                  <a:lnTo>
                    <a:pt x="38100" y="83820"/>
                  </a:lnTo>
                  <a:lnTo>
                    <a:pt x="39370" y="83820"/>
                  </a:lnTo>
                  <a:lnTo>
                    <a:pt x="39370" y="85090"/>
                  </a:lnTo>
                  <a:lnTo>
                    <a:pt x="49530" y="97790"/>
                  </a:lnTo>
                  <a:lnTo>
                    <a:pt x="50800" y="97790"/>
                  </a:lnTo>
                  <a:lnTo>
                    <a:pt x="62230" y="110490"/>
                  </a:lnTo>
                  <a:lnTo>
                    <a:pt x="77470" y="123190"/>
                  </a:lnTo>
                  <a:lnTo>
                    <a:pt x="109220" y="149860"/>
                  </a:lnTo>
                  <a:lnTo>
                    <a:pt x="149860" y="176530"/>
                  </a:lnTo>
                  <a:lnTo>
                    <a:pt x="190500" y="199390"/>
                  </a:lnTo>
                  <a:lnTo>
                    <a:pt x="209550" y="209550"/>
                  </a:lnTo>
                  <a:lnTo>
                    <a:pt x="210820" y="209550"/>
                  </a:lnTo>
                  <a:lnTo>
                    <a:pt x="228600" y="217170"/>
                  </a:lnTo>
                  <a:lnTo>
                    <a:pt x="247650" y="222250"/>
                  </a:lnTo>
                  <a:lnTo>
                    <a:pt x="264160" y="227330"/>
                  </a:lnTo>
                  <a:lnTo>
                    <a:pt x="281940" y="229870"/>
                  </a:lnTo>
                  <a:lnTo>
                    <a:pt x="298450" y="231140"/>
                  </a:lnTo>
                  <a:lnTo>
                    <a:pt x="314960" y="229870"/>
                  </a:lnTo>
                  <a:lnTo>
                    <a:pt x="331470" y="228600"/>
                  </a:lnTo>
                  <a:lnTo>
                    <a:pt x="349250" y="226060"/>
                  </a:lnTo>
                  <a:lnTo>
                    <a:pt x="365760" y="220980"/>
                  </a:lnTo>
                  <a:lnTo>
                    <a:pt x="367030" y="220980"/>
                  </a:lnTo>
                  <a:lnTo>
                    <a:pt x="383540" y="215900"/>
                  </a:lnTo>
                  <a:lnTo>
                    <a:pt x="384810" y="215900"/>
                  </a:lnTo>
                  <a:lnTo>
                    <a:pt x="401320" y="209550"/>
                  </a:lnTo>
                  <a:lnTo>
                    <a:pt x="402590" y="208280"/>
                  </a:lnTo>
                  <a:lnTo>
                    <a:pt x="420370" y="200660"/>
                  </a:lnTo>
                  <a:lnTo>
                    <a:pt x="426720" y="19685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377430" y="1635759"/>
              <a:ext cx="381000" cy="307340"/>
            </a:xfrm>
            <a:custGeom>
              <a:avLst/>
              <a:gdLst/>
              <a:ahLst/>
              <a:cxnLst/>
              <a:rect l="l" t="t" r="r" b="b"/>
              <a:pathLst>
                <a:path w="381000" h="307339">
                  <a:moveTo>
                    <a:pt x="381000" y="40640"/>
                  </a:moveTo>
                  <a:lnTo>
                    <a:pt x="355600" y="26670"/>
                  </a:lnTo>
                  <a:lnTo>
                    <a:pt x="330200" y="16510"/>
                  </a:lnTo>
                  <a:lnTo>
                    <a:pt x="306070" y="7620"/>
                  </a:lnTo>
                  <a:lnTo>
                    <a:pt x="304800" y="7620"/>
                  </a:lnTo>
                  <a:lnTo>
                    <a:pt x="293370" y="5080"/>
                  </a:lnTo>
                  <a:lnTo>
                    <a:pt x="292100" y="5080"/>
                  </a:lnTo>
                  <a:lnTo>
                    <a:pt x="280670" y="2540"/>
                  </a:lnTo>
                  <a:lnTo>
                    <a:pt x="267970" y="1270"/>
                  </a:lnTo>
                  <a:lnTo>
                    <a:pt x="255270" y="0"/>
                  </a:lnTo>
                  <a:lnTo>
                    <a:pt x="243840" y="0"/>
                  </a:lnTo>
                  <a:lnTo>
                    <a:pt x="242570" y="0"/>
                  </a:lnTo>
                  <a:lnTo>
                    <a:pt x="231140" y="0"/>
                  </a:lnTo>
                  <a:lnTo>
                    <a:pt x="218440" y="1270"/>
                  </a:lnTo>
                  <a:lnTo>
                    <a:pt x="207010" y="2540"/>
                  </a:lnTo>
                  <a:lnTo>
                    <a:pt x="205740" y="2540"/>
                  </a:lnTo>
                  <a:lnTo>
                    <a:pt x="182880" y="8890"/>
                  </a:lnTo>
                  <a:lnTo>
                    <a:pt x="171450" y="11430"/>
                  </a:lnTo>
                  <a:lnTo>
                    <a:pt x="171450" y="12700"/>
                  </a:lnTo>
                  <a:lnTo>
                    <a:pt x="160020" y="16510"/>
                  </a:lnTo>
                  <a:lnTo>
                    <a:pt x="149860" y="21590"/>
                  </a:lnTo>
                  <a:lnTo>
                    <a:pt x="148590" y="21590"/>
                  </a:lnTo>
                  <a:lnTo>
                    <a:pt x="138430" y="26670"/>
                  </a:lnTo>
                  <a:lnTo>
                    <a:pt x="128270" y="31750"/>
                  </a:lnTo>
                  <a:lnTo>
                    <a:pt x="128270" y="33020"/>
                  </a:lnTo>
                  <a:lnTo>
                    <a:pt x="118110" y="38100"/>
                  </a:lnTo>
                  <a:lnTo>
                    <a:pt x="118110" y="39370"/>
                  </a:lnTo>
                  <a:lnTo>
                    <a:pt x="107950" y="45720"/>
                  </a:lnTo>
                  <a:lnTo>
                    <a:pt x="63500" y="90170"/>
                  </a:lnTo>
                  <a:lnTo>
                    <a:pt x="36830" y="127000"/>
                  </a:lnTo>
                  <a:lnTo>
                    <a:pt x="36830" y="128270"/>
                  </a:lnTo>
                  <a:lnTo>
                    <a:pt x="27940" y="143510"/>
                  </a:lnTo>
                  <a:lnTo>
                    <a:pt x="8890" y="193040"/>
                  </a:lnTo>
                  <a:lnTo>
                    <a:pt x="1270" y="242570"/>
                  </a:lnTo>
                  <a:lnTo>
                    <a:pt x="1270" y="243840"/>
                  </a:lnTo>
                  <a:lnTo>
                    <a:pt x="0" y="259080"/>
                  </a:lnTo>
                  <a:lnTo>
                    <a:pt x="0" y="260350"/>
                  </a:lnTo>
                  <a:lnTo>
                    <a:pt x="1270" y="260350"/>
                  </a:lnTo>
                  <a:lnTo>
                    <a:pt x="1270" y="275590"/>
                  </a:lnTo>
                  <a:lnTo>
                    <a:pt x="3810" y="292100"/>
                  </a:lnTo>
                  <a:lnTo>
                    <a:pt x="6350" y="307340"/>
                  </a:lnTo>
                  <a:lnTo>
                    <a:pt x="10160" y="306070"/>
                  </a:lnTo>
                  <a:lnTo>
                    <a:pt x="15240" y="304800"/>
                  </a:lnTo>
                  <a:lnTo>
                    <a:pt x="12700" y="290830"/>
                  </a:lnTo>
                  <a:lnTo>
                    <a:pt x="11430" y="275590"/>
                  </a:lnTo>
                  <a:lnTo>
                    <a:pt x="10160" y="259080"/>
                  </a:lnTo>
                  <a:lnTo>
                    <a:pt x="10160" y="243840"/>
                  </a:lnTo>
                  <a:lnTo>
                    <a:pt x="11430" y="227330"/>
                  </a:lnTo>
                  <a:lnTo>
                    <a:pt x="13779" y="212051"/>
                  </a:lnTo>
                  <a:lnTo>
                    <a:pt x="13970" y="212090"/>
                  </a:lnTo>
                  <a:lnTo>
                    <a:pt x="17780" y="195580"/>
                  </a:lnTo>
                  <a:lnTo>
                    <a:pt x="22860" y="180340"/>
                  </a:lnTo>
                  <a:lnTo>
                    <a:pt x="29210" y="163830"/>
                  </a:lnTo>
                  <a:lnTo>
                    <a:pt x="36830" y="148590"/>
                  </a:lnTo>
                  <a:lnTo>
                    <a:pt x="44450" y="132080"/>
                  </a:lnTo>
                  <a:lnTo>
                    <a:pt x="54610" y="116840"/>
                  </a:lnTo>
                  <a:lnTo>
                    <a:pt x="71120" y="95250"/>
                  </a:lnTo>
                  <a:lnTo>
                    <a:pt x="87033" y="76885"/>
                  </a:lnTo>
                  <a:lnTo>
                    <a:pt x="87630" y="77470"/>
                  </a:lnTo>
                  <a:lnTo>
                    <a:pt x="105410" y="60960"/>
                  </a:lnTo>
                  <a:lnTo>
                    <a:pt x="114300" y="53340"/>
                  </a:lnTo>
                  <a:lnTo>
                    <a:pt x="123190" y="46990"/>
                  </a:lnTo>
                  <a:lnTo>
                    <a:pt x="133350" y="40640"/>
                  </a:lnTo>
                  <a:lnTo>
                    <a:pt x="143510" y="34290"/>
                  </a:lnTo>
                  <a:lnTo>
                    <a:pt x="153670" y="29210"/>
                  </a:lnTo>
                  <a:lnTo>
                    <a:pt x="163830" y="25400"/>
                  </a:lnTo>
                  <a:lnTo>
                    <a:pt x="175260" y="21590"/>
                  </a:lnTo>
                  <a:lnTo>
                    <a:pt x="175069" y="21234"/>
                  </a:lnTo>
                  <a:lnTo>
                    <a:pt x="185420" y="17780"/>
                  </a:lnTo>
                  <a:lnTo>
                    <a:pt x="208280" y="12700"/>
                  </a:lnTo>
                  <a:lnTo>
                    <a:pt x="219710" y="10160"/>
                  </a:lnTo>
                  <a:lnTo>
                    <a:pt x="231140" y="8890"/>
                  </a:lnTo>
                  <a:lnTo>
                    <a:pt x="242570" y="8890"/>
                  </a:lnTo>
                  <a:lnTo>
                    <a:pt x="243840" y="8890"/>
                  </a:lnTo>
                  <a:lnTo>
                    <a:pt x="255270" y="8890"/>
                  </a:lnTo>
                  <a:lnTo>
                    <a:pt x="266700" y="10160"/>
                  </a:lnTo>
                  <a:lnTo>
                    <a:pt x="278168" y="11315"/>
                  </a:lnTo>
                  <a:lnTo>
                    <a:pt x="290830" y="13970"/>
                  </a:lnTo>
                  <a:lnTo>
                    <a:pt x="302260" y="16510"/>
                  </a:lnTo>
                  <a:lnTo>
                    <a:pt x="326567" y="25031"/>
                  </a:lnTo>
                  <a:lnTo>
                    <a:pt x="326390" y="25400"/>
                  </a:lnTo>
                  <a:lnTo>
                    <a:pt x="351790" y="35560"/>
                  </a:lnTo>
                  <a:lnTo>
                    <a:pt x="377190" y="48260"/>
                  </a:lnTo>
                  <a:lnTo>
                    <a:pt x="378460" y="44450"/>
                  </a:lnTo>
                  <a:lnTo>
                    <a:pt x="381000" y="406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741920" y="1676399"/>
              <a:ext cx="181610" cy="416559"/>
            </a:xfrm>
            <a:custGeom>
              <a:avLst/>
              <a:gdLst/>
              <a:ahLst/>
              <a:cxnLst/>
              <a:rect l="l" t="t" r="r" b="b"/>
              <a:pathLst>
                <a:path w="181609" h="416560">
                  <a:moveTo>
                    <a:pt x="29210" y="170180"/>
                  </a:moveTo>
                  <a:lnTo>
                    <a:pt x="24130" y="170180"/>
                  </a:lnTo>
                  <a:lnTo>
                    <a:pt x="19050" y="170180"/>
                  </a:lnTo>
                  <a:lnTo>
                    <a:pt x="19050" y="173990"/>
                  </a:lnTo>
                  <a:lnTo>
                    <a:pt x="19050" y="186690"/>
                  </a:lnTo>
                  <a:lnTo>
                    <a:pt x="16510" y="195580"/>
                  </a:lnTo>
                  <a:lnTo>
                    <a:pt x="17665" y="195872"/>
                  </a:lnTo>
                  <a:lnTo>
                    <a:pt x="14363" y="204673"/>
                  </a:lnTo>
                  <a:lnTo>
                    <a:pt x="13970" y="204470"/>
                  </a:lnTo>
                  <a:lnTo>
                    <a:pt x="10515" y="214820"/>
                  </a:lnTo>
                  <a:lnTo>
                    <a:pt x="10160" y="214630"/>
                  </a:lnTo>
                  <a:lnTo>
                    <a:pt x="6692" y="225031"/>
                  </a:lnTo>
                  <a:lnTo>
                    <a:pt x="6350" y="224790"/>
                  </a:lnTo>
                  <a:lnTo>
                    <a:pt x="0" y="236220"/>
                  </a:lnTo>
                  <a:lnTo>
                    <a:pt x="5080" y="238760"/>
                  </a:lnTo>
                  <a:lnTo>
                    <a:pt x="8890" y="240030"/>
                  </a:lnTo>
                  <a:lnTo>
                    <a:pt x="13970" y="229870"/>
                  </a:lnTo>
                  <a:lnTo>
                    <a:pt x="15240" y="229870"/>
                  </a:lnTo>
                  <a:lnTo>
                    <a:pt x="19050" y="218440"/>
                  </a:lnTo>
                  <a:lnTo>
                    <a:pt x="22860" y="208280"/>
                  </a:lnTo>
                  <a:lnTo>
                    <a:pt x="26670" y="198120"/>
                  </a:lnTo>
                  <a:lnTo>
                    <a:pt x="27940" y="187960"/>
                  </a:lnTo>
                  <a:lnTo>
                    <a:pt x="29210" y="184150"/>
                  </a:lnTo>
                  <a:lnTo>
                    <a:pt x="29210" y="182880"/>
                  </a:lnTo>
                  <a:lnTo>
                    <a:pt x="29210" y="179070"/>
                  </a:lnTo>
                  <a:lnTo>
                    <a:pt x="29210" y="173990"/>
                  </a:lnTo>
                  <a:lnTo>
                    <a:pt x="29210" y="170180"/>
                  </a:lnTo>
                  <a:close/>
                </a:path>
                <a:path w="181609" h="416560">
                  <a:moveTo>
                    <a:pt x="181610" y="222250"/>
                  </a:moveTo>
                  <a:lnTo>
                    <a:pt x="180340" y="207010"/>
                  </a:lnTo>
                  <a:lnTo>
                    <a:pt x="180340" y="205740"/>
                  </a:lnTo>
                  <a:lnTo>
                    <a:pt x="179070" y="190500"/>
                  </a:lnTo>
                  <a:lnTo>
                    <a:pt x="177800" y="190500"/>
                  </a:lnTo>
                  <a:lnTo>
                    <a:pt x="175260" y="175260"/>
                  </a:lnTo>
                  <a:lnTo>
                    <a:pt x="173990" y="175260"/>
                  </a:lnTo>
                  <a:lnTo>
                    <a:pt x="170180" y="160020"/>
                  </a:lnTo>
                  <a:lnTo>
                    <a:pt x="163830" y="144780"/>
                  </a:lnTo>
                  <a:lnTo>
                    <a:pt x="156210" y="130810"/>
                  </a:lnTo>
                  <a:lnTo>
                    <a:pt x="156210" y="129540"/>
                  </a:lnTo>
                  <a:lnTo>
                    <a:pt x="148590" y="115570"/>
                  </a:lnTo>
                  <a:lnTo>
                    <a:pt x="147320" y="115570"/>
                  </a:lnTo>
                  <a:lnTo>
                    <a:pt x="137160" y="101600"/>
                  </a:lnTo>
                  <a:lnTo>
                    <a:pt x="137160" y="100330"/>
                  </a:lnTo>
                  <a:lnTo>
                    <a:pt x="125730" y="86360"/>
                  </a:lnTo>
                  <a:lnTo>
                    <a:pt x="111760" y="72390"/>
                  </a:lnTo>
                  <a:lnTo>
                    <a:pt x="96520" y="58420"/>
                  </a:lnTo>
                  <a:lnTo>
                    <a:pt x="80010" y="44450"/>
                  </a:lnTo>
                  <a:lnTo>
                    <a:pt x="80010" y="43180"/>
                  </a:lnTo>
                  <a:lnTo>
                    <a:pt x="62230" y="29210"/>
                  </a:lnTo>
                  <a:lnTo>
                    <a:pt x="41910" y="15240"/>
                  </a:lnTo>
                  <a:lnTo>
                    <a:pt x="16510" y="0"/>
                  </a:lnTo>
                  <a:lnTo>
                    <a:pt x="13970" y="3810"/>
                  </a:lnTo>
                  <a:lnTo>
                    <a:pt x="11430" y="7620"/>
                  </a:lnTo>
                  <a:lnTo>
                    <a:pt x="36830" y="24130"/>
                  </a:lnTo>
                  <a:lnTo>
                    <a:pt x="56362" y="36347"/>
                  </a:lnTo>
                  <a:lnTo>
                    <a:pt x="55880" y="36830"/>
                  </a:lnTo>
                  <a:lnTo>
                    <a:pt x="74930" y="50800"/>
                  </a:lnTo>
                  <a:lnTo>
                    <a:pt x="91440" y="64770"/>
                  </a:lnTo>
                  <a:lnTo>
                    <a:pt x="105410" y="78740"/>
                  </a:lnTo>
                  <a:lnTo>
                    <a:pt x="118110" y="92710"/>
                  </a:lnTo>
                  <a:lnTo>
                    <a:pt x="130810" y="106680"/>
                  </a:lnTo>
                  <a:lnTo>
                    <a:pt x="139700" y="120650"/>
                  </a:lnTo>
                  <a:lnTo>
                    <a:pt x="148590" y="134620"/>
                  </a:lnTo>
                  <a:lnTo>
                    <a:pt x="154940" y="148590"/>
                  </a:lnTo>
                  <a:lnTo>
                    <a:pt x="161290" y="163830"/>
                  </a:lnTo>
                  <a:lnTo>
                    <a:pt x="161632" y="163601"/>
                  </a:lnTo>
                  <a:lnTo>
                    <a:pt x="166268" y="177507"/>
                  </a:lnTo>
                  <a:lnTo>
                    <a:pt x="165100" y="177800"/>
                  </a:lnTo>
                  <a:lnTo>
                    <a:pt x="168910" y="191770"/>
                  </a:lnTo>
                  <a:lnTo>
                    <a:pt x="171450" y="207010"/>
                  </a:lnTo>
                  <a:lnTo>
                    <a:pt x="172720" y="222250"/>
                  </a:lnTo>
                  <a:lnTo>
                    <a:pt x="172720" y="237490"/>
                  </a:lnTo>
                  <a:lnTo>
                    <a:pt x="171538" y="252755"/>
                  </a:lnTo>
                  <a:lnTo>
                    <a:pt x="168910" y="269240"/>
                  </a:lnTo>
                  <a:lnTo>
                    <a:pt x="153670" y="318770"/>
                  </a:lnTo>
                  <a:lnTo>
                    <a:pt x="137160" y="354330"/>
                  </a:lnTo>
                  <a:lnTo>
                    <a:pt x="125730" y="372110"/>
                  </a:lnTo>
                  <a:lnTo>
                    <a:pt x="114300" y="391160"/>
                  </a:lnTo>
                  <a:lnTo>
                    <a:pt x="102870" y="407670"/>
                  </a:lnTo>
                  <a:lnTo>
                    <a:pt x="106680" y="410210"/>
                  </a:lnTo>
                  <a:lnTo>
                    <a:pt x="104140" y="414020"/>
                  </a:lnTo>
                  <a:lnTo>
                    <a:pt x="107950" y="416560"/>
                  </a:lnTo>
                  <a:lnTo>
                    <a:pt x="110490" y="412750"/>
                  </a:lnTo>
                  <a:lnTo>
                    <a:pt x="121920" y="396240"/>
                  </a:lnTo>
                  <a:lnTo>
                    <a:pt x="133350" y="377190"/>
                  </a:lnTo>
                  <a:lnTo>
                    <a:pt x="134620" y="377190"/>
                  </a:lnTo>
                  <a:lnTo>
                    <a:pt x="144780" y="358140"/>
                  </a:lnTo>
                  <a:lnTo>
                    <a:pt x="162560" y="322580"/>
                  </a:lnTo>
                  <a:lnTo>
                    <a:pt x="177800" y="271780"/>
                  </a:lnTo>
                  <a:lnTo>
                    <a:pt x="177800" y="270510"/>
                  </a:lnTo>
                  <a:lnTo>
                    <a:pt x="180340" y="255270"/>
                  </a:lnTo>
                  <a:lnTo>
                    <a:pt x="180340" y="254000"/>
                  </a:lnTo>
                  <a:lnTo>
                    <a:pt x="181610" y="238760"/>
                  </a:lnTo>
                  <a:lnTo>
                    <a:pt x="181610" y="237490"/>
                  </a:lnTo>
                  <a:lnTo>
                    <a:pt x="181610" y="22225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618730" y="1767839"/>
              <a:ext cx="152400" cy="78740"/>
            </a:xfrm>
            <a:custGeom>
              <a:avLst/>
              <a:gdLst/>
              <a:ahLst/>
              <a:cxnLst/>
              <a:rect l="l" t="t" r="r" b="b"/>
              <a:pathLst>
                <a:path w="152400" h="78739">
                  <a:moveTo>
                    <a:pt x="152400" y="78740"/>
                  </a:moveTo>
                  <a:lnTo>
                    <a:pt x="151130" y="73660"/>
                  </a:lnTo>
                  <a:lnTo>
                    <a:pt x="151130" y="69850"/>
                  </a:lnTo>
                  <a:lnTo>
                    <a:pt x="148590" y="62230"/>
                  </a:lnTo>
                  <a:lnTo>
                    <a:pt x="147320" y="57150"/>
                  </a:lnTo>
                  <a:lnTo>
                    <a:pt x="146050" y="54610"/>
                  </a:lnTo>
                  <a:lnTo>
                    <a:pt x="146050" y="53340"/>
                  </a:lnTo>
                  <a:lnTo>
                    <a:pt x="143510" y="49530"/>
                  </a:lnTo>
                  <a:lnTo>
                    <a:pt x="142240" y="46990"/>
                  </a:lnTo>
                  <a:lnTo>
                    <a:pt x="139700" y="43180"/>
                  </a:lnTo>
                  <a:lnTo>
                    <a:pt x="138430" y="39370"/>
                  </a:lnTo>
                  <a:lnTo>
                    <a:pt x="137160" y="39370"/>
                  </a:lnTo>
                  <a:lnTo>
                    <a:pt x="133350" y="33020"/>
                  </a:lnTo>
                  <a:lnTo>
                    <a:pt x="132080" y="33020"/>
                  </a:lnTo>
                  <a:lnTo>
                    <a:pt x="127000" y="26670"/>
                  </a:lnTo>
                  <a:lnTo>
                    <a:pt x="125730" y="26670"/>
                  </a:lnTo>
                  <a:lnTo>
                    <a:pt x="119380" y="21590"/>
                  </a:lnTo>
                  <a:lnTo>
                    <a:pt x="119380" y="20320"/>
                  </a:lnTo>
                  <a:lnTo>
                    <a:pt x="113030" y="15240"/>
                  </a:lnTo>
                  <a:lnTo>
                    <a:pt x="111760" y="15240"/>
                  </a:lnTo>
                  <a:lnTo>
                    <a:pt x="107950" y="12700"/>
                  </a:lnTo>
                  <a:lnTo>
                    <a:pt x="102870" y="10160"/>
                  </a:lnTo>
                  <a:lnTo>
                    <a:pt x="102870" y="8890"/>
                  </a:lnTo>
                  <a:lnTo>
                    <a:pt x="99060" y="7620"/>
                  </a:lnTo>
                  <a:lnTo>
                    <a:pt x="97790" y="7620"/>
                  </a:lnTo>
                  <a:lnTo>
                    <a:pt x="93980" y="5080"/>
                  </a:lnTo>
                  <a:lnTo>
                    <a:pt x="88900" y="3810"/>
                  </a:lnTo>
                  <a:lnTo>
                    <a:pt x="83820" y="2540"/>
                  </a:lnTo>
                  <a:lnTo>
                    <a:pt x="78740" y="1270"/>
                  </a:lnTo>
                  <a:lnTo>
                    <a:pt x="74930" y="0"/>
                  </a:lnTo>
                  <a:lnTo>
                    <a:pt x="49530" y="0"/>
                  </a:lnTo>
                  <a:lnTo>
                    <a:pt x="44450" y="1270"/>
                  </a:lnTo>
                  <a:lnTo>
                    <a:pt x="39370" y="2540"/>
                  </a:lnTo>
                  <a:lnTo>
                    <a:pt x="34290" y="5080"/>
                  </a:lnTo>
                  <a:lnTo>
                    <a:pt x="30480" y="6350"/>
                  </a:lnTo>
                  <a:lnTo>
                    <a:pt x="26670" y="7620"/>
                  </a:lnTo>
                  <a:lnTo>
                    <a:pt x="20320" y="10160"/>
                  </a:lnTo>
                  <a:lnTo>
                    <a:pt x="13970" y="13970"/>
                  </a:lnTo>
                  <a:lnTo>
                    <a:pt x="12700" y="15240"/>
                  </a:lnTo>
                  <a:lnTo>
                    <a:pt x="7620" y="19050"/>
                  </a:lnTo>
                  <a:lnTo>
                    <a:pt x="6350" y="19050"/>
                  </a:lnTo>
                  <a:lnTo>
                    <a:pt x="0" y="25400"/>
                  </a:lnTo>
                  <a:lnTo>
                    <a:pt x="3810" y="27940"/>
                  </a:lnTo>
                  <a:lnTo>
                    <a:pt x="6350" y="31750"/>
                  </a:lnTo>
                  <a:lnTo>
                    <a:pt x="12700" y="26670"/>
                  </a:lnTo>
                  <a:lnTo>
                    <a:pt x="19050" y="22860"/>
                  </a:lnTo>
                  <a:lnTo>
                    <a:pt x="25400" y="19050"/>
                  </a:lnTo>
                  <a:lnTo>
                    <a:pt x="25095" y="18465"/>
                  </a:lnTo>
                  <a:lnTo>
                    <a:pt x="30200" y="15417"/>
                  </a:lnTo>
                  <a:lnTo>
                    <a:pt x="30480" y="16510"/>
                  </a:lnTo>
                  <a:lnTo>
                    <a:pt x="34290" y="13970"/>
                  </a:lnTo>
                  <a:lnTo>
                    <a:pt x="36830" y="13970"/>
                  </a:lnTo>
                  <a:lnTo>
                    <a:pt x="41910" y="11430"/>
                  </a:lnTo>
                  <a:lnTo>
                    <a:pt x="45491" y="10541"/>
                  </a:lnTo>
                  <a:lnTo>
                    <a:pt x="45720" y="11430"/>
                  </a:lnTo>
                  <a:lnTo>
                    <a:pt x="50800" y="10160"/>
                  </a:lnTo>
                  <a:lnTo>
                    <a:pt x="55880" y="8890"/>
                  </a:lnTo>
                  <a:lnTo>
                    <a:pt x="72390" y="8890"/>
                  </a:lnTo>
                  <a:lnTo>
                    <a:pt x="77470" y="10160"/>
                  </a:lnTo>
                  <a:lnTo>
                    <a:pt x="81280" y="11430"/>
                  </a:lnTo>
                  <a:lnTo>
                    <a:pt x="85229" y="12420"/>
                  </a:lnTo>
                  <a:lnTo>
                    <a:pt x="85090" y="12700"/>
                  </a:lnTo>
                  <a:lnTo>
                    <a:pt x="90170" y="13970"/>
                  </a:lnTo>
                  <a:lnTo>
                    <a:pt x="95250" y="16510"/>
                  </a:lnTo>
                  <a:lnTo>
                    <a:pt x="95389" y="15951"/>
                  </a:lnTo>
                  <a:lnTo>
                    <a:pt x="99060" y="17780"/>
                  </a:lnTo>
                  <a:lnTo>
                    <a:pt x="102870" y="20320"/>
                  </a:lnTo>
                  <a:lnTo>
                    <a:pt x="106680" y="22860"/>
                  </a:lnTo>
                  <a:lnTo>
                    <a:pt x="114300" y="27940"/>
                  </a:lnTo>
                  <a:lnTo>
                    <a:pt x="120065" y="32562"/>
                  </a:lnTo>
                  <a:lnTo>
                    <a:pt x="119380" y="33020"/>
                  </a:lnTo>
                  <a:lnTo>
                    <a:pt x="125730" y="39370"/>
                  </a:lnTo>
                  <a:lnTo>
                    <a:pt x="129705" y="44348"/>
                  </a:lnTo>
                  <a:lnTo>
                    <a:pt x="129540" y="44450"/>
                  </a:lnTo>
                  <a:lnTo>
                    <a:pt x="132080" y="48260"/>
                  </a:lnTo>
                  <a:lnTo>
                    <a:pt x="133350" y="50800"/>
                  </a:lnTo>
                  <a:lnTo>
                    <a:pt x="135890" y="54610"/>
                  </a:lnTo>
                  <a:lnTo>
                    <a:pt x="137160" y="57150"/>
                  </a:lnTo>
                  <a:lnTo>
                    <a:pt x="138430" y="60960"/>
                  </a:lnTo>
                  <a:lnTo>
                    <a:pt x="139700" y="64770"/>
                  </a:lnTo>
                  <a:lnTo>
                    <a:pt x="140970" y="72390"/>
                  </a:lnTo>
                  <a:lnTo>
                    <a:pt x="141351" y="72301"/>
                  </a:lnTo>
                  <a:lnTo>
                    <a:pt x="142240" y="74930"/>
                  </a:lnTo>
                  <a:lnTo>
                    <a:pt x="142240" y="78740"/>
                  </a:lnTo>
                  <a:lnTo>
                    <a:pt x="147320" y="78740"/>
                  </a:lnTo>
                  <a:lnTo>
                    <a:pt x="152400" y="7874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594600" y="1793239"/>
              <a:ext cx="792480" cy="826769"/>
            </a:xfrm>
            <a:custGeom>
              <a:avLst/>
              <a:gdLst/>
              <a:ahLst/>
              <a:cxnLst/>
              <a:rect l="l" t="t" r="r" b="b"/>
              <a:pathLst>
                <a:path w="792479" h="826769">
                  <a:moveTo>
                    <a:pt x="156210" y="123190"/>
                  </a:moveTo>
                  <a:lnTo>
                    <a:pt x="152400" y="121920"/>
                  </a:lnTo>
                  <a:lnTo>
                    <a:pt x="154940" y="118110"/>
                  </a:lnTo>
                  <a:lnTo>
                    <a:pt x="14351" y="23164"/>
                  </a:lnTo>
                  <a:lnTo>
                    <a:pt x="17780" y="19050"/>
                  </a:lnTo>
                  <a:lnTo>
                    <a:pt x="24130" y="12700"/>
                  </a:lnTo>
                  <a:lnTo>
                    <a:pt x="30480" y="6350"/>
                  </a:lnTo>
                  <a:lnTo>
                    <a:pt x="27940" y="2540"/>
                  </a:lnTo>
                  <a:lnTo>
                    <a:pt x="24130" y="0"/>
                  </a:lnTo>
                  <a:lnTo>
                    <a:pt x="17780" y="5080"/>
                  </a:lnTo>
                  <a:lnTo>
                    <a:pt x="17780" y="6350"/>
                  </a:lnTo>
                  <a:lnTo>
                    <a:pt x="10160" y="12700"/>
                  </a:lnTo>
                  <a:lnTo>
                    <a:pt x="3810" y="20320"/>
                  </a:lnTo>
                  <a:lnTo>
                    <a:pt x="0" y="24130"/>
                  </a:lnTo>
                  <a:lnTo>
                    <a:pt x="5080" y="27940"/>
                  </a:lnTo>
                  <a:lnTo>
                    <a:pt x="149860" y="125730"/>
                  </a:lnTo>
                  <a:lnTo>
                    <a:pt x="153670" y="128270"/>
                  </a:lnTo>
                  <a:lnTo>
                    <a:pt x="156210" y="123190"/>
                  </a:lnTo>
                  <a:close/>
                </a:path>
                <a:path w="792479" h="826769">
                  <a:moveTo>
                    <a:pt x="792480" y="502920"/>
                  </a:moveTo>
                  <a:lnTo>
                    <a:pt x="782955" y="443865"/>
                  </a:lnTo>
                  <a:lnTo>
                    <a:pt x="746760" y="388620"/>
                  </a:lnTo>
                  <a:lnTo>
                    <a:pt x="707859" y="355282"/>
                  </a:lnTo>
                  <a:lnTo>
                    <a:pt x="668020" y="335280"/>
                  </a:lnTo>
                  <a:lnTo>
                    <a:pt x="623252" y="325450"/>
                  </a:lnTo>
                  <a:lnTo>
                    <a:pt x="597293" y="324218"/>
                  </a:lnTo>
                  <a:lnTo>
                    <a:pt x="568960" y="325120"/>
                  </a:lnTo>
                  <a:lnTo>
                    <a:pt x="624840" y="274320"/>
                  </a:lnTo>
                  <a:lnTo>
                    <a:pt x="511810" y="152400"/>
                  </a:lnTo>
                  <a:lnTo>
                    <a:pt x="172720" y="468630"/>
                  </a:lnTo>
                  <a:lnTo>
                    <a:pt x="294640" y="598170"/>
                  </a:lnTo>
                  <a:lnTo>
                    <a:pt x="457200" y="447040"/>
                  </a:lnTo>
                  <a:lnTo>
                    <a:pt x="479120" y="427761"/>
                  </a:lnTo>
                  <a:lnTo>
                    <a:pt x="499262" y="413715"/>
                  </a:lnTo>
                  <a:lnTo>
                    <a:pt x="517740" y="404901"/>
                  </a:lnTo>
                  <a:lnTo>
                    <a:pt x="534670" y="401320"/>
                  </a:lnTo>
                  <a:lnTo>
                    <a:pt x="549605" y="402018"/>
                  </a:lnTo>
                  <a:lnTo>
                    <a:pt x="588010" y="422910"/>
                  </a:lnTo>
                  <a:lnTo>
                    <a:pt x="605510" y="457022"/>
                  </a:lnTo>
                  <a:lnTo>
                    <a:pt x="605790" y="468630"/>
                  </a:lnTo>
                  <a:lnTo>
                    <a:pt x="602932" y="481279"/>
                  </a:lnTo>
                  <a:lnTo>
                    <a:pt x="596265" y="494512"/>
                  </a:lnTo>
                  <a:lnTo>
                    <a:pt x="585787" y="508457"/>
                  </a:lnTo>
                  <a:lnTo>
                    <a:pt x="571500" y="523240"/>
                  </a:lnTo>
                  <a:lnTo>
                    <a:pt x="386080" y="695960"/>
                  </a:lnTo>
                  <a:lnTo>
                    <a:pt x="506730" y="826770"/>
                  </a:lnTo>
                  <a:lnTo>
                    <a:pt x="722630" y="626110"/>
                  </a:lnTo>
                  <a:lnTo>
                    <a:pt x="751928" y="594906"/>
                  </a:lnTo>
                  <a:lnTo>
                    <a:pt x="773264" y="564045"/>
                  </a:lnTo>
                  <a:lnTo>
                    <a:pt x="786739" y="533425"/>
                  </a:lnTo>
                  <a:lnTo>
                    <a:pt x="792480" y="50292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767320" y="1945639"/>
              <a:ext cx="619760" cy="674370"/>
            </a:xfrm>
            <a:custGeom>
              <a:avLst/>
              <a:gdLst/>
              <a:ahLst/>
              <a:cxnLst/>
              <a:rect l="l" t="t" r="r" b="b"/>
              <a:pathLst>
                <a:path w="619759" h="674369">
                  <a:moveTo>
                    <a:pt x="339089" y="0"/>
                  </a:moveTo>
                  <a:lnTo>
                    <a:pt x="452120" y="121920"/>
                  </a:lnTo>
                  <a:lnTo>
                    <a:pt x="396239" y="172720"/>
                  </a:lnTo>
                  <a:lnTo>
                    <a:pt x="424576" y="171807"/>
                  </a:lnTo>
                  <a:lnTo>
                    <a:pt x="474106" y="176649"/>
                  </a:lnTo>
                  <a:lnTo>
                    <a:pt x="515282" y="191214"/>
                  </a:lnTo>
                  <a:lnTo>
                    <a:pt x="554771" y="217884"/>
                  </a:lnTo>
                  <a:lnTo>
                    <a:pt x="595471" y="263366"/>
                  </a:lnTo>
                  <a:lnTo>
                    <a:pt x="618331" y="320516"/>
                  </a:lnTo>
                  <a:lnTo>
                    <a:pt x="619759" y="350520"/>
                  </a:lnTo>
                  <a:lnTo>
                    <a:pt x="614025" y="381019"/>
                  </a:lnTo>
                  <a:lnTo>
                    <a:pt x="600551" y="411638"/>
                  </a:lnTo>
                  <a:lnTo>
                    <a:pt x="579219" y="442495"/>
                  </a:lnTo>
                  <a:lnTo>
                    <a:pt x="549909" y="473710"/>
                  </a:lnTo>
                  <a:lnTo>
                    <a:pt x="334009" y="674370"/>
                  </a:lnTo>
                  <a:lnTo>
                    <a:pt x="213359" y="543560"/>
                  </a:lnTo>
                  <a:lnTo>
                    <a:pt x="398779" y="370839"/>
                  </a:lnTo>
                  <a:lnTo>
                    <a:pt x="413067" y="356056"/>
                  </a:lnTo>
                  <a:lnTo>
                    <a:pt x="423545" y="342106"/>
                  </a:lnTo>
                  <a:lnTo>
                    <a:pt x="430212" y="328870"/>
                  </a:lnTo>
                  <a:lnTo>
                    <a:pt x="433070" y="316230"/>
                  </a:lnTo>
                  <a:lnTo>
                    <a:pt x="432792" y="304621"/>
                  </a:lnTo>
                  <a:lnTo>
                    <a:pt x="415289" y="270510"/>
                  </a:lnTo>
                  <a:lnTo>
                    <a:pt x="376892" y="249614"/>
                  </a:lnTo>
                  <a:lnTo>
                    <a:pt x="361950" y="248920"/>
                  </a:lnTo>
                  <a:lnTo>
                    <a:pt x="345023" y="252491"/>
                  </a:lnTo>
                  <a:lnTo>
                    <a:pt x="326548" y="261302"/>
                  </a:lnTo>
                  <a:lnTo>
                    <a:pt x="306407" y="275351"/>
                  </a:lnTo>
                  <a:lnTo>
                    <a:pt x="284479" y="294639"/>
                  </a:lnTo>
                  <a:lnTo>
                    <a:pt x="121920" y="445770"/>
                  </a:lnTo>
                  <a:lnTo>
                    <a:pt x="0" y="316230"/>
                  </a:lnTo>
                  <a:lnTo>
                    <a:pt x="339089" y="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178800" y="2415539"/>
              <a:ext cx="612140" cy="524510"/>
            </a:xfrm>
            <a:custGeom>
              <a:avLst/>
              <a:gdLst/>
              <a:ahLst/>
              <a:cxnLst/>
              <a:rect l="l" t="t" r="r" b="b"/>
              <a:pathLst>
                <a:path w="612140" h="524510">
                  <a:moveTo>
                    <a:pt x="340359" y="0"/>
                  </a:moveTo>
                  <a:lnTo>
                    <a:pt x="227329" y="62230"/>
                  </a:lnTo>
                  <a:lnTo>
                    <a:pt x="257809" y="119380"/>
                  </a:lnTo>
                  <a:lnTo>
                    <a:pt x="114300" y="196850"/>
                  </a:lnTo>
                  <a:lnTo>
                    <a:pt x="57626" y="231298"/>
                  </a:lnTo>
                  <a:lnTo>
                    <a:pt x="22859" y="262889"/>
                  </a:lnTo>
                  <a:lnTo>
                    <a:pt x="1428" y="311288"/>
                  </a:lnTo>
                  <a:lnTo>
                    <a:pt x="0" y="328930"/>
                  </a:lnTo>
                  <a:lnTo>
                    <a:pt x="1924" y="348436"/>
                  </a:lnTo>
                  <a:lnTo>
                    <a:pt x="17680" y="395545"/>
                  </a:lnTo>
                  <a:lnTo>
                    <a:pt x="46255" y="447893"/>
                  </a:lnTo>
                  <a:lnTo>
                    <a:pt x="81934" y="498812"/>
                  </a:lnTo>
                  <a:lnTo>
                    <a:pt x="102870" y="524510"/>
                  </a:lnTo>
                  <a:lnTo>
                    <a:pt x="204470" y="454660"/>
                  </a:lnTo>
                  <a:lnTo>
                    <a:pt x="192107" y="442019"/>
                  </a:lnTo>
                  <a:lnTo>
                    <a:pt x="181768" y="430688"/>
                  </a:lnTo>
                  <a:lnTo>
                    <a:pt x="173573" y="420548"/>
                  </a:lnTo>
                  <a:lnTo>
                    <a:pt x="167640" y="411480"/>
                  </a:lnTo>
                  <a:lnTo>
                    <a:pt x="163869" y="402193"/>
                  </a:lnTo>
                  <a:lnTo>
                    <a:pt x="162242" y="393382"/>
                  </a:lnTo>
                  <a:lnTo>
                    <a:pt x="162996" y="385048"/>
                  </a:lnTo>
                  <a:lnTo>
                    <a:pt x="198120" y="354330"/>
                  </a:lnTo>
                  <a:lnTo>
                    <a:pt x="342900" y="275589"/>
                  </a:lnTo>
                  <a:lnTo>
                    <a:pt x="388620" y="361950"/>
                  </a:lnTo>
                  <a:lnTo>
                    <a:pt x="502920" y="299720"/>
                  </a:lnTo>
                  <a:lnTo>
                    <a:pt x="457200" y="214630"/>
                  </a:lnTo>
                  <a:lnTo>
                    <a:pt x="612140" y="130810"/>
                  </a:lnTo>
                  <a:lnTo>
                    <a:pt x="447040" y="17780"/>
                  </a:lnTo>
                  <a:lnTo>
                    <a:pt x="372109" y="57150"/>
                  </a:lnTo>
                  <a:lnTo>
                    <a:pt x="34035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178800" y="2415539"/>
              <a:ext cx="612140" cy="524510"/>
            </a:xfrm>
            <a:custGeom>
              <a:avLst/>
              <a:gdLst/>
              <a:ahLst/>
              <a:cxnLst/>
              <a:rect l="l" t="t" r="r" b="b"/>
              <a:pathLst>
                <a:path w="612140" h="524510">
                  <a:moveTo>
                    <a:pt x="612140" y="130810"/>
                  </a:moveTo>
                  <a:lnTo>
                    <a:pt x="457200" y="214630"/>
                  </a:lnTo>
                  <a:lnTo>
                    <a:pt x="502920" y="299720"/>
                  </a:lnTo>
                  <a:lnTo>
                    <a:pt x="388620" y="361950"/>
                  </a:lnTo>
                  <a:lnTo>
                    <a:pt x="342900" y="275589"/>
                  </a:lnTo>
                  <a:lnTo>
                    <a:pt x="198120" y="354330"/>
                  </a:lnTo>
                  <a:lnTo>
                    <a:pt x="186729" y="360759"/>
                  </a:lnTo>
                  <a:lnTo>
                    <a:pt x="162242" y="393382"/>
                  </a:lnTo>
                  <a:lnTo>
                    <a:pt x="163869" y="402193"/>
                  </a:lnTo>
                  <a:lnTo>
                    <a:pt x="192107" y="442019"/>
                  </a:lnTo>
                  <a:lnTo>
                    <a:pt x="204470" y="454660"/>
                  </a:lnTo>
                  <a:lnTo>
                    <a:pt x="102870" y="524510"/>
                  </a:lnTo>
                  <a:lnTo>
                    <a:pt x="63023" y="473233"/>
                  </a:lnTo>
                  <a:lnTo>
                    <a:pt x="31750" y="422910"/>
                  </a:lnTo>
                  <a:lnTo>
                    <a:pt x="7778" y="370681"/>
                  </a:lnTo>
                  <a:lnTo>
                    <a:pt x="0" y="328930"/>
                  </a:lnTo>
                  <a:lnTo>
                    <a:pt x="1428" y="311288"/>
                  </a:lnTo>
                  <a:lnTo>
                    <a:pt x="22859" y="262889"/>
                  </a:lnTo>
                  <a:lnTo>
                    <a:pt x="57626" y="231298"/>
                  </a:lnTo>
                  <a:lnTo>
                    <a:pt x="114300" y="196850"/>
                  </a:lnTo>
                  <a:lnTo>
                    <a:pt x="257809" y="119380"/>
                  </a:lnTo>
                  <a:lnTo>
                    <a:pt x="227329" y="62230"/>
                  </a:lnTo>
                  <a:lnTo>
                    <a:pt x="340359" y="0"/>
                  </a:lnTo>
                  <a:lnTo>
                    <a:pt x="372109" y="57150"/>
                  </a:lnTo>
                  <a:lnTo>
                    <a:pt x="447040" y="17780"/>
                  </a:lnTo>
                  <a:lnTo>
                    <a:pt x="612140" y="130810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294687" y="2873692"/>
              <a:ext cx="497840" cy="502284"/>
            </a:xfrm>
            <a:custGeom>
              <a:avLst/>
              <a:gdLst/>
              <a:ahLst/>
              <a:cxnLst/>
              <a:rect l="l" t="t" r="r" b="b"/>
              <a:pathLst>
                <a:path w="497840" h="502285">
                  <a:moveTo>
                    <a:pt x="325397" y="0"/>
                  </a:moveTo>
                  <a:lnTo>
                    <a:pt x="283209" y="8096"/>
                  </a:lnTo>
                  <a:lnTo>
                    <a:pt x="248920" y="27146"/>
                  </a:lnTo>
                  <a:lnTo>
                    <a:pt x="221753" y="55939"/>
                  </a:lnTo>
                  <a:lnTo>
                    <a:pt x="204092" y="89713"/>
                  </a:lnTo>
                  <a:lnTo>
                    <a:pt x="196492" y="130690"/>
                  </a:lnTo>
                  <a:lnTo>
                    <a:pt x="193714" y="196492"/>
                  </a:lnTo>
                  <a:lnTo>
                    <a:pt x="193992" y="240347"/>
                  </a:lnTo>
                  <a:lnTo>
                    <a:pt x="193734" y="268704"/>
                  </a:lnTo>
                  <a:lnTo>
                    <a:pt x="191313" y="307320"/>
                  </a:lnTo>
                  <a:lnTo>
                    <a:pt x="163512" y="343217"/>
                  </a:lnTo>
                  <a:lnTo>
                    <a:pt x="155892" y="343951"/>
                  </a:lnTo>
                  <a:lnTo>
                    <a:pt x="148272" y="342423"/>
                  </a:lnTo>
                  <a:lnTo>
                    <a:pt x="118110" y="312420"/>
                  </a:lnTo>
                  <a:lnTo>
                    <a:pt x="106818" y="266759"/>
                  </a:lnTo>
                  <a:lnTo>
                    <a:pt x="106521" y="252571"/>
                  </a:lnTo>
                  <a:lnTo>
                    <a:pt x="108366" y="239573"/>
                  </a:lnTo>
                  <a:lnTo>
                    <a:pt x="137715" y="198358"/>
                  </a:lnTo>
                  <a:lnTo>
                    <a:pt x="150812" y="189547"/>
                  </a:lnTo>
                  <a:lnTo>
                    <a:pt x="102552" y="19367"/>
                  </a:lnTo>
                  <a:lnTo>
                    <a:pt x="48577" y="54610"/>
                  </a:lnTo>
                  <a:lnTo>
                    <a:pt x="13652" y="106997"/>
                  </a:lnTo>
                  <a:lnTo>
                    <a:pt x="0" y="182403"/>
                  </a:lnTo>
                  <a:lnTo>
                    <a:pt x="2579" y="232548"/>
                  </a:lnTo>
                  <a:lnTo>
                    <a:pt x="11112" y="291147"/>
                  </a:lnTo>
                  <a:lnTo>
                    <a:pt x="20439" y="332362"/>
                  </a:lnTo>
                  <a:lnTo>
                    <a:pt x="44330" y="399553"/>
                  </a:lnTo>
                  <a:lnTo>
                    <a:pt x="75505" y="447675"/>
                  </a:lnTo>
                  <a:lnTo>
                    <a:pt x="112057" y="480060"/>
                  </a:lnTo>
                  <a:lnTo>
                    <a:pt x="152677" y="497462"/>
                  </a:lnTo>
                  <a:lnTo>
                    <a:pt x="193555" y="501788"/>
                  </a:lnTo>
                  <a:lnTo>
                    <a:pt x="213042" y="499427"/>
                  </a:lnTo>
                  <a:lnTo>
                    <a:pt x="249555" y="486886"/>
                  </a:lnTo>
                  <a:lnTo>
                    <a:pt x="280352" y="463867"/>
                  </a:lnTo>
                  <a:lnTo>
                    <a:pt x="304165" y="431323"/>
                  </a:lnTo>
                  <a:lnTo>
                    <a:pt x="318452" y="390207"/>
                  </a:lnTo>
                  <a:lnTo>
                    <a:pt x="324643" y="333375"/>
                  </a:lnTo>
                  <a:lnTo>
                    <a:pt x="324346" y="296981"/>
                  </a:lnTo>
                  <a:lnTo>
                    <a:pt x="321032" y="228659"/>
                  </a:lnTo>
                  <a:lnTo>
                    <a:pt x="320992" y="206851"/>
                  </a:lnTo>
                  <a:lnTo>
                    <a:pt x="332104" y="163512"/>
                  </a:lnTo>
                  <a:lnTo>
                    <a:pt x="353794" y="155575"/>
                  </a:lnTo>
                  <a:lnTo>
                    <a:pt x="360838" y="156527"/>
                  </a:lnTo>
                  <a:lnTo>
                    <a:pt x="388977" y="192186"/>
                  </a:lnTo>
                  <a:lnTo>
                    <a:pt x="394017" y="220087"/>
                  </a:lnTo>
                  <a:lnTo>
                    <a:pt x="394017" y="233521"/>
                  </a:lnTo>
                  <a:lnTo>
                    <a:pt x="377507" y="273526"/>
                  </a:lnTo>
                  <a:lnTo>
                    <a:pt x="359092" y="286067"/>
                  </a:lnTo>
                  <a:lnTo>
                    <a:pt x="406082" y="448627"/>
                  </a:lnTo>
                  <a:lnTo>
                    <a:pt x="443071" y="421005"/>
                  </a:lnTo>
                  <a:lnTo>
                    <a:pt x="469582" y="391477"/>
                  </a:lnTo>
                  <a:lnTo>
                    <a:pt x="492442" y="339863"/>
                  </a:lnTo>
                  <a:lnTo>
                    <a:pt x="497701" y="297001"/>
                  </a:lnTo>
                  <a:lnTo>
                    <a:pt x="496411" y="268763"/>
                  </a:lnTo>
                  <a:lnTo>
                    <a:pt x="486092" y="197167"/>
                  </a:lnTo>
                  <a:lnTo>
                    <a:pt x="469423" y="128905"/>
                  </a:lnTo>
                  <a:lnTo>
                    <a:pt x="447992" y="77787"/>
                  </a:lnTo>
                  <a:lnTo>
                    <a:pt x="419734" y="39846"/>
                  </a:lnTo>
                  <a:lnTo>
                    <a:pt x="385762" y="14287"/>
                  </a:lnTo>
                  <a:lnTo>
                    <a:pt x="346392" y="952"/>
                  </a:lnTo>
                  <a:lnTo>
                    <a:pt x="32539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294687" y="2873692"/>
              <a:ext cx="497840" cy="502284"/>
            </a:xfrm>
            <a:custGeom>
              <a:avLst/>
              <a:gdLst/>
              <a:ahLst/>
              <a:cxnLst/>
              <a:rect l="l" t="t" r="r" b="b"/>
              <a:pathLst>
                <a:path w="497840" h="502285">
                  <a:moveTo>
                    <a:pt x="102552" y="19367"/>
                  </a:moveTo>
                  <a:lnTo>
                    <a:pt x="150812" y="189547"/>
                  </a:lnTo>
                  <a:lnTo>
                    <a:pt x="137715" y="198358"/>
                  </a:lnTo>
                  <a:lnTo>
                    <a:pt x="127000" y="207645"/>
                  </a:lnTo>
                  <a:lnTo>
                    <a:pt x="118665" y="217408"/>
                  </a:lnTo>
                  <a:lnTo>
                    <a:pt x="112712" y="227647"/>
                  </a:lnTo>
                  <a:lnTo>
                    <a:pt x="108366" y="239573"/>
                  </a:lnTo>
                  <a:lnTo>
                    <a:pt x="106521" y="252571"/>
                  </a:lnTo>
                  <a:lnTo>
                    <a:pt x="106818" y="266759"/>
                  </a:lnTo>
                  <a:lnTo>
                    <a:pt x="118110" y="312420"/>
                  </a:lnTo>
                  <a:lnTo>
                    <a:pt x="148272" y="342423"/>
                  </a:lnTo>
                  <a:lnTo>
                    <a:pt x="155892" y="343951"/>
                  </a:lnTo>
                  <a:lnTo>
                    <a:pt x="163512" y="343217"/>
                  </a:lnTo>
                  <a:lnTo>
                    <a:pt x="191313" y="307320"/>
                  </a:lnTo>
                  <a:lnTo>
                    <a:pt x="193734" y="268704"/>
                  </a:lnTo>
                  <a:lnTo>
                    <a:pt x="193992" y="240347"/>
                  </a:lnTo>
                  <a:lnTo>
                    <a:pt x="193714" y="196492"/>
                  </a:lnTo>
                  <a:lnTo>
                    <a:pt x="194627" y="160020"/>
                  </a:lnTo>
                  <a:lnTo>
                    <a:pt x="199072" y="108267"/>
                  </a:lnTo>
                  <a:lnTo>
                    <a:pt x="211613" y="72231"/>
                  </a:lnTo>
                  <a:lnTo>
                    <a:pt x="234632" y="40957"/>
                  </a:lnTo>
                  <a:lnTo>
                    <a:pt x="265112" y="16192"/>
                  </a:lnTo>
                  <a:lnTo>
                    <a:pt x="303212" y="2857"/>
                  </a:lnTo>
                  <a:lnTo>
                    <a:pt x="325397" y="0"/>
                  </a:lnTo>
                  <a:lnTo>
                    <a:pt x="346392" y="952"/>
                  </a:lnTo>
                  <a:lnTo>
                    <a:pt x="385762" y="14287"/>
                  </a:lnTo>
                  <a:lnTo>
                    <a:pt x="419734" y="39846"/>
                  </a:lnTo>
                  <a:lnTo>
                    <a:pt x="447992" y="77787"/>
                  </a:lnTo>
                  <a:lnTo>
                    <a:pt x="469423" y="128905"/>
                  </a:lnTo>
                  <a:lnTo>
                    <a:pt x="486092" y="197167"/>
                  </a:lnTo>
                  <a:lnTo>
                    <a:pt x="492502" y="235525"/>
                  </a:lnTo>
                  <a:lnTo>
                    <a:pt x="497701" y="297001"/>
                  </a:lnTo>
                  <a:lnTo>
                    <a:pt x="496252" y="320357"/>
                  </a:lnTo>
                  <a:lnTo>
                    <a:pt x="486727" y="358298"/>
                  </a:lnTo>
                  <a:lnTo>
                    <a:pt x="457696" y="406479"/>
                  </a:lnTo>
                  <a:lnTo>
                    <a:pt x="425827" y="435054"/>
                  </a:lnTo>
                  <a:lnTo>
                    <a:pt x="406082" y="448627"/>
                  </a:lnTo>
                  <a:lnTo>
                    <a:pt x="359092" y="286067"/>
                  </a:lnTo>
                  <a:lnTo>
                    <a:pt x="369371" y="280094"/>
                  </a:lnTo>
                  <a:lnTo>
                    <a:pt x="377507" y="273526"/>
                  </a:lnTo>
                  <a:lnTo>
                    <a:pt x="383738" y="266243"/>
                  </a:lnTo>
                  <a:lnTo>
                    <a:pt x="388302" y="258127"/>
                  </a:lnTo>
                  <a:lnTo>
                    <a:pt x="392112" y="246241"/>
                  </a:lnTo>
                  <a:lnTo>
                    <a:pt x="394017" y="233521"/>
                  </a:lnTo>
                  <a:lnTo>
                    <a:pt x="394017" y="220087"/>
                  </a:lnTo>
                  <a:lnTo>
                    <a:pt x="385127" y="180816"/>
                  </a:lnTo>
                  <a:lnTo>
                    <a:pt x="353794" y="155575"/>
                  </a:lnTo>
                  <a:lnTo>
                    <a:pt x="346392" y="156527"/>
                  </a:lnTo>
                  <a:lnTo>
                    <a:pt x="321905" y="190043"/>
                  </a:lnTo>
                  <a:lnTo>
                    <a:pt x="320992" y="206851"/>
                  </a:lnTo>
                  <a:lnTo>
                    <a:pt x="321032" y="228659"/>
                  </a:lnTo>
                  <a:lnTo>
                    <a:pt x="322262" y="255587"/>
                  </a:lnTo>
                  <a:lnTo>
                    <a:pt x="324346" y="296981"/>
                  </a:lnTo>
                  <a:lnTo>
                    <a:pt x="324643" y="333375"/>
                  </a:lnTo>
                  <a:lnTo>
                    <a:pt x="318452" y="390207"/>
                  </a:lnTo>
                  <a:lnTo>
                    <a:pt x="304165" y="431323"/>
                  </a:lnTo>
                  <a:lnTo>
                    <a:pt x="280352" y="463867"/>
                  </a:lnTo>
                  <a:lnTo>
                    <a:pt x="249555" y="486886"/>
                  </a:lnTo>
                  <a:lnTo>
                    <a:pt x="213042" y="499427"/>
                  </a:lnTo>
                  <a:lnTo>
                    <a:pt x="193555" y="501788"/>
                  </a:lnTo>
                  <a:lnTo>
                    <a:pt x="173355" y="501173"/>
                  </a:lnTo>
                  <a:lnTo>
                    <a:pt x="131762" y="490537"/>
                  </a:lnTo>
                  <a:lnTo>
                    <a:pt x="93186" y="465772"/>
                  </a:lnTo>
                  <a:lnTo>
                    <a:pt x="59372" y="425767"/>
                  </a:lnTo>
                  <a:lnTo>
                    <a:pt x="31432" y="368458"/>
                  </a:lnTo>
                  <a:lnTo>
                    <a:pt x="11112" y="291147"/>
                  </a:lnTo>
                  <a:lnTo>
                    <a:pt x="2579" y="232548"/>
                  </a:lnTo>
                  <a:lnTo>
                    <a:pt x="0" y="182403"/>
                  </a:lnTo>
                  <a:lnTo>
                    <a:pt x="3611" y="140592"/>
                  </a:lnTo>
                  <a:lnTo>
                    <a:pt x="13652" y="106997"/>
                  </a:lnTo>
                  <a:lnTo>
                    <a:pt x="28614" y="78660"/>
                  </a:lnTo>
                  <a:lnTo>
                    <a:pt x="48577" y="54610"/>
                  </a:lnTo>
                  <a:lnTo>
                    <a:pt x="73302" y="34845"/>
                  </a:lnTo>
                  <a:lnTo>
                    <a:pt x="102552" y="19367"/>
                  </a:lnTo>
                  <a:close/>
                </a:path>
              </a:pathLst>
            </a:custGeom>
            <a:ln w="93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/>
          <p:cNvSpPr/>
          <p:nvPr/>
        </p:nvSpPr>
        <p:spPr>
          <a:xfrm>
            <a:off x="4831079" y="4328159"/>
            <a:ext cx="434340" cy="372110"/>
          </a:xfrm>
          <a:custGeom>
            <a:avLst/>
            <a:gdLst/>
            <a:ahLst/>
            <a:cxnLst/>
            <a:rect l="l" t="t" r="r" b="b"/>
            <a:pathLst>
              <a:path w="434339" h="372110">
                <a:moveTo>
                  <a:pt x="367030" y="0"/>
                </a:moveTo>
                <a:lnTo>
                  <a:pt x="0" y="66039"/>
                </a:lnTo>
                <a:lnTo>
                  <a:pt x="88900" y="372109"/>
                </a:lnTo>
                <a:lnTo>
                  <a:pt x="434340" y="302259"/>
                </a:lnTo>
                <a:lnTo>
                  <a:pt x="367030" y="0"/>
                </a:lnTo>
                <a:close/>
              </a:path>
            </a:pathLst>
          </a:custGeom>
          <a:solidFill>
            <a:srgbClr val="FFFF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486400" y="3850640"/>
            <a:ext cx="142240" cy="288290"/>
          </a:xfrm>
          <a:custGeom>
            <a:avLst/>
            <a:gdLst/>
            <a:ahLst/>
            <a:cxnLst/>
            <a:rect l="l" t="t" r="r" b="b"/>
            <a:pathLst>
              <a:path w="142239" h="288289">
                <a:moveTo>
                  <a:pt x="142239" y="0"/>
                </a:moveTo>
                <a:lnTo>
                  <a:pt x="8889" y="15240"/>
                </a:lnTo>
                <a:lnTo>
                  <a:pt x="0" y="285750"/>
                </a:lnTo>
                <a:lnTo>
                  <a:pt x="115570" y="288290"/>
                </a:lnTo>
                <a:lnTo>
                  <a:pt x="142239" y="0"/>
                </a:lnTo>
                <a:close/>
              </a:path>
            </a:pathLst>
          </a:custGeom>
          <a:solidFill>
            <a:srgbClr val="FFFFE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/>
          <p:cNvGrpSpPr/>
          <p:nvPr/>
        </p:nvGrpSpPr>
        <p:grpSpPr>
          <a:xfrm>
            <a:off x="2590800" y="2668270"/>
            <a:ext cx="2313940" cy="2094230"/>
            <a:chOff x="2590800" y="2668270"/>
            <a:chExt cx="2313940" cy="2094230"/>
          </a:xfrm>
        </p:grpSpPr>
        <p:sp>
          <p:nvSpPr>
            <p:cNvPr id="63" name="object 63"/>
            <p:cNvSpPr/>
            <p:nvPr/>
          </p:nvSpPr>
          <p:spPr>
            <a:xfrm>
              <a:off x="2590800" y="2668270"/>
              <a:ext cx="2165350" cy="1498600"/>
            </a:xfrm>
            <a:custGeom>
              <a:avLst/>
              <a:gdLst/>
              <a:ahLst/>
              <a:cxnLst/>
              <a:rect l="l" t="t" r="r" b="b"/>
              <a:pathLst>
                <a:path w="2165350" h="1498600">
                  <a:moveTo>
                    <a:pt x="2165350" y="0"/>
                  </a:moveTo>
                  <a:lnTo>
                    <a:pt x="0" y="2539"/>
                  </a:lnTo>
                  <a:lnTo>
                    <a:pt x="0" y="1498599"/>
                  </a:lnTo>
                  <a:lnTo>
                    <a:pt x="2165350" y="1316989"/>
                  </a:lnTo>
                  <a:lnTo>
                    <a:pt x="2165350" y="0"/>
                  </a:lnTo>
                  <a:close/>
                </a:path>
              </a:pathLst>
            </a:custGeom>
            <a:solidFill>
              <a:srgbClr val="009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590800" y="3977640"/>
              <a:ext cx="2176780" cy="293370"/>
            </a:xfrm>
            <a:custGeom>
              <a:avLst/>
              <a:gdLst/>
              <a:ahLst/>
              <a:cxnLst/>
              <a:rect l="l" t="t" r="r" b="b"/>
              <a:pathLst>
                <a:path w="2176779" h="293370">
                  <a:moveTo>
                    <a:pt x="2176779" y="0"/>
                  </a:moveTo>
                  <a:lnTo>
                    <a:pt x="0" y="158750"/>
                  </a:lnTo>
                  <a:lnTo>
                    <a:pt x="0" y="293370"/>
                  </a:lnTo>
                  <a:lnTo>
                    <a:pt x="2176779" y="115570"/>
                  </a:lnTo>
                  <a:lnTo>
                    <a:pt x="2176779" y="0"/>
                  </a:lnTo>
                  <a:close/>
                </a:path>
              </a:pathLst>
            </a:custGeom>
            <a:solidFill>
              <a:srgbClr val="E7D0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533140" y="3750309"/>
              <a:ext cx="1371600" cy="1012190"/>
            </a:xfrm>
            <a:custGeom>
              <a:avLst/>
              <a:gdLst/>
              <a:ahLst/>
              <a:cxnLst/>
              <a:rect l="l" t="t" r="r" b="b"/>
              <a:pathLst>
                <a:path w="1371600" h="1012189">
                  <a:moveTo>
                    <a:pt x="910590" y="887730"/>
                  </a:moveTo>
                  <a:lnTo>
                    <a:pt x="292100" y="690880"/>
                  </a:lnTo>
                  <a:lnTo>
                    <a:pt x="40640" y="638810"/>
                  </a:lnTo>
                  <a:lnTo>
                    <a:pt x="30480" y="661670"/>
                  </a:lnTo>
                  <a:lnTo>
                    <a:pt x="12700" y="720090"/>
                  </a:lnTo>
                  <a:lnTo>
                    <a:pt x="0" y="787400"/>
                  </a:lnTo>
                  <a:lnTo>
                    <a:pt x="6350" y="847090"/>
                  </a:lnTo>
                  <a:lnTo>
                    <a:pt x="15240" y="864870"/>
                  </a:lnTo>
                  <a:lnTo>
                    <a:pt x="27940" y="883920"/>
                  </a:lnTo>
                  <a:lnTo>
                    <a:pt x="40640" y="901700"/>
                  </a:lnTo>
                  <a:lnTo>
                    <a:pt x="54610" y="922020"/>
                  </a:lnTo>
                  <a:lnTo>
                    <a:pt x="97790" y="957580"/>
                  </a:lnTo>
                  <a:lnTo>
                    <a:pt x="158750" y="984250"/>
                  </a:lnTo>
                  <a:lnTo>
                    <a:pt x="222250" y="999490"/>
                  </a:lnTo>
                  <a:lnTo>
                    <a:pt x="285750" y="1008380"/>
                  </a:lnTo>
                  <a:lnTo>
                    <a:pt x="337820" y="1012190"/>
                  </a:lnTo>
                  <a:lnTo>
                    <a:pt x="355600" y="1012190"/>
                  </a:lnTo>
                  <a:lnTo>
                    <a:pt x="367030" y="1010920"/>
                  </a:lnTo>
                  <a:lnTo>
                    <a:pt x="377190" y="1008380"/>
                  </a:lnTo>
                  <a:lnTo>
                    <a:pt x="394970" y="1007110"/>
                  </a:lnTo>
                  <a:lnTo>
                    <a:pt x="452120" y="998220"/>
                  </a:lnTo>
                  <a:lnTo>
                    <a:pt x="488950" y="993140"/>
                  </a:lnTo>
                  <a:lnTo>
                    <a:pt x="530860" y="988060"/>
                  </a:lnTo>
                  <a:lnTo>
                    <a:pt x="574040" y="981710"/>
                  </a:lnTo>
                  <a:lnTo>
                    <a:pt x="619760" y="975360"/>
                  </a:lnTo>
                  <a:lnTo>
                    <a:pt x="703580" y="962660"/>
                  </a:lnTo>
                  <a:lnTo>
                    <a:pt x="742950" y="958850"/>
                  </a:lnTo>
                  <a:lnTo>
                    <a:pt x="779780" y="953770"/>
                  </a:lnTo>
                  <a:lnTo>
                    <a:pt x="810260" y="949960"/>
                  </a:lnTo>
                  <a:lnTo>
                    <a:pt x="847090" y="943610"/>
                  </a:lnTo>
                  <a:lnTo>
                    <a:pt x="852170" y="943610"/>
                  </a:lnTo>
                  <a:lnTo>
                    <a:pt x="910590" y="887730"/>
                  </a:lnTo>
                  <a:close/>
                </a:path>
                <a:path w="1371600" h="1012189">
                  <a:moveTo>
                    <a:pt x="1371600" y="695960"/>
                  </a:moveTo>
                  <a:lnTo>
                    <a:pt x="1358900" y="651510"/>
                  </a:lnTo>
                  <a:lnTo>
                    <a:pt x="1343660" y="613410"/>
                  </a:lnTo>
                  <a:lnTo>
                    <a:pt x="1325880" y="570230"/>
                  </a:lnTo>
                  <a:lnTo>
                    <a:pt x="1306830" y="528320"/>
                  </a:lnTo>
                  <a:lnTo>
                    <a:pt x="1286510" y="487680"/>
                  </a:lnTo>
                  <a:lnTo>
                    <a:pt x="1267460" y="454660"/>
                  </a:lnTo>
                  <a:lnTo>
                    <a:pt x="1207770" y="397510"/>
                  </a:lnTo>
                  <a:lnTo>
                    <a:pt x="1155700" y="356870"/>
                  </a:lnTo>
                  <a:lnTo>
                    <a:pt x="1131570" y="334010"/>
                  </a:lnTo>
                  <a:lnTo>
                    <a:pt x="1113790" y="311150"/>
                  </a:lnTo>
                  <a:lnTo>
                    <a:pt x="1098550" y="288290"/>
                  </a:lnTo>
                  <a:lnTo>
                    <a:pt x="1089660" y="266700"/>
                  </a:lnTo>
                  <a:lnTo>
                    <a:pt x="1076960" y="233680"/>
                  </a:lnTo>
                  <a:lnTo>
                    <a:pt x="1059180" y="195580"/>
                  </a:lnTo>
                  <a:lnTo>
                    <a:pt x="1031240" y="156210"/>
                  </a:lnTo>
                  <a:lnTo>
                    <a:pt x="1004570" y="120650"/>
                  </a:lnTo>
                  <a:lnTo>
                    <a:pt x="976630" y="87630"/>
                  </a:lnTo>
                  <a:lnTo>
                    <a:pt x="952500" y="62230"/>
                  </a:lnTo>
                  <a:lnTo>
                    <a:pt x="937260" y="45720"/>
                  </a:lnTo>
                  <a:lnTo>
                    <a:pt x="930910" y="39370"/>
                  </a:lnTo>
                  <a:lnTo>
                    <a:pt x="919480" y="33020"/>
                  </a:lnTo>
                  <a:lnTo>
                    <a:pt x="906780" y="25400"/>
                  </a:lnTo>
                  <a:lnTo>
                    <a:pt x="852170" y="3810"/>
                  </a:lnTo>
                  <a:lnTo>
                    <a:pt x="810260" y="0"/>
                  </a:lnTo>
                  <a:lnTo>
                    <a:pt x="786130" y="2540"/>
                  </a:lnTo>
                  <a:lnTo>
                    <a:pt x="755650" y="5080"/>
                  </a:lnTo>
                  <a:lnTo>
                    <a:pt x="694690" y="15240"/>
                  </a:lnTo>
                  <a:lnTo>
                    <a:pt x="668020" y="17780"/>
                  </a:lnTo>
                  <a:lnTo>
                    <a:pt x="646430" y="22860"/>
                  </a:lnTo>
                  <a:lnTo>
                    <a:pt x="510540" y="54610"/>
                  </a:lnTo>
                  <a:lnTo>
                    <a:pt x="504190" y="68580"/>
                  </a:lnTo>
                  <a:lnTo>
                    <a:pt x="495300" y="83820"/>
                  </a:lnTo>
                  <a:lnTo>
                    <a:pt x="488950" y="97790"/>
                  </a:lnTo>
                  <a:lnTo>
                    <a:pt x="485140" y="114300"/>
                  </a:lnTo>
                  <a:lnTo>
                    <a:pt x="485140" y="135890"/>
                  </a:lnTo>
                  <a:lnTo>
                    <a:pt x="504190" y="168910"/>
                  </a:lnTo>
                  <a:lnTo>
                    <a:pt x="546100" y="181610"/>
                  </a:lnTo>
                  <a:lnTo>
                    <a:pt x="574040" y="185420"/>
                  </a:lnTo>
                  <a:lnTo>
                    <a:pt x="576580" y="198120"/>
                  </a:lnTo>
                  <a:lnTo>
                    <a:pt x="598170" y="257810"/>
                  </a:lnTo>
                  <a:lnTo>
                    <a:pt x="631190" y="284480"/>
                  </a:lnTo>
                  <a:lnTo>
                    <a:pt x="676910" y="299720"/>
                  </a:lnTo>
                  <a:lnTo>
                    <a:pt x="701040" y="308610"/>
                  </a:lnTo>
                  <a:lnTo>
                    <a:pt x="718820" y="313690"/>
                  </a:lnTo>
                  <a:lnTo>
                    <a:pt x="737870" y="318770"/>
                  </a:lnTo>
                  <a:lnTo>
                    <a:pt x="749300" y="321310"/>
                  </a:lnTo>
                  <a:lnTo>
                    <a:pt x="753110" y="323850"/>
                  </a:lnTo>
                  <a:lnTo>
                    <a:pt x="836930" y="494030"/>
                  </a:lnTo>
                  <a:lnTo>
                    <a:pt x="980440" y="660400"/>
                  </a:lnTo>
                  <a:lnTo>
                    <a:pt x="1022350" y="665480"/>
                  </a:lnTo>
                  <a:lnTo>
                    <a:pt x="1064260" y="671830"/>
                  </a:lnTo>
                  <a:lnTo>
                    <a:pt x="1116330" y="676910"/>
                  </a:lnTo>
                  <a:lnTo>
                    <a:pt x="1170940" y="683260"/>
                  </a:lnTo>
                  <a:lnTo>
                    <a:pt x="1219200" y="690880"/>
                  </a:lnTo>
                  <a:lnTo>
                    <a:pt x="1262380" y="697230"/>
                  </a:lnTo>
                  <a:lnTo>
                    <a:pt x="1316990" y="708660"/>
                  </a:lnTo>
                  <a:lnTo>
                    <a:pt x="1343660" y="711200"/>
                  </a:lnTo>
                  <a:lnTo>
                    <a:pt x="1365250" y="708660"/>
                  </a:lnTo>
                  <a:lnTo>
                    <a:pt x="1371600" y="695960"/>
                  </a:lnTo>
                  <a:close/>
                </a:path>
              </a:pathLst>
            </a:custGeom>
            <a:solidFill>
              <a:srgbClr val="E4A49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/>
          <p:cNvGrpSpPr/>
          <p:nvPr/>
        </p:nvGrpSpPr>
        <p:grpSpPr>
          <a:xfrm>
            <a:off x="2590800" y="2592070"/>
            <a:ext cx="4648200" cy="3046730"/>
            <a:chOff x="2590800" y="2592070"/>
            <a:chExt cx="4648200" cy="3046730"/>
          </a:xfrm>
        </p:grpSpPr>
        <p:sp>
          <p:nvSpPr>
            <p:cNvPr id="67" name="object 67"/>
            <p:cNvSpPr/>
            <p:nvPr/>
          </p:nvSpPr>
          <p:spPr>
            <a:xfrm>
              <a:off x="3445510" y="5562600"/>
              <a:ext cx="445770" cy="74930"/>
            </a:xfrm>
            <a:custGeom>
              <a:avLst/>
              <a:gdLst/>
              <a:ahLst/>
              <a:cxnLst/>
              <a:rect l="l" t="t" r="r" b="b"/>
              <a:pathLst>
                <a:path w="445770" h="74929">
                  <a:moveTo>
                    <a:pt x="445769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445769" y="74930"/>
                  </a:lnTo>
                  <a:lnTo>
                    <a:pt x="445769" y="0"/>
                  </a:lnTo>
                  <a:close/>
                </a:path>
              </a:pathLst>
            </a:custGeom>
            <a:solidFill>
              <a:srgbClr val="4B5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593340" y="5417820"/>
              <a:ext cx="1295400" cy="219710"/>
            </a:xfrm>
            <a:custGeom>
              <a:avLst/>
              <a:gdLst/>
              <a:ahLst/>
              <a:cxnLst/>
              <a:rect l="l" t="t" r="r" b="b"/>
              <a:pathLst>
                <a:path w="1295400" h="219710">
                  <a:moveTo>
                    <a:pt x="1158239" y="0"/>
                  </a:moveTo>
                  <a:lnTo>
                    <a:pt x="0" y="0"/>
                  </a:lnTo>
                  <a:lnTo>
                    <a:pt x="0" y="219709"/>
                  </a:lnTo>
                  <a:lnTo>
                    <a:pt x="873760" y="219709"/>
                  </a:lnTo>
                  <a:lnTo>
                    <a:pt x="1295400" y="151129"/>
                  </a:lnTo>
                  <a:lnTo>
                    <a:pt x="1158239" y="0"/>
                  </a:lnTo>
                  <a:close/>
                </a:path>
              </a:pathLst>
            </a:custGeom>
            <a:solidFill>
              <a:srgbClr val="E7D0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590800" y="5097780"/>
              <a:ext cx="1385570" cy="457200"/>
            </a:xfrm>
            <a:custGeom>
              <a:avLst/>
              <a:gdLst/>
              <a:ahLst/>
              <a:cxnLst/>
              <a:rect l="l" t="t" r="r" b="b"/>
              <a:pathLst>
                <a:path w="1385570" h="457200">
                  <a:moveTo>
                    <a:pt x="782320" y="0"/>
                  </a:moveTo>
                  <a:lnTo>
                    <a:pt x="0" y="110490"/>
                  </a:lnTo>
                  <a:lnTo>
                    <a:pt x="0" y="354330"/>
                  </a:lnTo>
                  <a:lnTo>
                    <a:pt x="740410" y="457200"/>
                  </a:lnTo>
                  <a:lnTo>
                    <a:pt x="1385570" y="298450"/>
                  </a:lnTo>
                  <a:lnTo>
                    <a:pt x="782320" y="0"/>
                  </a:lnTo>
                  <a:close/>
                </a:path>
              </a:pathLst>
            </a:custGeom>
            <a:solidFill>
              <a:srgbClr val="F1E1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8330" y="4409440"/>
              <a:ext cx="1962150" cy="1228090"/>
            </a:xfrm>
            <a:custGeom>
              <a:avLst/>
              <a:gdLst/>
              <a:ahLst/>
              <a:cxnLst/>
              <a:rect l="l" t="t" r="r" b="b"/>
              <a:pathLst>
                <a:path w="1962150" h="1228089">
                  <a:moveTo>
                    <a:pt x="1510030" y="0"/>
                  </a:moveTo>
                  <a:lnTo>
                    <a:pt x="1424940" y="0"/>
                  </a:lnTo>
                  <a:lnTo>
                    <a:pt x="1383030" y="1270"/>
                  </a:lnTo>
                  <a:lnTo>
                    <a:pt x="1352549" y="2540"/>
                  </a:lnTo>
                  <a:lnTo>
                    <a:pt x="1330959" y="5080"/>
                  </a:lnTo>
                  <a:lnTo>
                    <a:pt x="1322070" y="5080"/>
                  </a:lnTo>
                  <a:lnTo>
                    <a:pt x="1256030" y="266700"/>
                  </a:lnTo>
                  <a:lnTo>
                    <a:pt x="1228090" y="266700"/>
                  </a:lnTo>
                  <a:lnTo>
                    <a:pt x="1197609" y="265430"/>
                  </a:lnTo>
                  <a:lnTo>
                    <a:pt x="1164590" y="265430"/>
                  </a:lnTo>
                  <a:lnTo>
                    <a:pt x="1127759" y="264160"/>
                  </a:lnTo>
                  <a:lnTo>
                    <a:pt x="1068070" y="264160"/>
                  </a:lnTo>
                  <a:lnTo>
                    <a:pt x="1052830" y="265430"/>
                  </a:lnTo>
                  <a:lnTo>
                    <a:pt x="1033780" y="266700"/>
                  </a:lnTo>
                  <a:lnTo>
                    <a:pt x="1007109" y="271780"/>
                  </a:lnTo>
                  <a:lnTo>
                    <a:pt x="967740" y="276860"/>
                  </a:lnTo>
                  <a:lnTo>
                    <a:pt x="924559" y="280670"/>
                  </a:lnTo>
                  <a:lnTo>
                    <a:pt x="882649" y="287020"/>
                  </a:lnTo>
                  <a:lnTo>
                    <a:pt x="806449" y="300990"/>
                  </a:lnTo>
                  <a:lnTo>
                    <a:pt x="782319" y="308610"/>
                  </a:lnTo>
                  <a:lnTo>
                    <a:pt x="764540" y="316230"/>
                  </a:lnTo>
                  <a:lnTo>
                    <a:pt x="742949" y="323850"/>
                  </a:lnTo>
                  <a:lnTo>
                    <a:pt x="709930" y="340360"/>
                  </a:lnTo>
                  <a:lnTo>
                    <a:pt x="697230" y="347980"/>
                  </a:lnTo>
                  <a:lnTo>
                    <a:pt x="685799" y="354330"/>
                  </a:lnTo>
                  <a:lnTo>
                    <a:pt x="679449" y="356870"/>
                  </a:lnTo>
                  <a:lnTo>
                    <a:pt x="676909" y="359410"/>
                  </a:lnTo>
                  <a:lnTo>
                    <a:pt x="666749" y="361950"/>
                  </a:lnTo>
                  <a:lnTo>
                    <a:pt x="572769" y="391160"/>
                  </a:lnTo>
                  <a:lnTo>
                    <a:pt x="485140" y="422910"/>
                  </a:lnTo>
                  <a:lnTo>
                    <a:pt x="445769" y="439420"/>
                  </a:lnTo>
                  <a:lnTo>
                    <a:pt x="375919" y="480060"/>
                  </a:lnTo>
                  <a:lnTo>
                    <a:pt x="336549" y="511810"/>
                  </a:lnTo>
                  <a:lnTo>
                    <a:pt x="297180" y="547370"/>
                  </a:lnTo>
                  <a:lnTo>
                    <a:pt x="261619" y="582930"/>
                  </a:lnTo>
                  <a:lnTo>
                    <a:pt x="227330" y="618490"/>
                  </a:lnTo>
                  <a:lnTo>
                    <a:pt x="200659" y="648970"/>
                  </a:lnTo>
                  <a:lnTo>
                    <a:pt x="182880" y="670560"/>
                  </a:lnTo>
                  <a:lnTo>
                    <a:pt x="170180" y="680720"/>
                  </a:lnTo>
                  <a:lnTo>
                    <a:pt x="157480" y="692150"/>
                  </a:lnTo>
                  <a:lnTo>
                    <a:pt x="137159" y="711200"/>
                  </a:lnTo>
                  <a:lnTo>
                    <a:pt x="78739" y="767080"/>
                  </a:lnTo>
                  <a:lnTo>
                    <a:pt x="48259" y="793750"/>
                  </a:lnTo>
                  <a:lnTo>
                    <a:pt x="24130" y="819150"/>
                  </a:lnTo>
                  <a:lnTo>
                    <a:pt x="0" y="843280"/>
                  </a:lnTo>
                  <a:lnTo>
                    <a:pt x="6350" y="844550"/>
                  </a:lnTo>
                  <a:lnTo>
                    <a:pt x="24130" y="850900"/>
                  </a:lnTo>
                  <a:lnTo>
                    <a:pt x="48259" y="858520"/>
                  </a:lnTo>
                  <a:lnTo>
                    <a:pt x="82550" y="867410"/>
                  </a:lnTo>
                  <a:lnTo>
                    <a:pt x="113030" y="880110"/>
                  </a:lnTo>
                  <a:lnTo>
                    <a:pt x="146049" y="891540"/>
                  </a:lnTo>
                  <a:lnTo>
                    <a:pt x="176530" y="904240"/>
                  </a:lnTo>
                  <a:lnTo>
                    <a:pt x="222249" y="927100"/>
                  </a:lnTo>
                  <a:lnTo>
                    <a:pt x="257809" y="939800"/>
                  </a:lnTo>
                  <a:lnTo>
                    <a:pt x="303530" y="955040"/>
                  </a:lnTo>
                  <a:lnTo>
                    <a:pt x="355599" y="966470"/>
                  </a:lnTo>
                  <a:lnTo>
                    <a:pt x="406399" y="979170"/>
                  </a:lnTo>
                  <a:lnTo>
                    <a:pt x="458469" y="988060"/>
                  </a:lnTo>
                  <a:lnTo>
                    <a:pt x="509269" y="993140"/>
                  </a:lnTo>
                  <a:lnTo>
                    <a:pt x="554990" y="993140"/>
                  </a:lnTo>
                  <a:lnTo>
                    <a:pt x="572769" y="1002030"/>
                  </a:lnTo>
                  <a:lnTo>
                    <a:pt x="591819" y="1024890"/>
                  </a:lnTo>
                  <a:lnTo>
                    <a:pt x="609599" y="1060450"/>
                  </a:lnTo>
                  <a:lnTo>
                    <a:pt x="631190" y="1101090"/>
                  </a:lnTo>
                  <a:lnTo>
                    <a:pt x="648969" y="1144270"/>
                  </a:lnTo>
                  <a:lnTo>
                    <a:pt x="670559" y="1182370"/>
                  </a:lnTo>
                  <a:lnTo>
                    <a:pt x="688340" y="1212850"/>
                  </a:lnTo>
                  <a:lnTo>
                    <a:pt x="703580" y="1228090"/>
                  </a:lnTo>
                  <a:lnTo>
                    <a:pt x="1109980" y="1228090"/>
                  </a:lnTo>
                  <a:lnTo>
                    <a:pt x="946149" y="849630"/>
                  </a:lnTo>
                  <a:lnTo>
                    <a:pt x="1962149" y="670560"/>
                  </a:lnTo>
                  <a:lnTo>
                    <a:pt x="1828799" y="420370"/>
                  </a:lnTo>
                  <a:lnTo>
                    <a:pt x="1800859" y="328930"/>
                  </a:lnTo>
                  <a:lnTo>
                    <a:pt x="1783080" y="262890"/>
                  </a:lnTo>
                  <a:lnTo>
                    <a:pt x="1776730" y="226060"/>
                  </a:lnTo>
                  <a:lnTo>
                    <a:pt x="1783080" y="193040"/>
                  </a:lnTo>
                  <a:lnTo>
                    <a:pt x="1786890" y="130810"/>
                  </a:lnTo>
                  <a:lnTo>
                    <a:pt x="1789430" y="73660"/>
                  </a:lnTo>
                  <a:lnTo>
                    <a:pt x="1789430" y="46990"/>
                  </a:lnTo>
                  <a:lnTo>
                    <a:pt x="1771649" y="43180"/>
                  </a:lnTo>
                  <a:lnTo>
                    <a:pt x="1750059" y="36830"/>
                  </a:lnTo>
                  <a:lnTo>
                    <a:pt x="1656080" y="15240"/>
                  </a:lnTo>
                  <a:lnTo>
                    <a:pt x="1623059" y="8890"/>
                  </a:lnTo>
                  <a:lnTo>
                    <a:pt x="1553209" y="1270"/>
                  </a:lnTo>
                  <a:lnTo>
                    <a:pt x="1510030" y="0"/>
                  </a:lnTo>
                  <a:close/>
                </a:path>
              </a:pathLst>
            </a:custGeom>
            <a:solidFill>
              <a:srgbClr val="BBF8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939539" y="5067300"/>
              <a:ext cx="1343660" cy="570230"/>
            </a:xfrm>
            <a:custGeom>
              <a:avLst/>
              <a:gdLst/>
              <a:ahLst/>
              <a:cxnLst/>
              <a:rect l="l" t="t" r="r" b="b"/>
              <a:pathLst>
                <a:path w="1343660" h="570229">
                  <a:moveTo>
                    <a:pt x="1083310" y="0"/>
                  </a:moveTo>
                  <a:lnTo>
                    <a:pt x="1059180" y="0"/>
                  </a:lnTo>
                  <a:lnTo>
                    <a:pt x="1024889" y="3810"/>
                  </a:lnTo>
                  <a:lnTo>
                    <a:pt x="980439" y="7619"/>
                  </a:lnTo>
                  <a:lnTo>
                    <a:pt x="925830" y="13969"/>
                  </a:lnTo>
                  <a:lnTo>
                    <a:pt x="867410" y="21589"/>
                  </a:lnTo>
                  <a:lnTo>
                    <a:pt x="803910" y="30480"/>
                  </a:lnTo>
                  <a:lnTo>
                    <a:pt x="737870" y="40639"/>
                  </a:lnTo>
                  <a:lnTo>
                    <a:pt x="670560" y="49530"/>
                  </a:lnTo>
                  <a:lnTo>
                    <a:pt x="603250" y="59689"/>
                  </a:lnTo>
                  <a:lnTo>
                    <a:pt x="539750" y="68580"/>
                  </a:lnTo>
                  <a:lnTo>
                    <a:pt x="482600" y="78739"/>
                  </a:lnTo>
                  <a:lnTo>
                    <a:pt x="430530" y="86360"/>
                  </a:lnTo>
                  <a:lnTo>
                    <a:pt x="388620" y="93980"/>
                  </a:lnTo>
                  <a:lnTo>
                    <a:pt x="355600" y="97789"/>
                  </a:lnTo>
                  <a:lnTo>
                    <a:pt x="331470" y="101600"/>
                  </a:lnTo>
                  <a:lnTo>
                    <a:pt x="312420" y="105410"/>
                  </a:lnTo>
                  <a:lnTo>
                    <a:pt x="285750" y="113030"/>
                  </a:lnTo>
                  <a:lnTo>
                    <a:pt x="242570" y="124460"/>
                  </a:lnTo>
                  <a:lnTo>
                    <a:pt x="198120" y="138430"/>
                  </a:lnTo>
                  <a:lnTo>
                    <a:pt x="148589" y="151130"/>
                  </a:lnTo>
                  <a:lnTo>
                    <a:pt x="104139" y="163830"/>
                  </a:lnTo>
                  <a:lnTo>
                    <a:pt x="73660" y="173990"/>
                  </a:lnTo>
                  <a:lnTo>
                    <a:pt x="58420" y="180340"/>
                  </a:lnTo>
                  <a:lnTo>
                    <a:pt x="19050" y="219709"/>
                  </a:lnTo>
                  <a:lnTo>
                    <a:pt x="0" y="252730"/>
                  </a:lnTo>
                  <a:lnTo>
                    <a:pt x="0" y="289559"/>
                  </a:lnTo>
                  <a:lnTo>
                    <a:pt x="12700" y="335280"/>
                  </a:lnTo>
                  <a:lnTo>
                    <a:pt x="24130" y="391159"/>
                  </a:lnTo>
                  <a:lnTo>
                    <a:pt x="45720" y="452119"/>
                  </a:lnTo>
                  <a:lnTo>
                    <a:pt x="73660" y="504190"/>
                  </a:lnTo>
                  <a:lnTo>
                    <a:pt x="109220" y="543560"/>
                  </a:lnTo>
                  <a:lnTo>
                    <a:pt x="143510" y="570230"/>
                  </a:lnTo>
                  <a:lnTo>
                    <a:pt x="292100" y="570230"/>
                  </a:lnTo>
                  <a:lnTo>
                    <a:pt x="349250" y="554990"/>
                  </a:lnTo>
                  <a:lnTo>
                    <a:pt x="419100" y="535940"/>
                  </a:lnTo>
                  <a:lnTo>
                    <a:pt x="495300" y="516890"/>
                  </a:lnTo>
                  <a:lnTo>
                    <a:pt x="574039" y="491490"/>
                  </a:lnTo>
                  <a:lnTo>
                    <a:pt x="661670" y="467359"/>
                  </a:lnTo>
                  <a:lnTo>
                    <a:pt x="749300" y="441959"/>
                  </a:lnTo>
                  <a:lnTo>
                    <a:pt x="836930" y="415290"/>
                  </a:lnTo>
                  <a:lnTo>
                    <a:pt x="922020" y="389890"/>
                  </a:lnTo>
                  <a:lnTo>
                    <a:pt x="1007110" y="365759"/>
                  </a:lnTo>
                  <a:lnTo>
                    <a:pt x="1085850" y="340359"/>
                  </a:lnTo>
                  <a:lnTo>
                    <a:pt x="1155700" y="320040"/>
                  </a:lnTo>
                  <a:lnTo>
                    <a:pt x="1219200" y="299719"/>
                  </a:lnTo>
                  <a:lnTo>
                    <a:pt x="1271270" y="284480"/>
                  </a:lnTo>
                  <a:lnTo>
                    <a:pt x="1334770" y="264159"/>
                  </a:lnTo>
                  <a:lnTo>
                    <a:pt x="1343660" y="261619"/>
                  </a:lnTo>
                  <a:lnTo>
                    <a:pt x="1330960" y="233680"/>
                  </a:lnTo>
                  <a:lnTo>
                    <a:pt x="1310639" y="173990"/>
                  </a:lnTo>
                  <a:lnTo>
                    <a:pt x="1271270" y="74930"/>
                  </a:lnTo>
                  <a:lnTo>
                    <a:pt x="1256030" y="66039"/>
                  </a:lnTo>
                  <a:lnTo>
                    <a:pt x="1238250" y="53339"/>
                  </a:lnTo>
                  <a:lnTo>
                    <a:pt x="1212850" y="40639"/>
                  </a:lnTo>
                  <a:lnTo>
                    <a:pt x="1183639" y="26669"/>
                  </a:lnTo>
                  <a:lnTo>
                    <a:pt x="1153160" y="13969"/>
                  </a:lnTo>
                  <a:lnTo>
                    <a:pt x="1116330" y="5080"/>
                  </a:lnTo>
                  <a:lnTo>
                    <a:pt x="1083310" y="0"/>
                  </a:lnTo>
                  <a:close/>
                </a:path>
              </a:pathLst>
            </a:custGeom>
            <a:solidFill>
              <a:srgbClr val="E7D0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162550" y="4066540"/>
              <a:ext cx="1270000" cy="1230630"/>
            </a:xfrm>
            <a:custGeom>
              <a:avLst/>
              <a:gdLst/>
              <a:ahLst/>
              <a:cxnLst/>
              <a:rect l="l" t="t" r="r" b="b"/>
              <a:pathLst>
                <a:path w="1270000" h="1230629">
                  <a:moveTo>
                    <a:pt x="885189" y="0"/>
                  </a:moveTo>
                  <a:lnTo>
                    <a:pt x="72389" y="10160"/>
                  </a:lnTo>
                  <a:lnTo>
                    <a:pt x="59689" y="96520"/>
                  </a:lnTo>
                  <a:lnTo>
                    <a:pt x="35560" y="295910"/>
                  </a:lnTo>
                  <a:lnTo>
                    <a:pt x="11429" y="513080"/>
                  </a:lnTo>
                  <a:lnTo>
                    <a:pt x="0" y="654050"/>
                  </a:lnTo>
                  <a:lnTo>
                    <a:pt x="8889" y="684530"/>
                  </a:lnTo>
                  <a:lnTo>
                    <a:pt x="26670" y="720090"/>
                  </a:lnTo>
                  <a:lnTo>
                    <a:pt x="50800" y="755650"/>
                  </a:lnTo>
                  <a:lnTo>
                    <a:pt x="72389" y="784860"/>
                  </a:lnTo>
                  <a:lnTo>
                    <a:pt x="93979" y="866140"/>
                  </a:lnTo>
                  <a:lnTo>
                    <a:pt x="123189" y="1019810"/>
                  </a:lnTo>
                  <a:lnTo>
                    <a:pt x="160020" y="1230630"/>
                  </a:lnTo>
                  <a:lnTo>
                    <a:pt x="1270000" y="989330"/>
                  </a:lnTo>
                  <a:lnTo>
                    <a:pt x="1215389" y="284480"/>
                  </a:lnTo>
                  <a:lnTo>
                    <a:pt x="885189" y="0"/>
                  </a:lnTo>
                  <a:close/>
                </a:path>
              </a:pathLst>
            </a:custGeom>
            <a:solidFill>
              <a:srgbClr val="4B5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216400" y="5170170"/>
              <a:ext cx="1982470" cy="467359"/>
            </a:xfrm>
            <a:custGeom>
              <a:avLst/>
              <a:gdLst/>
              <a:ahLst/>
              <a:cxnLst/>
              <a:rect l="l" t="t" r="r" b="b"/>
              <a:pathLst>
                <a:path w="1982470" h="467360">
                  <a:moveTo>
                    <a:pt x="1466850" y="0"/>
                  </a:moveTo>
                  <a:lnTo>
                    <a:pt x="0" y="402589"/>
                  </a:lnTo>
                  <a:lnTo>
                    <a:pt x="0" y="467359"/>
                  </a:lnTo>
                  <a:lnTo>
                    <a:pt x="1982470" y="467359"/>
                  </a:lnTo>
                  <a:lnTo>
                    <a:pt x="1466850" y="0"/>
                  </a:lnTo>
                  <a:close/>
                </a:path>
              </a:pathLst>
            </a:custGeom>
            <a:solidFill>
              <a:srgbClr val="F1E1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590800" y="2592070"/>
              <a:ext cx="4648200" cy="30467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fast">
    <p:wipe dir="l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4220" y="154940"/>
            <a:ext cx="257492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 u="heavy">
                <a:solidFill>
                  <a:srgbClr val="CCFFCC"/>
                </a:solidFill>
                <a:uFill>
                  <a:solidFill>
                    <a:srgbClr val="CCFFCC"/>
                  </a:solidFill>
                </a:uFill>
              </a:rPr>
              <a:t>Dumb	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9" y="1597659"/>
            <a:ext cx="8042909" cy="409702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354965" marR="1477645" indent="-342900">
              <a:lnSpc>
                <a:spcPts val="3220"/>
              </a:lnSpc>
              <a:spcBef>
                <a:spcPts val="72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In this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game </a:t>
            </a: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children’s mouths are 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bandaged .</a:t>
            </a:r>
            <a:endParaRPr sz="3200">
              <a:latin typeface="Arial"/>
              <a:cs typeface="Arial"/>
            </a:endParaRPr>
          </a:p>
          <a:p>
            <a:pPr marL="354965" marR="927735" indent="-342900">
              <a:lnSpc>
                <a:spcPts val="3229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They have not </a:t>
            </a: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to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speak even a single  word.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ts val="3229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Thus they </a:t>
            </a: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really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have to exercise </a:t>
            </a: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their will- 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power.</a:t>
            </a:r>
            <a:endParaRPr sz="3200">
              <a:latin typeface="Arial"/>
              <a:cs typeface="Arial"/>
            </a:endParaRPr>
          </a:p>
          <a:p>
            <a:pPr marL="354965" marR="297180" indent="-342900">
              <a:lnSpc>
                <a:spcPct val="84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Some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children feel that this day </a:t>
            </a:r>
            <a:r>
              <a:rPr dirty="0" sz="3200" spc="-10">
                <a:solidFill>
                  <a:srgbClr val="00FFFF"/>
                </a:solidFill>
                <a:latin typeface="Arial"/>
                <a:cs typeface="Arial"/>
              </a:rPr>
              <a:t>is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the  most </a:t>
            </a: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difficult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game because they can not  bandage </a:t>
            </a:r>
            <a:r>
              <a:rPr dirty="0" sz="3200" spc="-5">
                <a:solidFill>
                  <a:srgbClr val="00FFFF"/>
                </a:solidFill>
                <a:latin typeface="Arial"/>
                <a:cs typeface="Arial"/>
              </a:rPr>
              <a:t>their</a:t>
            </a:r>
            <a:r>
              <a:rPr dirty="0" sz="3200" spc="-1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FFFF"/>
                </a:solidFill>
                <a:latin typeface="Arial"/>
                <a:cs typeface="Arial"/>
              </a:rPr>
              <a:t>mouths.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43300" y="217170"/>
            <a:ext cx="205740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4000" spc="-5">
                <a:solidFill>
                  <a:srgbClr val="980000"/>
                </a:solidFill>
                <a:uFill>
                  <a:solidFill>
                    <a:srgbClr val="980000"/>
                  </a:solidFill>
                </a:uFill>
              </a:rPr>
              <a:t>Deaf</a:t>
            </a:r>
            <a:r>
              <a:rPr dirty="0" u="heavy" sz="4000" spc="-75">
                <a:solidFill>
                  <a:srgbClr val="980000"/>
                </a:solidFill>
                <a:uFill>
                  <a:solidFill>
                    <a:srgbClr val="980000"/>
                  </a:solidFill>
                </a:uFill>
              </a:rPr>
              <a:t> </a:t>
            </a:r>
            <a:r>
              <a:rPr dirty="0" u="heavy" sz="4000" spc="-5">
                <a:solidFill>
                  <a:srgbClr val="980000"/>
                </a:solidFill>
                <a:uFill>
                  <a:solidFill>
                    <a:srgbClr val="980000"/>
                  </a:solidFill>
                </a:uFill>
              </a:rPr>
              <a:t>day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610869" y="914400"/>
            <a:ext cx="7222490" cy="300736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54965" marR="5080" indent="-342900">
              <a:lnSpc>
                <a:spcPts val="3120"/>
              </a:lnSpc>
              <a:spcBef>
                <a:spcPts val="405"/>
              </a:spcBef>
              <a:buChar char="•"/>
              <a:tabLst>
                <a:tab pos="354965" algn="l"/>
                <a:tab pos="355600" algn="l"/>
                <a:tab pos="2694305" algn="l"/>
              </a:tabLst>
            </a:pP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In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this game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children’s ears are stuffed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with 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cotton</a:t>
            </a:r>
            <a:r>
              <a:rPr dirty="0" sz="2800" spc="5">
                <a:solidFill>
                  <a:srgbClr val="333398"/>
                </a:solidFill>
                <a:latin typeface="Arial"/>
                <a:cs typeface="Arial"/>
              </a:rPr>
              <a:t> so</a:t>
            </a:r>
            <a:r>
              <a:rPr dirty="0" sz="2800" spc="1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that	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they can not listen to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their 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friends’</a:t>
            </a:r>
            <a:r>
              <a:rPr dirty="0" sz="2800" spc="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conversation.</a:t>
            </a:r>
            <a:endParaRPr sz="2800">
              <a:latin typeface="Arial"/>
              <a:cs typeface="Arial"/>
            </a:endParaRPr>
          </a:p>
          <a:p>
            <a:pPr marL="354965" marR="182880" indent="-342900">
              <a:lnSpc>
                <a:spcPts val="312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They are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bound to understand through the  gesture by anyone.</a:t>
            </a:r>
            <a:endParaRPr sz="2800">
              <a:latin typeface="Arial"/>
              <a:cs typeface="Arial"/>
            </a:endParaRPr>
          </a:p>
          <a:p>
            <a:pPr marL="354965" marR="382270" indent="-342900">
              <a:lnSpc>
                <a:spcPts val="312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Thus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they realize the problem of the deaf  person.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19400" y="3962400"/>
            <a:ext cx="31242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350" y="93979"/>
            <a:ext cx="30353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4800" spc="-10">
                <a:solidFill>
                  <a:srgbClr val="CCFFCC"/>
                </a:solidFill>
                <a:uFill>
                  <a:solidFill>
                    <a:srgbClr val="CCFFCC"/>
                  </a:solidFill>
                </a:uFill>
              </a:rPr>
              <a:t>Injured</a:t>
            </a:r>
            <a:r>
              <a:rPr dirty="0" u="heavy" sz="4800" spc="-75">
                <a:solidFill>
                  <a:srgbClr val="CCFFCC"/>
                </a:solidFill>
                <a:uFill>
                  <a:solidFill>
                    <a:srgbClr val="CCFFCC"/>
                  </a:solidFill>
                </a:uFill>
              </a:rPr>
              <a:t> </a:t>
            </a:r>
            <a:r>
              <a:rPr dirty="0" u="heavy" sz="4800" spc="-10">
                <a:solidFill>
                  <a:srgbClr val="CCFFCC"/>
                </a:solidFill>
                <a:uFill>
                  <a:solidFill>
                    <a:srgbClr val="CCFFCC"/>
                  </a:solidFill>
                </a:uFill>
              </a:rPr>
              <a:t>day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534669" y="1727200"/>
            <a:ext cx="7771765" cy="235585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4965" marR="5080" indent="-342900">
              <a:lnSpc>
                <a:spcPts val="3229"/>
              </a:lnSpc>
              <a:spcBef>
                <a:spcPts val="715"/>
              </a:spcBef>
              <a:buChar char="•"/>
              <a:tabLst>
                <a:tab pos="354965" algn="l"/>
                <a:tab pos="355600" algn="l"/>
                <a:tab pos="3320415" algn="l"/>
              </a:tabLst>
            </a:pP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On </a:t>
            </a:r>
            <a:r>
              <a:rPr dirty="0" sz="3200" spc="-5">
                <a:solidFill>
                  <a:srgbClr val="98FFCC"/>
                </a:solidFill>
                <a:latin typeface="Arial"/>
                <a:cs typeface="Arial"/>
              </a:rPr>
              <a:t>this</a:t>
            </a:r>
            <a:r>
              <a:rPr dirty="0" sz="3200" spc="20">
                <a:solidFill>
                  <a:srgbClr val="98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day</a:t>
            </a:r>
            <a:r>
              <a:rPr dirty="0" sz="3200" spc="5">
                <a:solidFill>
                  <a:srgbClr val="98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the	children play a </a:t>
            </a:r>
            <a:r>
              <a:rPr dirty="0" sz="3200" spc="-5">
                <a:solidFill>
                  <a:srgbClr val="98FFCC"/>
                </a:solidFill>
                <a:latin typeface="Arial"/>
                <a:cs typeface="Arial"/>
              </a:rPr>
              <a:t>role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of an  </a:t>
            </a:r>
            <a:r>
              <a:rPr dirty="0" sz="3200" spc="-5">
                <a:solidFill>
                  <a:srgbClr val="98FFCC"/>
                </a:solidFill>
                <a:latin typeface="Arial"/>
                <a:cs typeface="Arial"/>
              </a:rPr>
              <a:t>injured</a:t>
            </a:r>
            <a:r>
              <a:rPr dirty="0" sz="3200" spc="-10">
                <a:solidFill>
                  <a:srgbClr val="98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person.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They cry </a:t>
            </a:r>
            <a:r>
              <a:rPr dirty="0" sz="3200" spc="-5">
                <a:solidFill>
                  <a:srgbClr val="98FFCC"/>
                </a:solidFill>
                <a:latin typeface="Arial"/>
                <a:cs typeface="Arial"/>
              </a:rPr>
              <a:t>for help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because of</a:t>
            </a:r>
            <a:r>
              <a:rPr dirty="0" sz="3200" spc="5">
                <a:solidFill>
                  <a:srgbClr val="98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pain.</a:t>
            </a:r>
            <a:endParaRPr sz="3200">
              <a:latin typeface="Arial"/>
              <a:cs typeface="Arial"/>
            </a:endParaRPr>
          </a:p>
          <a:p>
            <a:pPr marL="354965" marR="751205" indent="-342900">
              <a:lnSpc>
                <a:spcPts val="3220"/>
              </a:lnSpc>
              <a:spcBef>
                <a:spcPts val="81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Thus they feel how to </a:t>
            </a:r>
            <a:r>
              <a:rPr dirty="0" sz="3200" spc="-5">
                <a:solidFill>
                  <a:srgbClr val="98FFCC"/>
                </a:solidFill>
                <a:latin typeface="Arial"/>
                <a:cs typeface="Arial"/>
              </a:rPr>
              <a:t>help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an </a:t>
            </a:r>
            <a:r>
              <a:rPr dirty="0" sz="3200" spc="-5">
                <a:solidFill>
                  <a:srgbClr val="98FFCC"/>
                </a:solidFill>
                <a:latin typeface="Arial"/>
                <a:cs typeface="Arial"/>
              </a:rPr>
              <a:t>injured  </a:t>
            </a:r>
            <a:r>
              <a:rPr dirty="0" sz="3200">
                <a:solidFill>
                  <a:srgbClr val="98FFCC"/>
                </a:solidFill>
                <a:latin typeface="Arial"/>
                <a:cs typeface="Arial"/>
              </a:rPr>
              <a:t>person.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05000" y="4267200"/>
            <a:ext cx="54864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8700" y="11429"/>
            <a:ext cx="4547235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6600" spc="-5" b="1">
                <a:solidFill>
                  <a:srgbClr val="FFFF98"/>
                </a:solidFill>
                <a:uFill>
                  <a:solidFill>
                    <a:srgbClr val="FFFF98"/>
                  </a:solidFill>
                </a:uFill>
                <a:latin typeface="Arial"/>
                <a:cs typeface="Arial"/>
              </a:rPr>
              <a:t>Vocabulary</a:t>
            </a:r>
            <a:endParaRPr sz="6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669" y="1083310"/>
            <a:ext cx="1584960" cy="3115310"/>
          </a:xfrm>
          <a:prstGeom prst="rect">
            <a:avLst/>
          </a:prstGeom>
        </p:spPr>
        <p:txBody>
          <a:bodyPr wrap="square" lIns="0" tIns="297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40"/>
              </a:spcBef>
            </a:pPr>
            <a:r>
              <a:rPr dirty="0" sz="3200" b="1">
                <a:solidFill>
                  <a:srgbClr val="00FFFF"/>
                </a:solidFill>
                <a:latin typeface="Arial"/>
                <a:cs typeface="Arial"/>
              </a:rPr>
              <a:t>Words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95100"/>
              </a:lnSpc>
              <a:spcBef>
                <a:spcPts val="1820"/>
              </a:spcBef>
            </a:pP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Bandage 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Plump 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Misf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o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r</a:t>
            </a:r>
            <a:r>
              <a:rPr dirty="0" sz="2400" spc="10" b="1">
                <a:solidFill>
                  <a:srgbClr val="00FFFF"/>
                </a:solidFill>
                <a:latin typeface="Arial"/>
                <a:cs typeface="Arial"/>
              </a:rPr>
              <a:t>t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un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e 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Hopeless  A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bs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o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l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u</a:t>
            </a:r>
            <a:r>
              <a:rPr dirty="0" sz="2400" spc="10" b="1">
                <a:solidFill>
                  <a:srgbClr val="00FFFF"/>
                </a:solidFill>
                <a:latin typeface="Arial"/>
                <a:cs typeface="Arial"/>
              </a:rPr>
              <a:t>t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e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ly 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Misery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2270" y="1083310"/>
            <a:ext cx="3161030" cy="3115310"/>
          </a:xfrm>
          <a:prstGeom prst="rect">
            <a:avLst/>
          </a:prstGeom>
        </p:spPr>
        <p:txBody>
          <a:bodyPr wrap="square" lIns="0" tIns="297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40"/>
              </a:spcBef>
            </a:pPr>
            <a:r>
              <a:rPr dirty="0" sz="3200" spc="-5" b="1">
                <a:solidFill>
                  <a:srgbClr val="00FFFF"/>
                </a:solidFill>
                <a:latin typeface="Arial"/>
                <a:cs typeface="Arial"/>
              </a:rPr>
              <a:t>Meanings</a:t>
            </a:r>
            <a:endParaRPr sz="3200">
              <a:latin typeface="Arial"/>
              <a:cs typeface="Arial"/>
            </a:endParaRPr>
          </a:p>
          <a:p>
            <a:pPr marL="12700" marR="459740">
              <a:lnSpc>
                <a:spcPts val="2730"/>
              </a:lnSpc>
              <a:spcBef>
                <a:spcPts val="1895"/>
              </a:spcBef>
            </a:pP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to tie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cloth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or</a:t>
            </a:r>
            <a:r>
              <a:rPr dirty="0" sz="2400" spc="-45" b="1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strip  strong</a:t>
            </a:r>
            <a:r>
              <a:rPr dirty="0" sz="2400" spc="-15" b="1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/stout</a:t>
            </a:r>
            <a:endParaRPr sz="2400">
              <a:latin typeface="Arial"/>
              <a:cs typeface="Arial"/>
            </a:endParaRPr>
          </a:p>
          <a:p>
            <a:pPr marL="12700" marR="1243330">
              <a:lnSpc>
                <a:spcPts val="2740"/>
              </a:lnSpc>
            </a:pP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bad-luck 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without</a:t>
            </a:r>
            <a:r>
              <a:rPr dirty="0" sz="2400" spc="-95" b="1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hope  completely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70"/>
              </a:lnSpc>
            </a:pP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difficulty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/</a:t>
            </a:r>
            <a:r>
              <a:rPr dirty="0" sz="2400" spc="-30" b="1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unpleasant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69" y="4154170"/>
            <a:ext cx="1835785" cy="73914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2740"/>
              </a:lnSpc>
              <a:spcBef>
                <a:spcPts val="305"/>
              </a:spcBef>
            </a:pP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T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h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o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u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gh</a:t>
            </a:r>
            <a:r>
              <a:rPr dirty="0" sz="2400" spc="10" b="1">
                <a:solidFill>
                  <a:srgbClr val="00FFFF"/>
                </a:solidFill>
                <a:latin typeface="Arial"/>
                <a:cs typeface="Arial"/>
              </a:rPr>
              <a:t>t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l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es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s  Awful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669" y="4850129"/>
            <a:ext cx="1938655" cy="13589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2740"/>
              </a:lnSpc>
              <a:spcBef>
                <a:spcPts val="305"/>
              </a:spcBef>
            </a:pP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T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r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o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u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b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l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e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s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o</a:t>
            </a:r>
            <a:r>
              <a:rPr dirty="0" sz="2400" spc="5" b="1">
                <a:solidFill>
                  <a:srgbClr val="00FFFF"/>
                </a:solidFill>
                <a:latin typeface="Arial"/>
                <a:cs typeface="Arial"/>
              </a:rPr>
              <a:t>m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e 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Crutch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Crippled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2270" y="4154170"/>
            <a:ext cx="4173854" cy="205486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2320925">
              <a:lnSpc>
                <a:spcPts val="2740"/>
              </a:lnSpc>
              <a:spcBef>
                <a:spcPts val="305"/>
              </a:spcBef>
            </a:pP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careless 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terrible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/</a:t>
            </a:r>
            <a:r>
              <a:rPr dirty="0" sz="2400" spc="-45" b="1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bad  difficult</a:t>
            </a:r>
            <a:endParaRPr sz="2400">
              <a:latin typeface="Arial"/>
              <a:cs typeface="Arial"/>
            </a:endParaRPr>
          </a:p>
          <a:p>
            <a:pPr marL="12700" marR="254635">
              <a:lnSpc>
                <a:spcPct val="74300"/>
              </a:lnSpc>
              <a:spcBef>
                <a:spcPts val="535"/>
              </a:spcBef>
            </a:pP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supporting stick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for a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lame  </a:t>
            </a:r>
            <a:r>
              <a:rPr dirty="0" sz="2400" spc="-10" b="1">
                <a:solidFill>
                  <a:srgbClr val="00FFFF"/>
                </a:solidFill>
                <a:latin typeface="Arial"/>
                <a:cs typeface="Arial"/>
              </a:rPr>
              <a:t>person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40"/>
              </a:lnSpc>
            </a:pP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handicapped </a:t>
            </a:r>
            <a:r>
              <a:rPr dirty="0" sz="2400" b="1">
                <a:solidFill>
                  <a:srgbClr val="00FFFF"/>
                </a:solidFill>
                <a:latin typeface="Arial"/>
                <a:cs typeface="Arial"/>
              </a:rPr>
              <a:t>or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lame</a:t>
            </a:r>
            <a:r>
              <a:rPr dirty="0" sz="2400" spc="-60" b="1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FFFF"/>
                </a:solidFill>
                <a:latin typeface="Arial"/>
                <a:cs typeface="Arial"/>
              </a:rPr>
              <a:t>person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900" y="434340"/>
            <a:ext cx="540829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4800" spc="-5" b="1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Arial"/>
                <a:cs typeface="Arial"/>
              </a:rPr>
              <a:t>RECAPITULATION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669" y="1600200"/>
            <a:ext cx="8250555" cy="4191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 special kind of</a:t>
            </a:r>
            <a:r>
              <a:rPr dirty="0" sz="2800" spc="-10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school.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50"/>
              </a:spcBef>
              <a:buChar char="•"/>
              <a:tabLst>
                <a:tab pos="354965" algn="l"/>
                <a:tab pos="355600" algn="l"/>
                <a:tab pos="580136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Different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kinds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of game</a:t>
            </a:r>
            <a:r>
              <a:rPr dirty="0" sz="2800" spc="7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are</a:t>
            </a:r>
            <a:r>
              <a:rPr dirty="0" sz="2800" spc="1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being	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played.</a:t>
            </a:r>
            <a:endParaRPr sz="2800">
              <a:latin typeface="Arial"/>
              <a:cs typeface="Arial"/>
            </a:endParaRPr>
          </a:p>
          <a:p>
            <a:pPr marL="354965" marR="758190" indent="-342900">
              <a:lnSpc>
                <a:spcPts val="2810"/>
              </a:lnSpc>
              <a:spcBef>
                <a:spcPts val="69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Blind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day, deaf day,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dumb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day,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lame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day and 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injured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day</a:t>
            </a:r>
            <a:r>
              <a:rPr dirty="0" sz="2800" spc="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354965" marR="758190" indent="-342900">
              <a:lnSpc>
                <a:spcPts val="2810"/>
              </a:lnSpc>
              <a:spcBef>
                <a:spcPts val="690"/>
              </a:spcBef>
              <a:buChar char="•"/>
              <a:tabLst>
                <a:tab pos="354965" algn="l"/>
                <a:tab pos="355600" algn="l"/>
                <a:tab pos="532638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The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students learn how</a:t>
            </a:r>
            <a:r>
              <a:rPr dirty="0" sz="2800" spc="2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to</a:t>
            </a:r>
            <a:r>
              <a:rPr dirty="0" sz="2800" spc="1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feel	problems</a:t>
            </a:r>
            <a:r>
              <a:rPr dirty="0" sz="2800" spc="-60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and 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miseries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faced by grief</a:t>
            </a:r>
            <a:r>
              <a:rPr dirty="0" sz="2800" spc="1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stricken-people.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They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also learn how to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help</a:t>
            </a:r>
            <a:r>
              <a:rPr dirty="0" sz="2800" spc="10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them.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They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enjoy these days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by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playing the</a:t>
            </a:r>
            <a:r>
              <a:rPr dirty="0" sz="2800" spc="1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games.</a:t>
            </a:r>
            <a:endParaRPr sz="2800">
              <a:latin typeface="Arial"/>
              <a:cs typeface="Arial"/>
            </a:endParaRPr>
          </a:p>
          <a:p>
            <a:pPr marL="354965" marR="5080" indent="-342900">
              <a:lnSpc>
                <a:spcPts val="2800"/>
              </a:lnSpc>
              <a:spcBef>
                <a:spcPts val="71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The human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values are inculcated by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this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lesson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in 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the students.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4450" y="467359"/>
            <a:ext cx="39757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Comprehension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9" y="1605279"/>
            <a:ext cx="7517130" cy="3642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No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more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than……………….no other lesson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. (Para</a:t>
            </a:r>
            <a:r>
              <a:rPr dirty="0" sz="2400" spc="-1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4)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5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</a:pPr>
            <a:r>
              <a:rPr dirty="0" u="heavy" sz="2400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  <a:latin typeface="Arial"/>
                <a:cs typeface="Arial"/>
              </a:rPr>
              <a:t>Comprehension</a:t>
            </a:r>
            <a:r>
              <a:rPr dirty="0" u="heavy" sz="2400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  <a:latin typeface="Arial"/>
                <a:cs typeface="Arial"/>
              </a:rPr>
              <a:t>questions</a:t>
            </a:r>
            <a:endParaRPr sz="24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39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What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do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they learn in this</a:t>
            </a:r>
            <a:r>
              <a:rPr dirty="0" sz="2400" spc="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day?</a:t>
            </a:r>
            <a:endParaRPr sz="24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40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What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are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the teaching methods</a:t>
            </a:r>
            <a:r>
              <a:rPr dirty="0" sz="2400" spc="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there?</a:t>
            </a:r>
            <a:endParaRPr sz="24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39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Is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there </a:t>
            </a:r>
            <a:r>
              <a:rPr dirty="0" sz="2400" spc="-10">
                <a:solidFill>
                  <a:srgbClr val="333398"/>
                </a:solidFill>
                <a:latin typeface="Arial"/>
                <a:cs typeface="Arial"/>
              </a:rPr>
              <a:t>any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other lesson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teach</a:t>
            </a:r>
            <a:r>
              <a:rPr dirty="0" sz="2400" spc="2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them?</a:t>
            </a:r>
            <a:endParaRPr sz="24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40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Write the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opposite word of the word</a:t>
            </a:r>
            <a:r>
              <a:rPr dirty="0" sz="2400" spc="-2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‘interesting’.</a:t>
            </a:r>
            <a:endParaRPr sz="2400">
              <a:latin typeface="Arial"/>
              <a:cs typeface="Arial"/>
            </a:endParaRPr>
          </a:p>
          <a:p>
            <a:pPr marL="621665" marR="5080" indent="-609600">
              <a:lnSpc>
                <a:spcPts val="2680"/>
              </a:lnSpc>
              <a:spcBef>
                <a:spcPts val="645"/>
              </a:spcBef>
              <a:tabLst>
                <a:tab pos="607695" algn="l"/>
              </a:tabLst>
            </a:pP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5.	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Write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the different meaning of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words </a:t>
            </a:r>
            <a:r>
              <a:rPr dirty="0" sz="2400">
                <a:solidFill>
                  <a:srgbClr val="333398"/>
                </a:solidFill>
                <a:latin typeface="Arial"/>
                <a:cs typeface="Arial"/>
              </a:rPr>
              <a:t>‘ </a:t>
            </a:r>
            <a:r>
              <a:rPr dirty="0" sz="2400" spc="-5">
                <a:solidFill>
                  <a:srgbClr val="333398"/>
                </a:solidFill>
                <a:latin typeface="Arial"/>
                <a:cs typeface="Arial"/>
              </a:rPr>
              <a:t>quite </a:t>
            </a:r>
            <a:r>
              <a:rPr dirty="0" sz="2400" spc="-10">
                <a:solidFill>
                  <a:srgbClr val="333398"/>
                </a:solidFill>
                <a:latin typeface="Arial"/>
                <a:cs typeface="Arial"/>
              </a:rPr>
              <a:t>and  quiet’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l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911590" y="0"/>
              <a:ext cx="232409" cy="2324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832849" y="0"/>
              <a:ext cx="311150" cy="311150"/>
            </a:xfrm>
            <a:custGeom>
              <a:avLst/>
              <a:gdLst/>
              <a:ahLst/>
              <a:cxnLst/>
              <a:rect l="l" t="t" r="r" b="b"/>
              <a:pathLst>
                <a:path w="311150" h="311150">
                  <a:moveTo>
                    <a:pt x="78740" y="0"/>
                  </a:moveTo>
                  <a:lnTo>
                    <a:pt x="0" y="0"/>
                  </a:lnTo>
                  <a:lnTo>
                    <a:pt x="311150" y="311150"/>
                  </a:lnTo>
                  <a:lnTo>
                    <a:pt x="311150" y="23240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754109" y="0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90">
                  <a:moveTo>
                    <a:pt x="78739" y="0"/>
                  </a:moveTo>
                  <a:lnTo>
                    <a:pt x="0" y="0"/>
                  </a:lnTo>
                  <a:lnTo>
                    <a:pt x="389889" y="389889"/>
                  </a:lnTo>
                  <a:lnTo>
                    <a:pt x="389889" y="3111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675369" y="0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29" h="468630">
                  <a:moveTo>
                    <a:pt x="78740" y="0"/>
                  </a:moveTo>
                  <a:lnTo>
                    <a:pt x="0" y="0"/>
                  </a:lnTo>
                  <a:lnTo>
                    <a:pt x="468629" y="468629"/>
                  </a:lnTo>
                  <a:lnTo>
                    <a:pt x="468629" y="3898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599169" y="0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30">
                  <a:moveTo>
                    <a:pt x="76200" y="0"/>
                  </a:moveTo>
                  <a:lnTo>
                    <a:pt x="0" y="0"/>
                  </a:lnTo>
                  <a:lnTo>
                    <a:pt x="544829" y="544829"/>
                  </a:lnTo>
                  <a:lnTo>
                    <a:pt x="544829" y="46862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520430" y="0"/>
              <a:ext cx="623570" cy="623570"/>
            </a:xfrm>
            <a:custGeom>
              <a:avLst/>
              <a:gdLst/>
              <a:ahLst/>
              <a:cxnLst/>
              <a:rect l="l" t="t" r="r" b="b"/>
              <a:pathLst>
                <a:path w="623570" h="623570">
                  <a:moveTo>
                    <a:pt x="78740" y="0"/>
                  </a:moveTo>
                  <a:lnTo>
                    <a:pt x="0" y="0"/>
                  </a:lnTo>
                  <a:lnTo>
                    <a:pt x="623570" y="623570"/>
                  </a:lnTo>
                  <a:lnTo>
                    <a:pt x="623570" y="54482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441690" y="0"/>
              <a:ext cx="702310" cy="702310"/>
            </a:xfrm>
            <a:custGeom>
              <a:avLst/>
              <a:gdLst/>
              <a:ahLst/>
              <a:cxnLst/>
              <a:rect l="l" t="t" r="r" b="b"/>
              <a:pathLst>
                <a:path w="702309" h="702310">
                  <a:moveTo>
                    <a:pt x="78739" y="0"/>
                  </a:moveTo>
                  <a:lnTo>
                    <a:pt x="0" y="0"/>
                  </a:lnTo>
                  <a:lnTo>
                    <a:pt x="702309" y="702310"/>
                  </a:lnTo>
                  <a:lnTo>
                    <a:pt x="702309" y="623569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364219" y="0"/>
              <a:ext cx="779780" cy="779780"/>
            </a:xfrm>
            <a:custGeom>
              <a:avLst/>
              <a:gdLst/>
              <a:ahLst/>
              <a:cxnLst/>
              <a:rect l="l" t="t" r="r" b="b"/>
              <a:pathLst>
                <a:path w="779779" h="779780">
                  <a:moveTo>
                    <a:pt x="77469" y="0"/>
                  </a:moveTo>
                  <a:lnTo>
                    <a:pt x="0" y="0"/>
                  </a:lnTo>
                  <a:lnTo>
                    <a:pt x="779779" y="779780"/>
                  </a:lnTo>
                  <a:lnTo>
                    <a:pt x="779779" y="70231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286749" y="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77469" y="0"/>
                  </a:moveTo>
                  <a:lnTo>
                    <a:pt x="0" y="0"/>
                  </a:lnTo>
                  <a:lnTo>
                    <a:pt x="857250" y="857250"/>
                  </a:lnTo>
                  <a:lnTo>
                    <a:pt x="857250" y="77978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208009" y="0"/>
              <a:ext cx="935990" cy="935990"/>
            </a:xfrm>
            <a:custGeom>
              <a:avLst/>
              <a:gdLst/>
              <a:ahLst/>
              <a:cxnLst/>
              <a:rect l="l" t="t" r="r" b="b"/>
              <a:pathLst>
                <a:path w="935990" h="935990">
                  <a:moveTo>
                    <a:pt x="78739" y="0"/>
                  </a:moveTo>
                  <a:lnTo>
                    <a:pt x="0" y="0"/>
                  </a:lnTo>
                  <a:lnTo>
                    <a:pt x="935989" y="935989"/>
                  </a:lnTo>
                  <a:lnTo>
                    <a:pt x="935989" y="8572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129269" y="0"/>
              <a:ext cx="1014730" cy="1014730"/>
            </a:xfrm>
            <a:custGeom>
              <a:avLst/>
              <a:gdLst/>
              <a:ahLst/>
              <a:cxnLst/>
              <a:rect l="l" t="t" r="r" b="b"/>
              <a:pathLst>
                <a:path w="1014729" h="1014730">
                  <a:moveTo>
                    <a:pt x="78740" y="0"/>
                  </a:moveTo>
                  <a:lnTo>
                    <a:pt x="0" y="0"/>
                  </a:lnTo>
                  <a:lnTo>
                    <a:pt x="1014729" y="1014729"/>
                  </a:lnTo>
                  <a:lnTo>
                    <a:pt x="1014729" y="9359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053069" y="0"/>
              <a:ext cx="1090930" cy="1090930"/>
            </a:xfrm>
            <a:custGeom>
              <a:avLst/>
              <a:gdLst/>
              <a:ahLst/>
              <a:cxnLst/>
              <a:rect l="l" t="t" r="r" b="b"/>
              <a:pathLst>
                <a:path w="1090929" h="1090930">
                  <a:moveTo>
                    <a:pt x="76200" y="0"/>
                  </a:moveTo>
                  <a:lnTo>
                    <a:pt x="0" y="0"/>
                  </a:lnTo>
                  <a:lnTo>
                    <a:pt x="1090929" y="1090929"/>
                  </a:lnTo>
                  <a:lnTo>
                    <a:pt x="1090929" y="101473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74330" y="0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78740" y="0"/>
                  </a:moveTo>
                  <a:lnTo>
                    <a:pt x="0" y="0"/>
                  </a:lnTo>
                  <a:lnTo>
                    <a:pt x="1169670" y="1169670"/>
                  </a:lnTo>
                  <a:lnTo>
                    <a:pt x="1169670" y="109092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895590" y="0"/>
              <a:ext cx="1248410" cy="1248410"/>
            </a:xfrm>
            <a:custGeom>
              <a:avLst/>
              <a:gdLst/>
              <a:ahLst/>
              <a:cxnLst/>
              <a:rect l="l" t="t" r="r" b="b"/>
              <a:pathLst>
                <a:path w="1248409" h="1248410">
                  <a:moveTo>
                    <a:pt x="78739" y="0"/>
                  </a:moveTo>
                  <a:lnTo>
                    <a:pt x="0" y="0"/>
                  </a:lnTo>
                  <a:lnTo>
                    <a:pt x="1248409" y="1248410"/>
                  </a:lnTo>
                  <a:lnTo>
                    <a:pt x="1248409" y="116967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818119" y="0"/>
              <a:ext cx="1325880" cy="1325880"/>
            </a:xfrm>
            <a:custGeom>
              <a:avLst/>
              <a:gdLst/>
              <a:ahLst/>
              <a:cxnLst/>
              <a:rect l="l" t="t" r="r" b="b"/>
              <a:pathLst>
                <a:path w="1325879" h="1325880">
                  <a:moveTo>
                    <a:pt x="77470" y="0"/>
                  </a:moveTo>
                  <a:lnTo>
                    <a:pt x="0" y="0"/>
                  </a:lnTo>
                  <a:lnTo>
                    <a:pt x="1325880" y="1325880"/>
                  </a:lnTo>
                  <a:lnTo>
                    <a:pt x="1325880" y="124841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740649" y="0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7469" y="0"/>
                  </a:moveTo>
                  <a:lnTo>
                    <a:pt x="0" y="0"/>
                  </a:lnTo>
                  <a:lnTo>
                    <a:pt x="1403350" y="1403350"/>
                  </a:lnTo>
                  <a:lnTo>
                    <a:pt x="1403350" y="132588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661909" y="0"/>
              <a:ext cx="1482090" cy="1482090"/>
            </a:xfrm>
            <a:custGeom>
              <a:avLst/>
              <a:gdLst/>
              <a:ahLst/>
              <a:cxnLst/>
              <a:rect l="l" t="t" r="r" b="b"/>
              <a:pathLst>
                <a:path w="1482090" h="1482090">
                  <a:moveTo>
                    <a:pt x="78739" y="0"/>
                  </a:moveTo>
                  <a:lnTo>
                    <a:pt x="0" y="0"/>
                  </a:lnTo>
                  <a:lnTo>
                    <a:pt x="1482089" y="1482089"/>
                  </a:lnTo>
                  <a:lnTo>
                    <a:pt x="1482089" y="14033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583169" y="0"/>
              <a:ext cx="1560830" cy="1560830"/>
            </a:xfrm>
            <a:custGeom>
              <a:avLst/>
              <a:gdLst/>
              <a:ahLst/>
              <a:cxnLst/>
              <a:rect l="l" t="t" r="r" b="b"/>
              <a:pathLst>
                <a:path w="1560829" h="1560830">
                  <a:moveTo>
                    <a:pt x="78740" y="0"/>
                  </a:moveTo>
                  <a:lnTo>
                    <a:pt x="0" y="0"/>
                  </a:lnTo>
                  <a:lnTo>
                    <a:pt x="1560829" y="1560829"/>
                  </a:lnTo>
                  <a:lnTo>
                    <a:pt x="1560829" y="14820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504430" y="0"/>
              <a:ext cx="1639570" cy="1639570"/>
            </a:xfrm>
            <a:custGeom>
              <a:avLst/>
              <a:gdLst/>
              <a:ahLst/>
              <a:cxnLst/>
              <a:rect l="l" t="t" r="r" b="b"/>
              <a:pathLst>
                <a:path w="1639570" h="1639570">
                  <a:moveTo>
                    <a:pt x="78740" y="0"/>
                  </a:moveTo>
                  <a:lnTo>
                    <a:pt x="0" y="0"/>
                  </a:lnTo>
                  <a:lnTo>
                    <a:pt x="1639570" y="1639570"/>
                  </a:lnTo>
                  <a:lnTo>
                    <a:pt x="1639570" y="156082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428230" y="0"/>
              <a:ext cx="1715770" cy="1715770"/>
            </a:xfrm>
            <a:custGeom>
              <a:avLst/>
              <a:gdLst/>
              <a:ahLst/>
              <a:cxnLst/>
              <a:rect l="l" t="t" r="r" b="b"/>
              <a:pathLst>
                <a:path w="1715770" h="1715770">
                  <a:moveTo>
                    <a:pt x="76200" y="0"/>
                  </a:moveTo>
                  <a:lnTo>
                    <a:pt x="0" y="0"/>
                  </a:lnTo>
                  <a:lnTo>
                    <a:pt x="1715770" y="1715770"/>
                  </a:lnTo>
                  <a:lnTo>
                    <a:pt x="1715770" y="163956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349490" y="0"/>
              <a:ext cx="1794510" cy="1794510"/>
            </a:xfrm>
            <a:custGeom>
              <a:avLst/>
              <a:gdLst/>
              <a:ahLst/>
              <a:cxnLst/>
              <a:rect l="l" t="t" r="r" b="b"/>
              <a:pathLst>
                <a:path w="1794510" h="1794510">
                  <a:moveTo>
                    <a:pt x="78740" y="0"/>
                  </a:moveTo>
                  <a:lnTo>
                    <a:pt x="0" y="0"/>
                  </a:lnTo>
                  <a:lnTo>
                    <a:pt x="1794510" y="1794510"/>
                  </a:lnTo>
                  <a:lnTo>
                    <a:pt x="1794510" y="171577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270749" y="0"/>
              <a:ext cx="1873250" cy="1873250"/>
            </a:xfrm>
            <a:custGeom>
              <a:avLst/>
              <a:gdLst/>
              <a:ahLst/>
              <a:cxnLst/>
              <a:rect l="l" t="t" r="r" b="b"/>
              <a:pathLst>
                <a:path w="1873250" h="1873250">
                  <a:moveTo>
                    <a:pt x="78740" y="0"/>
                  </a:moveTo>
                  <a:lnTo>
                    <a:pt x="0" y="0"/>
                  </a:lnTo>
                  <a:lnTo>
                    <a:pt x="1873250" y="1873250"/>
                  </a:lnTo>
                  <a:lnTo>
                    <a:pt x="1873250" y="179451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194549" y="0"/>
              <a:ext cx="1949450" cy="1949450"/>
            </a:xfrm>
            <a:custGeom>
              <a:avLst/>
              <a:gdLst/>
              <a:ahLst/>
              <a:cxnLst/>
              <a:rect l="l" t="t" r="r" b="b"/>
              <a:pathLst>
                <a:path w="1949450" h="1949450">
                  <a:moveTo>
                    <a:pt x="76200" y="0"/>
                  </a:moveTo>
                  <a:lnTo>
                    <a:pt x="0" y="0"/>
                  </a:lnTo>
                  <a:lnTo>
                    <a:pt x="1949450" y="1949450"/>
                  </a:lnTo>
                  <a:lnTo>
                    <a:pt x="1949450" y="187325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115809" y="0"/>
              <a:ext cx="2028189" cy="2028189"/>
            </a:xfrm>
            <a:custGeom>
              <a:avLst/>
              <a:gdLst/>
              <a:ahLst/>
              <a:cxnLst/>
              <a:rect l="l" t="t" r="r" b="b"/>
              <a:pathLst>
                <a:path w="2028189" h="2028189">
                  <a:moveTo>
                    <a:pt x="78739" y="0"/>
                  </a:moveTo>
                  <a:lnTo>
                    <a:pt x="0" y="0"/>
                  </a:lnTo>
                  <a:lnTo>
                    <a:pt x="2028189" y="2028189"/>
                  </a:lnTo>
                  <a:lnTo>
                    <a:pt x="2028189" y="19494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037069" y="0"/>
              <a:ext cx="2106930" cy="2106930"/>
            </a:xfrm>
            <a:custGeom>
              <a:avLst/>
              <a:gdLst/>
              <a:ahLst/>
              <a:cxnLst/>
              <a:rect l="l" t="t" r="r" b="b"/>
              <a:pathLst>
                <a:path w="2106929" h="2106930">
                  <a:moveTo>
                    <a:pt x="78740" y="0"/>
                  </a:moveTo>
                  <a:lnTo>
                    <a:pt x="0" y="0"/>
                  </a:lnTo>
                  <a:lnTo>
                    <a:pt x="2106929" y="2106929"/>
                  </a:lnTo>
                  <a:lnTo>
                    <a:pt x="2106929" y="20281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958330" y="0"/>
              <a:ext cx="2185670" cy="2185670"/>
            </a:xfrm>
            <a:custGeom>
              <a:avLst/>
              <a:gdLst/>
              <a:ahLst/>
              <a:cxnLst/>
              <a:rect l="l" t="t" r="r" b="b"/>
              <a:pathLst>
                <a:path w="2185670" h="2185670">
                  <a:moveTo>
                    <a:pt x="78740" y="0"/>
                  </a:moveTo>
                  <a:lnTo>
                    <a:pt x="0" y="0"/>
                  </a:lnTo>
                  <a:lnTo>
                    <a:pt x="2185670" y="2185670"/>
                  </a:lnTo>
                  <a:lnTo>
                    <a:pt x="2185670" y="210692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880859" y="0"/>
              <a:ext cx="2263140" cy="2263140"/>
            </a:xfrm>
            <a:custGeom>
              <a:avLst/>
              <a:gdLst/>
              <a:ahLst/>
              <a:cxnLst/>
              <a:rect l="l" t="t" r="r" b="b"/>
              <a:pathLst>
                <a:path w="2263139" h="2263140">
                  <a:moveTo>
                    <a:pt x="77470" y="0"/>
                  </a:moveTo>
                  <a:lnTo>
                    <a:pt x="0" y="0"/>
                  </a:lnTo>
                  <a:lnTo>
                    <a:pt x="2263140" y="2263140"/>
                  </a:lnTo>
                  <a:lnTo>
                    <a:pt x="2263140" y="218567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803390" y="0"/>
              <a:ext cx="2340610" cy="2340610"/>
            </a:xfrm>
            <a:custGeom>
              <a:avLst/>
              <a:gdLst/>
              <a:ahLst/>
              <a:cxnLst/>
              <a:rect l="l" t="t" r="r" b="b"/>
              <a:pathLst>
                <a:path w="2340610" h="2340610">
                  <a:moveTo>
                    <a:pt x="77469" y="0"/>
                  </a:moveTo>
                  <a:lnTo>
                    <a:pt x="0" y="0"/>
                  </a:lnTo>
                  <a:lnTo>
                    <a:pt x="2340609" y="2340610"/>
                  </a:lnTo>
                  <a:lnTo>
                    <a:pt x="2340609" y="226314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724649" y="0"/>
              <a:ext cx="2419350" cy="2419350"/>
            </a:xfrm>
            <a:custGeom>
              <a:avLst/>
              <a:gdLst/>
              <a:ahLst/>
              <a:cxnLst/>
              <a:rect l="l" t="t" r="r" b="b"/>
              <a:pathLst>
                <a:path w="2419350" h="2419350">
                  <a:moveTo>
                    <a:pt x="78739" y="0"/>
                  </a:moveTo>
                  <a:lnTo>
                    <a:pt x="0" y="0"/>
                  </a:lnTo>
                  <a:lnTo>
                    <a:pt x="2419350" y="2419350"/>
                  </a:lnTo>
                  <a:lnTo>
                    <a:pt x="2419350" y="234061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645909" y="0"/>
              <a:ext cx="2498090" cy="2498090"/>
            </a:xfrm>
            <a:custGeom>
              <a:avLst/>
              <a:gdLst/>
              <a:ahLst/>
              <a:cxnLst/>
              <a:rect l="l" t="t" r="r" b="b"/>
              <a:pathLst>
                <a:path w="2498089" h="2498090">
                  <a:moveTo>
                    <a:pt x="78740" y="0"/>
                  </a:moveTo>
                  <a:lnTo>
                    <a:pt x="0" y="0"/>
                  </a:lnTo>
                  <a:lnTo>
                    <a:pt x="2498090" y="2498089"/>
                  </a:lnTo>
                  <a:lnTo>
                    <a:pt x="2498090" y="241935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568440" y="0"/>
              <a:ext cx="2575560" cy="2575560"/>
            </a:xfrm>
            <a:custGeom>
              <a:avLst/>
              <a:gdLst/>
              <a:ahLst/>
              <a:cxnLst/>
              <a:rect l="l" t="t" r="r" b="b"/>
              <a:pathLst>
                <a:path w="2575560" h="2575560">
                  <a:moveTo>
                    <a:pt x="77470" y="0"/>
                  </a:moveTo>
                  <a:lnTo>
                    <a:pt x="0" y="0"/>
                  </a:lnTo>
                  <a:lnTo>
                    <a:pt x="2575559" y="2575559"/>
                  </a:lnTo>
                  <a:lnTo>
                    <a:pt x="2575559" y="249809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490970" y="0"/>
              <a:ext cx="2653030" cy="2653030"/>
            </a:xfrm>
            <a:custGeom>
              <a:avLst/>
              <a:gdLst/>
              <a:ahLst/>
              <a:cxnLst/>
              <a:rect l="l" t="t" r="r" b="b"/>
              <a:pathLst>
                <a:path w="2653029" h="2653030">
                  <a:moveTo>
                    <a:pt x="77470" y="0"/>
                  </a:moveTo>
                  <a:lnTo>
                    <a:pt x="0" y="0"/>
                  </a:lnTo>
                  <a:lnTo>
                    <a:pt x="2653030" y="2653029"/>
                  </a:lnTo>
                  <a:lnTo>
                    <a:pt x="2653030" y="257556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412229" y="0"/>
              <a:ext cx="2731770" cy="2731770"/>
            </a:xfrm>
            <a:custGeom>
              <a:avLst/>
              <a:gdLst/>
              <a:ahLst/>
              <a:cxnLst/>
              <a:rect l="l" t="t" r="r" b="b"/>
              <a:pathLst>
                <a:path w="2731770" h="2731770">
                  <a:moveTo>
                    <a:pt x="78740" y="0"/>
                  </a:moveTo>
                  <a:lnTo>
                    <a:pt x="0" y="0"/>
                  </a:lnTo>
                  <a:lnTo>
                    <a:pt x="2731770" y="2731769"/>
                  </a:lnTo>
                  <a:lnTo>
                    <a:pt x="2731770" y="265303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333490" y="0"/>
              <a:ext cx="2810510" cy="2810510"/>
            </a:xfrm>
            <a:custGeom>
              <a:avLst/>
              <a:gdLst/>
              <a:ahLst/>
              <a:cxnLst/>
              <a:rect l="l" t="t" r="r" b="b"/>
              <a:pathLst>
                <a:path w="2810510" h="2810510">
                  <a:moveTo>
                    <a:pt x="78739" y="0"/>
                  </a:moveTo>
                  <a:lnTo>
                    <a:pt x="0" y="0"/>
                  </a:lnTo>
                  <a:lnTo>
                    <a:pt x="2810510" y="2810510"/>
                  </a:lnTo>
                  <a:lnTo>
                    <a:pt x="2810510" y="273177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257290" y="0"/>
              <a:ext cx="2886710" cy="2886710"/>
            </a:xfrm>
            <a:custGeom>
              <a:avLst/>
              <a:gdLst/>
              <a:ahLst/>
              <a:cxnLst/>
              <a:rect l="l" t="t" r="r" b="b"/>
              <a:pathLst>
                <a:path w="2886710" h="2886710">
                  <a:moveTo>
                    <a:pt x="76200" y="0"/>
                  </a:moveTo>
                  <a:lnTo>
                    <a:pt x="0" y="0"/>
                  </a:lnTo>
                  <a:lnTo>
                    <a:pt x="2886710" y="2886710"/>
                  </a:lnTo>
                  <a:lnTo>
                    <a:pt x="2886710" y="281051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178549" y="0"/>
              <a:ext cx="2965450" cy="2965450"/>
            </a:xfrm>
            <a:custGeom>
              <a:avLst/>
              <a:gdLst/>
              <a:ahLst/>
              <a:cxnLst/>
              <a:rect l="l" t="t" r="r" b="b"/>
              <a:pathLst>
                <a:path w="2965450" h="2965450">
                  <a:moveTo>
                    <a:pt x="78739" y="0"/>
                  </a:moveTo>
                  <a:lnTo>
                    <a:pt x="0" y="0"/>
                  </a:lnTo>
                  <a:lnTo>
                    <a:pt x="2965450" y="2965450"/>
                  </a:lnTo>
                  <a:lnTo>
                    <a:pt x="2965450" y="288671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099809" y="0"/>
              <a:ext cx="3044190" cy="3044190"/>
            </a:xfrm>
            <a:custGeom>
              <a:avLst/>
              <a:gdLst/>
              <a:ahLst/>
              <a:cxnLst/>
              <a:rect l="l" t="t" r="r" b="b"/>
              <a:pathLst>
                <a:path w="3044189" h="3044190">
                  <a:moveTo>
                    <a:pt x="78739" y="0"/>
                  </a:moveTo>
                  <a:lnTo>
                    <a:pt x="0" y="0"/>
                  </a:lnTo>
                  <a:lnTo>
                    <a:pt x="3044190" y="3044189"/>
                  </a:lnTo>
                  <a:lnTo>
                    <a:pt x="3044190" y="29654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021070" y="0"/>
              <a:ext cx="3122930" cy="3122930"/>
            </a:xfrm>
            <a:custGeom>
              <a:avLst/>
              <a:gdLst/>
              <a:ahLst/>
              <a:cxnLst/>
              <a:rect l="l" t="t" r="r" b="b"/>
              <a:pathLst>
                <a:path w="3122929" h="3122930">
                  <a:moveTo>
                    <a:pt x="78740" y="0"/>
                  </a:moveTo>
                  <a:lnTo>
                    <a:pt x="0" y="0"/>
                  </a:lnTo>
                  <a:lnTo>
                    <a:pt x="3122929" y="3122929"/>
                  </a:lnTo>
                  <a:lnTo>
                    <a:pt x="3122929" y="304419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944870" y="0"/>
              <a:ext cx="3199130" cy="3199130"/>
            </a:xfrm>
            <a:custGeom>
              <a:avLst/>
              <a:gdLst/>
              <a:ahLst/>
              <a:cxnLst/>
              <a:rect l="l" t="t" r="r" b="b"/>
              <a:pathLst>
                <a:path w="3199129" h="3199130">
                  <a:moveTo>
                    <a:pt x="76200" y="0"/>
                  </a:moveTo>
                  <a:lnTo>
                    <a:pt x="0" y="0"/>
                  </a:lnTo>
                  <a:lnTo>
                    <a:pt x="3199129" y="3199129"/>
                  </a:lnTo>
                  <a:lnTo>
                    <a:pt x="3199129" y="312293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866129" y="0"/>
              <a:ext cx="3277870" cy="3277870"/>
            </a:xfrm>
            <a:custGeom>
              <a:avLst/>
              <a:gdLst/>
              <a:ahLst/>
              <a:cxnLst/>
              <a:rect l="l" t="t" r="r" b="b"/>
              <a:pathLst>
                <a:path w="3277870" h="3277870">
                  <a:moveTo>
                    <a:pt x="78739" y="0"/>
                  </a:moveTo>
                  <a:lnTo>
                    <a:pt x="0" y="0"/>
                  </a:lnTo>
                  <a:lnTo>
                    <a:pt x="3277869" y="3277870"/>
                  </a:lnTo>
                  <a:lnTo>
                    <a:pt x="3277869" y="3199129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787390" y="0"/>
              <a:ext cx="3356610" cy="3356610"/>
            </a:xfrm>
            <a:custGeom>
              <a:avLst/>
              <a:gdLst/>
              <a:ahLst/>
              <a:cxnLst/>
              <a:rect l="l" t="t" r="r" b="b"/>
              <a:pathLst>
                <a:path w="3356610" h="3356610">
                  <a:moveTo>
                    <a:pt x="78739" y="0"/>
                  </a:moveTo>
                  <a:lnTo>
                    <a:pt x="0" y="0"/>
                  </a:lnTo>
                  <a:lnTo>
                    <a:pt x="3356610" y="3356610"/>
                  </a:lnTo>
                  <a:lnTo>
                    <a:pt x="3356610" y="3277869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711190" y="0"/>
              <a:ext cx="3432810" cy="3432810"/>
            </a:xfrm>
            <a:custGeom>
              <a:avLst/>
              <a:gdLst/>
              <a:ahLst/>
              <a:cxnLst/>
              <a:rect l="l" t="t" r="r" b="b"/>
              <a:pathLst>
                <a:path w="3432810" h="3432810">
                  <a:moveTo>
                    <a:pt x="76199" y="0"/>
                  </a:moveTo>
                  <a:lnTo>
                    <a:pt x="0" y="0"/>
                  </a:lnTo>
                  <a:lnTo>
                    <a:pt x="3432810" y="3432810"/>
                  </a:lnTo>
                  <a:lnTo>
                    <a:pt x="3432810" y="3356610"/>
                  </a:lnTo>
                  <a:lnTo>
                    <a:pt x="76199" y="0"/>
                  </a:lnTo>
                  <a:close/>
                </a:path>
              </a:pathLst>
            </a:custGeom>
            <a:solidFill>
              <a:srgbClr val="FFFF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632449" y="0"/>
              <a:ext cx="3511550" cy="3511550"/>
            </a:xfrm>
            <a:custGeom>
              <a:avLst/>
              <a:gdLst/>
              <a:ahLst/>
              <a:cxnLst/>
              <a:rect l="l" t="t" r="r" b="b"/>
              <a:pathLst>
                <a:path w="3511550" h="3511550">
                  <a:moveTo>
                    <a:pt x="78740" y="0"/>
                  </a:moveTo>
                  <a:lnTo>
                    <a:pt x="0" y="0"/>
                  </a:lnTo>
                  <a:lnTo>
                    <a:pt x="3511550" y="3511550"/>
                  </a:lnTo>
                  <a:lnTo>
                    <a:pt x="3511550" y="343281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553709" y="0"/>
              <a:ext cx="3590290" cy="3590290"/>
            </a:xfrm>
            <a:custGeom>
              <a:avLst/>
              <a:gdLst/>
              <a:ahLst/>
              <a:cxnLst/>
              <a:rect l="l" t="t" r="r" b="b"/>
              <a:pathLst>
                <a:path w="3590289" h="3590290">
                  <a:moveTo>
                    <a:pt x="78739" y="0"/>
                  </a:moveTo>
                  <a:lnTo>
                    <a:pt x="0" y="0"/>
                  </a:lnTo>
                  <a:lnTo>
                    <a:pt x="3590289" y="3590289"/>
                  </a:lnTo>
                  <a:lnTo>
                    <a:pt x="3590289" y="35115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474970" y="0"/>
              <a:ext cx="3669029" cy="3669029"/>
            </a:xfrm>
            <a:custGeom>
              <a:avLst/>
              <a:gdLst/>
              <a:ahLst/>
              <a:cxnLst/>
              <a:rect l="l" t="t" r="r" b="b"/>
              <a:pathLst>
                <a:path w="3669029" h="3669029">
                  <a:moveTo>
                    <a:pt x="78740" y="0"/>
                  </a:moveTo>
                  <a:lnTo>
                    <a:pt x="0" y="0"/>
                  </a:lnTo>
                  <a:lnTo>
                    <a:pt x="3669030" y="3669029"/>
                  </a:lnTo>
                  <a:lnTo>
                    <a:pt x="3669030" y="35902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398770" y="0"/>
              <a:ext cx="3745229" cy="3745229"/>
            </a:xfrm>
            <a:custGeom>
              <a:avLst/>
              <a:gdLst/>
              <a:ahLst/>
              <a:cxnLst/>
              <a:rect l="l" t="t" r="r" b="b"/>
              <a:pathLst>
                <a:path w="3745229" h="3745229">
                  <a:moveTo>
                    <a:pt x="76200" y="0"/>
                  </a:moveTo>
                  <a:lnTo>
                    <a:pt x="0" y="0"/>
                  </a:lnTo>
                  <a:lnTo>
                    <a:pt x="3745229" y="3745229"/>
                  </a:lnTo>
                  <a:lnTo>
                    <a:pt x="3745229" y="366902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320029" y="0"/>
              <a:ext cx="3823970" cy="3823970"/>
            </a:xfrm>
            <a:custGeom>
              <a:avLst/>
              <a:gdLst/>
              <a:ahLst/>
              <a:cxnLst/>
              <a:rect l="l" t="t" r="r" b="b"/>
              <a:pathLst>
                <a:path w="3823970" h="3823970">
                  <a:moveTo>
                    <a:pt x="78740" y="0"/>
                  </a:moveTo>
                  <a:lnTo>
                    <a:pt x="0" y="0"/>
                  </a:lnTo>
                  <a:lnTo>
                    <a:pt x="3823970" y="3823969"/>
                  </a:lnTo>
                  <a:lnTo>
                    <a:pt x="3823970" y="374522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241290" y="0"/>
              <a:ext cx="3902710" cy="3902710"/>
            </a:xfrm>
            <a:custGeom>
              <a:avLst/>
              <a:gdLst/>
              <a:ahLst/>
              <a:cxnLst/>
              <a:rect l="l" t="t" r="r" b="b"/>
              <a:pathLst>
                <a:path w="3902710" h="3902710">
                  <a:moveTo>
                    <a:pt x="78739" y="0"/>
                  </a:moveTo>
                  <a:lnTo>
                    <a:pt x="0" y="0"/>
                  </a:lnTo>
                  <a:lnTo>
                    <a:pt x="3902709" y="3902710"/>
                  </a:lnTo>
                  <a:lnTo>
                    <a:pt x="3902709" y="382397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163820" y="0"/>
              <a:ext cx="3980179" cy="3980179"/>
            </a:xfrm>
            <a:custGeom>
              <a:avLst/>
              <a:gdLst/>
              <a:ahLst/>
              <a:cxnLst/>
              <a:rect l="l" t="t" r="r" b="b"/>
              <a:pathLst>
                <a:path w="3980179" h="3980179">
                  <a:moveTo>
                    <a:pt x="77470" y="0"/>
                  </a:moveTo>
                  <a:lnTo>
                    <a:pt x="0" y="0"/>
                  </a:lnTo>
                  <a:lnTo>
                    <a:pt x="3980180" y="3980180"/>
                  </a:lnTo>
                  <a:lnTo>
                    <a:pt x="3980180" y="390271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086349" y="0"/>
              <a:ext cx="4057650" cy="4057650"/>
            </a:xfrm>
            <a:custGeom>
              <a:avLst/>
              <a:gdLst/>
              <a:ahLst/>
              <a:cxnLst/>
              <a:rect l="l" t="t" r="r" b="b"/>
              <a:pathLst>
                <a:path w="4057650" h="4057650">
                  <a:moveTo>
                    <a:pt x="77470" y="0"/>
                  </a:moveTo>
                  <a:lnTo>
                    <a:pt x="0" y="0"/>
                  </a:lnTo>
                  <a:lnTo>
                    <a:pt x="4057650" y="4057650"/>
                  </a:lnTo>
                  <a:lnTo>
                    <a:pt x="4057650" y="3980179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928870" y="0"/>
              <a:ext cx="4215130" cy="4215130"/>
            </a:xfrm>
            <a:custGeom>
              <a:avLst/>
              <a:gdLst/>
              <a:ahLst/>
              <a:cxnLst/>
              <a:rect l="l" t="t" r="r" b="b"/>
              <a:pathLst>
                <a:path w="4215130" h="4215130">
                  <a:moveTo>
                    <a:pt x="4215130" y="4057650"/>
                  </a:moveTo>
                  <a:lnTo>
                    <a:pt x="157467" y="0"/>
                  </a:lnTo>
                  <a:lnTo>
                    <a:pt x="78740" y="0"/>
                  </a:lnTo>
                  <a:lnTo>
                    <a:pt x="0" y="0"/>
                  </a:lnTo>
                  <a:lnTo>
                    <a:pt x="4215130" y="4215130"/>
                  </a:lnTo>
                  <a:lnTo>
                    <a:pt x="4215130" y="4136390"/>
                  </a:lnTo>
                  <a:lnTo>
                    <a:pt x="4215130" y="405765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851399" y="0"/>
              <a:ext cx="4292600" cy="4292600"/>
            </a:xfrm>
            <a:custGeom>
              <a:avLst/>
              <a:gdLst/>
              <a:ahLst/>
              <a:cxnLst/>
              <a:rect l="l" t="t" r="r" b="b"/>
              <a:pathLst>
                <a:path w="4292600" h="4292600">
                  <a:moveTo>
                    <a:pt x="77469" y="0"/>
                  </a:moveTo>
                  <a:lnTo>
                    <a:pt x="0" y="0"/>
                  </a:lnTo>
                  <a:lnTo>
                    <a:pt x="4292599" y="4292599"/>
                  </a:lnTo>
                  <a:lnTo>
                    <a:pt x="4292599" y="421513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773929" y="0"/>
              <a:ext cx="4370070" cy="4370070"/>
            </a:xfrm>
            <a:custGeom>
              <a:avLst/>
              <a:gdLst/>
              <a:ahLst/>
              <a:cxnLst/>
              <a:rect l="l" t="t" r="r" b="b"/>
              <a:pathLst>
                <a:path w="4370070" h="4370070">
                  <a:moveTo>
                    <a:pt x="77470" y="0"/>
                  </a:moveTo>
                  <a:lnTo>
                    <a:pt x="0" y="0"/>
                  </a:lnTo>
                  <a:lnTo>
                    <a:pt x="4370070" y="4370070"/>
                  </a:lnTo>
                  <a:lnTo>
                    <a:pt x="4370070" y="42926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695190" y="0"/>
              <a:ext cx="4448810" cy="4448810"/>
            </a:xfrm>
            <a:custGeom>
              <a:avLst/>
              <a:gdLst/>
              <a:ahLst/>
              <a:cxnLst/>
              <a:rect l="l" t="t" r="r" b="b"/>
              <a:pathLst>
                <a:path w="4448810" h="4448810">
                  <a:moveTo>
                    <a:pt x="78739" y="0"/>
                  </a:moveTo>
                  <a:lnTo>
                    <a:pt x="0" y="0"/>
                  </a:lnTo>
                  <a:lnTo>
                    <a:pt x="4448809" y="4448810"/>
                  </a:lnTo>
                  <a:lnTo>
                    <a:pt x="4448809" y="437007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616449" y="0"/>
              <a:ext cx="4527550" cy="4527550"/>
            </a:xfrm>
            <a:custGeom>
              <a:avLst/>
              <a:gdLst/>
              <a:ahLst/>
              <a:cxnLst/>
              <a:rect l="l" t="t" r="r" b="b"/>
              <a:pathLst>
                <a:path w="4527550" h="4527550">
                  <a:moveTo>
                    <a:pt x="78739" y="0"/>
                  </a:moveTo>
                  <a:lnTo>
                    <a:pt x="0" y="0"/>
                  </a:lnTo>
                  <a:lnTo>
                    <a:pt x="4527550" y="4527550"/>
                  </a:lnTo>
                  <a:lnTo>
                    <a:pt x="4527550" y="444881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540249" y="0"/>
              <a:ext cx="4603750" cy="4603750"/>
            </a:xfrm>
            <a:custGeom>
              <a:avLst/>
              <a:gdLst/>
              <a:ahLst/>
              <a:cxnLst/>
              <a:rect l="l" t="t" r="r" b="b"/>
              <a:pathLst>
                <a:path w="4603750" h="4603750">
                  <a:moveTo>
                    <a:pt x="76199" y="0"/>
                  </a:moveTo>
                  <a:lnTo>
                    <a:pt x="0" y="0"/>
                  </a:lnTo>
                  <a:lnTo>
                    <a:pt x="4603750" y="4603750"/>
                  </a:lnTo>
                  <a:lnTo>
                    <a:pt x="4603750" y="4527550"/>
                  </a:lnTo>
                  <a:lnTo>
                    <a:pt x="76199" y="0"/>
                  </a:lnTo>
                  <a:close/>
                </a:path>
              </a:pathLst>
            </a:custGeom>
            <a:solidFill>
              <a:srgbClr val="FFFF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461509" y="0"/>
              <a:ext cx="4682490" cy="4682490"/>
            </a:xfrm>
            <a:custGeom>
              <a:avLst/>
              <a:gdLst/>
              <a:ahLst/>
              <a:cxnLst/>
              <a:rect l="l" t="t" r="r" b="b"/>
              <a:pathLst>
                <a:path w="4682489" h="4682490">
                  <a:moveTo>
                    <a:pt x="78739" y="0"/>
                  </a:moveTo>
                  <a:lnTo>
                    <a:pt x="0" y="0"/>
                  </a:lnTo>
                  <a:lnTo>
                    <a:pt x="4682490" y="4682489"/>
                  </a:lnTo>
                  <a:lnTo>
                    <a:pt x="4682490" y="46037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382770" y="0"/>
              <a:ext cx="4761230" cy="4761230"/>
            </a:xfrm>
            <a:custGeom>
              <a:avLst/>
              <a:gdLst/>
              <a:ahLst/>
              <a:cxnLst/>
              <a:rect l="l" t="t" r="r" b="b"/>
              <a:pathLst>
                <a:path w="4761230" h="4761230">
                  <a:moveTo>
                    <a:pt x="78740" y="0"/>
                  </a:moveTo>
                  <a:lnTo>
                    <a:pt x="0" y="0"/>
                  </a:lnTo>
                  <a:lnTo>
                    <a:pt x="4761230" y="4761230"/>
                  </a:lnTo>
                  <a:lnTo>
                    <a:pt x="4761230" y="468249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305299" y="0"/>
              <a:ext cx="4838700" cy="4838700"/>
            </a:xfrm>
            <a:custGeom>
              <a:avLst/>
              <a:gdLst/>
              <a:ahLst/>
              <a:cxnLst/>
              <a:rect l="l" t="t" r="r" b="b"/>
              <a:pathLst>
                <a:path w="4838700" h="4838700">
                  <a:moveTo>
                    <a:pt x="77470" y="0"/>
                  </a:moveTo>
                  <a:lnTo>
                    <a:pt x="0" y="0"/>
                  </a:lnTo>
                  <a:lnTo>
                    <a:pt x="4838700" y="4838700"/>
                  </a:lnTo>
                  <a:lnTo>
                    <a:pt x="4838700" y="476123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227829" y="0"/>
              <a:ext cx="4916170" cy="4916170"/>
            </a:xfrm>
            <a:custGeom>
              <a:avLst/>
              <a:gdLst/>
              <a:ahLst/>
              <a:cxnLst/>
              <a:rect l="l" t="t" r="r" b="b"/>
              <a:pathLst>
                <a:path w="4916170" h="4916170">
                  <a:moveTo>
                    <a:pt x="77469" y="0"/>
                  </a:moveTo>
                  <a:lnTo>
                    <a:pt x="0" y="0"/>
                  </a:lnTo>
                  <a:lnTo>
                    <a:pt x="4916170" y="4916170"/>
                  </a:lnTo>
                  <a:lnTo>
                    <a:pt x="4916170" y="483870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149090" y="0"/>
              <a:ext cx="4994910" cy="4994910"/>
            </a:xfrm>
            <a:custGeom>
              <a:avLst/>
              <a:gdLst/>
              <a:ahLst/>
              <a:cxnLst/>
              <a:rect l="l" t="t" r="r" b="b"/>
              <a:pathLst>
                <a:path w="4994910" h="4994910">
                  <a:moveTo>
                    <a:pt x="78739" y="0"/>
                  </a:moveTo>
                  <a:lnTo>
                    <a:pt x="0" y="0"/>
                  </a:lnTo>
                  <a:lnTo>
                    <a:pt x="4994909" y="4994910"/>
                  </a:lnTo>
                  <a:lnTo>
                    <a:pt x="4994909" y="491617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070349" y="0"/>
              <a:ext cx="5073650" cy="5073650"/>
            </a:xfrm>
            <a:custGeom>
              <a:avLst/>
              <a:gdLst/>
              <a:ahLst/>
              <a:cxnLst/>
              <a:rect l="l" t="t" r="r" b="b"/>
              <a:pathLst>
                <a:path w="5073650" h="5073650">
                  <a:moveTo>
                    <a:pt x="78739" y="0"/>
                  </a:moveTo>
                  <a:lnTo>
                    <a:pt x="0" y="0"/>
                  </a:lnTo>
                  <a:lnTo>
                    <a:pt x="5073650" y="5073650"/>
                  </a:lnTo>
                  <a:lnTo>
                    <a:pt x="5073650" y="499491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991609" y="0"/>
              <a:ext cx="5152390" cy="5152390"/>
            </a:xfrm>
            <a:custGeom>
              <a:avLst/>
              <a:gdLst/>
              <a:ahLst/>
              <a:cxnLst/>
              <a:rect l="l" t="t" r="r" b="b"/>
              <a:pathLst>
                <a:path w="5152389" h="5152390">
                  <a:moveTo>
                    <a:pt x="78739" y="0"/>
                  </a:moveTo>
                  <a:lnTo>
                    <a:pt x="0" y="0"/>
                  </a:lnTo>
                  <a:lnTo>
                    <a:pt x="5152390" y="5152389"/>
                  </a:lnTo>
                  <a:lnTo>
                    <a:pt x="5152390" y="50736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915409" y="0"/>
              <a:ext cx="5228590" cy="5228590"/>
            </a:xfrm>
            <a:custGeom>
              <a:avLst/>
              <a:gdLst/>
              <a:ahLst/>
              <a:cxnLst/>
              <a:rect l="l" t="t" r="r" b="b"/>
              <a:pathLst>
                <a:path w="5228589" h="5228590">
                  <a:moveTo>
                    <a:pt x="76200" y="0"/>
                  </a:moveTo>
                  <a:lnTo>
                    <a:pt x="0" y="0"/>
                  </a:lnTo>
                  <a:lnTo>
                    <a:pt x="5228589" y="5228589"/>
                  </a:lnTo>
                  <a:lnTo>
                    <a:pt x="5228589" y="515238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836670" y="0"/>
              <a:ext cx="5307330" cy="5307330"/>
            </a:xfrm>
            <a:custGeom>
              <a:avLst/>
              <a:gdLst/>
              <a:ahLst/>
              <a:cxnLst/>
              <a:rect l="l" t="t" r="r" b="b"/>
              <a:pathLst>
                <a:path w="5307330" h="5307330">
                  <a:moveTo>
                    <a:pt x="78740" y="0"/>
                  </a:moveTo>
                  <a:lnTo>
                    <a:pt x="0" y="0"/>
                  </a:lnTo>
                  <a:lnTo>
                    <a:pt x="5307330" y="5307330"/>
                  </a:lnTo>
                  <a:lnTo>
                    <a:pt x="5307330" y="52285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757929" y="0"/>
              <a:ext cx="5386070" cy="5386070"/>
            </a:xfrm>
            <a:custGeom>
              <a:avLst/>
              <a:gdLst/>
              <a:ahLst/>
              <a:cxnLst/>
              <a:rect l="l" t="t" r="r" b="b"/>
              <a:pathLst>
                <a:path w="5386070" h="5386070">
                  <a:moveTo>
                    <a:pt x="78740" y="0"/>
                  </a:moveTo>
                  <a:lnTo>
                    <a:pt x="0" y="0"/>
                  </a:lnTo>
                  <a:lnTo>
                    <a:pt x="5386070" y="5386070"/>
                  </a:lnTo>
                  <a:lnTo>
                    <a:pt x="5386070" y="530733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602990" y="0"/>
              <a:ext cx="5541010" cy="5541645"/>
            </a:xfrm>
            <a:custGeom>
              <a:avLst/>
              <a:gdLst/>
              <a:ahLst/>
              <a:cxnLst/>
              <a:rect l="l" t="t" r="r" b="b"/>
              <a:pathLst>
                <a:path w="5541010" h="5541645">
                  <a:moveTo>
                    <a:pt x="5541010" y="5462282"/>
                  </a:moveTo>
                  <a:lnTo>
                    <a:pt x="78740" y="0"/>
                  </a:lnTo>
                  <a:lnTo>
                    <a:pt x="0" y="0"/>
                  </a:lnTo>
                  <a:lnTo>
                    <a:pt x="5541010" y="5541022"/>
                  </a:lnTo>
                  <a:lnTo>
                    <a:pt x="5541010" y="5462282"/>
                  </a:lnTo>
                  <a:close/>
                </a:path>
                <a:path w="5541010" h="5541645">
                  <a:moveTo>
                    <a:pt x="5541010" y="5386082"/>
                  </a:moveTo>
                  <a:lnTo>
                    <a:pt x="154940" y="0"/>
                  </a:lnTo>
                  <a:lnTo>
                    <a:pt x="78740" y="0"/>
                  </a:lnTo>
                  <a:lnTo>
                    <a:pt x="5541010" y="5462270"/>
                  </a:lnTo>
                  <a:lnTo>
                    <a:pt x="5541010" y="5386082"/>
                  </a:lnTo>
                  <a:close/>
                </a:path>
              </a:pathLst>
            </a:custGeom>
            <a:solidFill>
              <a:srgbClr val="FFF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524249" y="0"/>
              <a:ext cx="5619750" cy="5619750"/>
            </a:xfrm>
            <a:custGeom>
              <a:avLst/>
              <a:gdLst/>
              <a:ahLst/>
              <a:cxnLst/>
              <a:rect l="l" t="t" r="r" b="b"/>
              <a:pathLst>
                <a:path w="5619750" h="5619750">
                  <a:moveTo>
                    <a:pt x="78739" y="0"/>
                  </a:moveTo>
                  <a:lnTo>
                    <a:pt x="0" y="0"/>
                  </a:lnTo>
                  <a:lnTo>
                    <a:pt x="5619750" y="5619750"/>
                  </a:lnTo>
                  <a:lnTo>
                    <a:pt x="5619750" y="554101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445509" y="0"/>
              <a:ext cx="5698490" cy="5698490"/>
            </a:xfrm>
            <a:custGeom>
              <a:avLst/>
              <a:gdLst/>
              <a:ahLst/>
              <a:cxnLst/>
              <a:rect l="l" t="t" r="r" b="b"/>
              <a:pathLst>
                <a:path w="5698489" h="5698490">
                  <a:moveTo>
                    <a:pt x="78739" y="0"/>
                  </a:moveTo>
                  <a:lnTo>
                    <a:pt x="0" y="0"/>
                  </a:lnTo>
                  <a:lnTo>
                    <a:pt x="5698490" y="5698489"/>
                  </a:lnTo>
                  <a:lnTo>
                    <a:pt x="5698490" y="56197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368040" y="0"/>
              <a:ext cx="5775960" cy="5775960"/>
            </a:xfrm>
            <a:custGeom>
              <a:avLst/>
              <a:gdLst/>
              <a:ahLst/>
              <a:cxnLst/>
              <a:rect l="l" t="t" r="r" b="b"/>
              <a:pathLst>
                <a:path w="5775960" h="5775960">
                  <a:moveTo>
                    <a:pt x="77470" y="0"/>
                  </a:moveTo>
                  <a:lnTo>
                    <a:pt x="0" y="0"/>
                  </a:lnTo>
                  <a:lnTo>
                    <a:pt x="5775959" y="5775959"/>
                  </a:lnTo>
                  <a:lnTo>
                    <a:pt x="5775960" y="569849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290570" y="0"/>
              <a:ext cx="5853430" cy="5853430"/>
            </a:xfrm>
            <a:custGeom>
              <a:avLst/>
              <a:gdLst/>
              <a:ahLst/>
              <a:cxnLst/>
              <a:rect l="l" t="t" r="r" b="b"/>
              <a:pathLst>
                <a:path w="5853430" h="5853430">
                  <a:moveTo>
                    <a:pt x="77470" y="0"/>
                  </a:moveTo>
                  <a:lnTo>
                    <a:pt x="0" y="0"/>
                  </a:lnTo>
                  <a:lnTo>
                    <a:pt x="5853430" y="5853430"/>
                  </a:lnTo>
                  <a:lnTo>
                    <a:pt x="5853430" y="5775959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211829" y="0"/>
              <a:ext cx="5932170" cy="5932170"/>
            </a:xfrm>
            <a:custGeom>
              <a:avLst/>
              <a:gdLst/>
              <a:ahLst/>
              <a:cxnLst/>
              <a:rect l="l" t="t" r="r" b="b"/>
              <a:pathLst>
                <a:path w="5932170" h="5932170">
                  <a:moveTo>
                    <a:pt x="78739" y="0"/>
                  </a:moveTo>
                  <a:lnTo>
                    <a:pt x="0" y="0"/>
                  </a:lnTo>
                  <a:lnTo>
                    <a:pt x="5932170" y="5932170"/>
                  </a:lnTo>
                  <a:lnTo>
                    <a:pt x="5932170" y="585343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133089" y="0"/>
              <a:ext cx="6010910" cy="6010910"/>
            </a:xfrm>
            <a:custGeom>
              <a:avLst/>
              <a:gdLst/>
              <a:ahLst/>
              <a:cxnLst/>
              <a:rect l="l" t="t" r="r" b="b"/>
              <a:pathLst>
                <a:path w="6010910" h="6010910">
                  <a:moveTo>
                    <a:pt x="78740" y="0"/>
                  </a:moveTo>
                  <a:lnTo>
                    <a:pt x="0" y="0"/>
                  </a:lnTo>
                  <a:lnTo>
                    <a:pt x="6010910" y="6010910"/>
                  </a:lnTo>
                  <a:lnTo>
                    <a:pt x="6010910" y="593217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55620" y="0"/>
              <a:ext cx="6088380" cy="6088380"/>
            </a:xfrm>
            <a:custGeom>
              <a:avLst/>
              <a:gdLst/>
              <a:ahLst/>
              <a:cxnLst/>
              <a:rect l="l" t="t" r="r" b="b"/>
              <a:pathLst>
                <a:path w="6088380" h="6088380">
                  <a:moveTo>
                    <a:pt x="77470" y="0"/>
                  </a:moveTo>
                  <a:lnTo>
                    <a:pt x="0" y="0"/>
                  </a:lnTo>
                  <a:lnTo>
                    <a:pt x="6088380" y="6088380"/>
                  </a:lnTo>
                  <a:lnTo>
                    <a:pt x="6088380" y="601091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78149" y="0"/>
              <a:ext cx="6165850" cy="6165850"/>
            </a:xfrm>
            <a:custGeom>
              <a:avLst/>
              <a:gdLst/>
              <a:ahLst/>
              <a:cxnLst/>
              <a:rect l="l" t="t" r="r" b="b"/>
              <a:pathLst>
                <a:path w="6165850" h="6165850">
                  <a:moveTo>
                    <a:pt x="77469" y="0"/>
                  </a:moveTo>
                  <a:lnTo>
                    <a:pt x="0" y="0"/>
                  </a:lnTo>
                  <a:lnTo>
                    <a:pt x="6165850" y="6165850"/>
                  </a:lnTo>
                  <a:lnTo>
                    <a:pt x="6165850" y="608838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99410" y="0"/>
              <a:ext cx="6244590" cy="6244590"/>
            </a:xfrm>
            <a:custGeom>
              <a:avLst/>
              <a:gdLst/>
              <a:ahLst/>
              <a:cxnLst/>
              <a:rect l="l" t="t" r="r" b="b"/>
              <a:pathLst>
                <a:path w="6244589" h="6244590">
                  <a:moveTo>
                    <a:pt x="78739" y="0"/>
                  </a:moveTo>
                  <a:lnTo>
                    <a:pt x="0" y="0"/>
                  </a:lnTo>
                  <a:lnTo>
                    <a:pt x="6244589" y="6244589"/>
                  </a:lnTo>
                  <a:lnTo>
                    <a:pt x="6244590" y="61658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820670" y="0"/>
              <a:ext cx="6323330" cy="6323330"/>
            </a:xfrm>
            <a:custGeom>
              <a:avLst/>
              <a:gdLst/>
              <a:ahLst/>
              <a:cxnLst/>
              <a:rect l="l" t="t" r="r" b="b"/>
              <a:pathLst>
                <a:path w="6323330" h="6323330">
                  <a:moveTo>
                    <a:pt x="78740" y="0"/>
                  </a:moveTo>
                  <a:lnTo>
                    <a:pt x="0" y="0"/>
                  </a:lnTo>
                  <a:lnTo>
                    <a:pt x="6323330" y="6323330"/>
                  </a:lnTo>
                  <a:lnTo>
                    <a:pt x="6323330" y="62445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744470" y="0"/>
              <a:ext cx="6399530" cy="6399530"/>
            </a:xfrm>
            <a:custGeom>
              <a:avLst/>
              <a:gdLst/>
              <a:ahLst/>
              <a:cxnLst/>
              <a:rect l="l" t="t" r="r" b="b"/>
              <a:pathLst>
                <a:path w="6399530" h="6399530">
                  <a:moveTo>
                    <a:pt x="76200" y="0"/>
                  </a:moveTo>
                  <a:lnTo>
                    <a:pt x="0" y="0"/>
                  </a:lnTo>
                  <a:lnTo>
                    <a:pt x="6399530" y="6399530"/>
                  </a:lnTo>
                  <a:lnTo>
                    <a:pt x="6399530" y="632333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665729" y="0"/>
              <a:ext cx="6478270" cy="6478270"/>
            </a:xfrm>
            <a:custGeom>
              <a:avLst/>
              <a:gdLst/>
              <a:ahLst/>
              <a:cxnLst/>
              <a:rect l="l" t="t" r="r" b="b"/>
              <a:pathLst>
                <a:path w="6478270" h="6478270">
                  <a:moveTo>
                    <a:pt x="78740" y="0"/>
                  </a:moveTo>
                  <a:lnTo>
                    <a:pt x="0" y="0"/>
                  </a:lnTo>
                  <a:lnTo>
                    <a:pt x="6478270" y="6478270"/>
                  </a:lnTo>
                  <a:lnTo>
                    <a:pt x="6478270" y="639953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586989" y="0"/>
              <a:ext cx="6557009" cy="6557009"/>
            </a:xfrm>
            <a:custGeom>
              <a:avLst/>
              <a:gdLst/>
              <a:ahLst/>
              <a:cxnLst/>
              <a:rect l="l" t="t" r="r" b="b"/>
              <a:pathLst>
                <a:path w="6557009" h="6557009">
                  <a:moveTo>
                    <a:pt x="78740" y="0"/>
                  </a:moveTo>
                  <a:lnTo>
                    <a:pt x="0" y="0"/>
                  </a:lnTo>
                  <a:lnTo>
                    <a:pt x="6557010" y="6557010"/>
                  </a:lnTo>
                  <a:lnTo>
                    <a:pt x="6557010" y="647827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509520" y="0"/>
              <a:ext cx="6634480" cy="6634480"/>
            </a:xfrm>
            <a:custGeom>
              <a:avLst/>
              <a:gdLst/>
              <a:ahLst/>
              <a:cxnLst/>
              <a:rect l="l" t="t" r="r" b="b"/>
              <a:pathLst>
                <a:path w="6634480" h="6634480">
                  <a:moveTo>
                    <a:pt x="77470" y="0"/>
                  </a:moveTo>
                  <a:lnTo>
                    <a:pt x="0" y="0"/>
                  </a:lnTo>
                  <a:lnTo>
                    <a:pt x="6634480" y="6634480"/>
                  </a:lnTo>
                  <a:lnTo>
                    <a:pt x="6634480" y="655701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432049" y="0"/>
              <a:ext cx="6711950" cy="6711950"/>
            </a:xfrm>
            <a:custGeom>
              <a:avLst/>
              <a:gdLst/>
              <a:ahLst/>
              <a:cxnLst/>
              <a:rect l="l" t="t" r="r" b="b"/>
              <a:pathLst>
                <a:path w="6711950" h="6711950">
                  <a:moveTo>
                    <a:pt x="77469" y="0"/>
                  </a:moveTo>
                  <a:lnTo>
                    <a:pt x="0" y="0"/>
                  </a:lnTo>
                  <a:lnTo>
                    <a:pt x="6711950" y="6711950"/>
                  </a:lnTo>
                  <a:lnTo>
                    <a:pt x="6711950" y="663448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353310" y="0"/>
              <a:ext cx="6790690" cy="6790690"/>
            </a:xfrm>
            <a:custGeom>
              <a:avLst/>
              <a:gdLst/>
              <a:ahLst/>
              <a:cxnLst/>
              <a:rect l="l" t="t" r="r" b="b"/>
              <a:pathLst>
                <a:path w="6790690" h="6790690">
                  <a:moveTo>
                    <a:pt x="78739" y="0"/>
                  </a:moveTo>
                  <a:lnTo>
                    <a:pt x="0" y="0"/>
                  </a:lnTo>
                  <a:lnTo>
                    <a:pt x="6790689" y="6790689"/>
                  </a:lnTo>
                  <a:lnTo>
                    <a:pt x="6790689" y="671195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2274570" y="0"/>
              <a:ext cx="6869430" cy="6858000"/>
            </a:xfrm>
            <a:custGeom>
              <a:avLst/>
              <a:gdLst/>
              <a:ahLst/>
              <a:cxnLst/>
              <a:rect l="l" t="t" r="r" b="b"/>
              <a:pathLst>
                <a:path w="686943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69430" y="6858000"/>
                  </a:lnTo>
                  <a:lnTo>
                    <a:pt x="6869430" y="679068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19582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119629" y="0"/>
              <a:ext cx="6934200" cy="6858000"/>
            </a:xfrm>
            <a:custGeom>
              <a:avLst/>
              <a:gdLst/>
              <a:ahLst/>
              <a:cxnLst/>
              <a:rect l="l" t="t" r="r" b="b"/>
              <a:pathLst>
                <a:path w="6934200" h="6858000">
                  <a:moveTo>
                    <a:pt x="7620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4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04088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96214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885949" y="0"/>
              <a:ext cx="6934200" cy="6858000"/>
            </a:xfrm>
            <a:custGeom>
              <a:avLst/>
              <a:gdLst/>
              <a:ahLst/>
              <a:cxnLst/>
              <a:rect l="l" t="t" r="r" b="b"/>
              <a:pathLst>
                <a:path w="6934200" h="6858000">
                  <a:moveTo>
                    <a:pt x="76199" y="0"/>
                  </a:moveTo>
                  <a:lnTo>
                    <a:pt x="0" y="0"/>
                  </a:lnTo>
                  <a:lnTo>
                    <a:pt x="6857999" y="6857999"/>
                  </a:lnTo>
                  <a:lnTo>
                    <a:pt x="6934199" y="6857999"/>
                  </a:lnTo>
                  <a:lnTo>
                    <a:pt x="76199" y="0"/>
                  </a:lnTo>
                  <a:close/>
                </a:path>
              </a:pathLst>
            </a:custGeom>
            <a:solidFill>
              <a:srgbClr val="FFFF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80721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39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72847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164972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572260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494789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41604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33731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39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259839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6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69" y="0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182369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110363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026160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948689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86994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7999" y="6857999"/>
                  </a:lnTo>
                  <a:lnTo>
                    <a:pt x="6936739" y="6857999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79120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39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713740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36269" y="0"/>
              <a:ext cx="6935470" cy="6858000"/>
            </a:xfrm>
            <a:custGeom>
              <a:avLst/>
              <a:gdLst/>
              <a:ahLst/>
              <a:cxnLst/>
              <a:rect l="l" t="t" r="r" b="b"/>
              <a:pathLst>
                <a:path w="6935470" h="6858000">
                  <a:moveTo>
                    <a:pt x="7747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5470" y="6858000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FFF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55753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47879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40004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323849" y="0"/>
              <a:ext cx="6934200" cy="6858000"/>
            </a:xfrm>
            <a:custGeom>
              <a:avLst/>
              <a:gdLst/>
              <a:ahLst/>
              <a:cxnLst/>
              <a:rect l="l" t="t" r="r" b="b"/>
              <a:pathLst>
                <a:path w="6934200" h="6858000">
                  <a:moveTo>
                    <a:pt x="7619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4200" y="6858000"/>
                  </a:lnTo>
                  <a:lnTo>
                    <a:pt x="76199" y="0"/>
                  </a:lnTo>
                  <a:close/>
                </a:path>
              </a:pathLst>
            </a:custGeom>
            <a:solidFill>
              <a:srgbClr val="FFFF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4510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3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39" y="6858000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FFFF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66370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90169" y="0"/>
              <a:ext cx="6934200" cy="6858000"/>
            </a:xfrm>
            <a:custGeom>
              <a:avLst/>
              <a:gdLst/>
              <a:ahLst/>
              <a:cxnLst/>
              <a:rect l="l" t="t" r="r" b="b"/>
              <a:pathLst>
                <a:path w="6934200" h="6858000">
                  <a:moveTo>
                    <a:pt x="7620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4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1429" y="0"/>
              <a:ext cx="6936740" cy="6858000"/>
            </a:xfrm>
            <a:custGeom>
              <a:avLst/>
              <a:gdLst/>
              <a:ahLst/>
              <a:cxnLst/>
              <a:rect l="l" t="t" r="r" b="b"/>
              <a:pathLst>
                <a:path w="6936740" h="6858000">
                  <a:moveTo>
                    <a:pt x="7874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936740" y="685800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FFF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0" y="0"/>
              <a:ext cx="6869430" cy="6858000"/>
            </a:xfrm>
            <a:custGeom>
              <a:avLst/>
              <a:gdLst/>
              <a:ahLst/>
              <a:cxnLst/>
              <a:rect l="l" t="t" r="r" b="b"/>
              <a:pathLst>
                <a:path w="6869430" h="6858000">
                  <a:moveTo>
                    <a:pt x="11430" y="0"/>
                  </a:moveTo>
                  <a:lnTo>
                    <a:pt x="0" y="0"/>
                  </a:lnTo>
                  <a:lnTo>
                    <a:pt x="0" y="67310"/>
                  </a:lnTo>
                  <a:lnTo>
                    <a:pt x="6790689" y="6858000"/>
                  </a:lnTo>
                  <a:lnTo>
                    <a:pt x="6869430" y="685800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FF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0" y="67310"/>
              <a:ext cx="6790690" cy="6790690"/>
            </a:xfrm>
            <a:custGeom>
              <a:avLst/>
              <a:gdLst/>
              <a:ahLst/>
              <a:cxnLst/>
              <a:rect l="l" t="t" r="r" b="b"/>
              <a:pathLst>
                <a:path w="6790690" h="6790690">
                  <a:moveTo>
                    <a:pt x="0" y="0"/>
                  </a:moveTo>
                  <a:lnTo>
                    <a:pt x="0" y="78739"/>
                  </a:lnTo>
                  <a:lnTo>
                    <a:pt x="6711950" y="6790689"/>
                  </a:lnTo>
                  <a:lnTo>
                    <a:pt x="6790689" y="6790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0" y="146050"/>
              <a:ext cx="6711950" cy="6711950"/>
            </a:xfrm>
            <a:custGeom>
              <a:avLst/>
              <a:gdLst/>
              <a:ahLst/>
              <a:cxnLst/>
              <a:rect l="l" t="t" r="r" b="b"/>
              <a:pathLst>
                <a:path w="6711950" h="6711950">
                  <a:moveTo>
                    <a:pt x="0" y="0"/>
                  </a:moveTo>
                  <a:lnTo>
                    <a:pt x="0" y="77469"/>
                  </a:lnTo>
                  <a:lnTo>
                    <a:pt x="6634480" y="6711950"/>
                  </a:lnTo>
                  <a:lnTo>
                    <a:pt x="6711950" y="6711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0" y="223520"/>
              <a:ext cx="6634480" cy="6634480"/>
            </a:xfrm>
            <a:custGeom>
              <a:avLst/>
              <a:gdLst/>
              <a:ahLst/>
              <a:cxnLst/>
              <a:rect l="l" t="t" r="r" b="b"/>
              <a:pathLst>
                <a:path w="6634480" h="6634480">
                  <a:moveTo>
                    <a:pt x="0" y="0"/>
                  </a:moveTo>
                  <a:lnTo>
                    <a:pt x="0" y="77470"/>
                  </a:lnTo>
                  <a:lnTo>
                    <a:pt x="6557010" y="6634480"/>
                  </a:lnTo>
                  <a:lnTo>
                    <a:pt x="6634480" y="6634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0" y="300990"/>
              <a:ext cx="6557009" cy="6557009"/>
            </a:xfrm>
            <a:custGeom>
              <a:avLst/>
              <a:gdLst/>
              <a:ahLst/>
              <a:cxnLst/>
              <a:rect l="l" t="t" r="r" b="b"/>
              <a:pathLst>
                <a:path w="6557009" h="6557009">
                  <a:moveTo>
                    <a:pt x="0" y="0"/>
                  </a:moveTo>
                  <a:lnTo>
                    <a:pt x="0" y="78740"/>
                  </a:lnTo>
                  <a:lnTo>
                    <a:pt x="6478270" y="6557010"/>
                  </a:lnTo>
                  <a:lnTo>
                    <a:pt x="6557010" y="655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0" y="379729"/>
              <a:ext cx="6478270" cy="6478270"/>
            </a:xfrm>
            <a:custGeom>
              <a:avLst/>
              <a:gdLst/>
              <a:ahLst/>
              <a:cxnLst/>
              <a:rect l="l" t="t" r="r" b="b"/>
              <a:pathLst>
                <a:path w="6478270" h="6478270">
                  <a:moveTo>
                    <a:pt x="0" y="0"/>
                  </a:moveTo>
                  <a:lnTo>
                    <a:pt x="0" y="78740"/>
                  </a:lnTo>
                  <a:lnTo>
                    <a:pt x="6399530" y="6478270"/>
                  </a:lnTo>
                  <a:lnTo>
                    <a:pt x="6478270" y="6478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0" y="458469"/>
              <a:ext cx="6399530" cy="6399530"/>
            </a:xfrm>
            <a:custGeom>
              <a:avLst/>
              <a:gdLst/>
              <a:ahLst/>
              <a:cxnLst/>
              <a:rect l="l" t="t" r="r" b="b"/>
              <a:pathLst>
                <a:path w="6399530" h="6399530">
                  <a:moveTo>
                    <a:pt x="0" y="0"/>
                  </a:moveTo>
                  <a:lnTo>
                    <a:pt x="0" y="76200"/>
                  </a:lnTo>
                  <a:lnTo>
                    <a:pt x="6323330" y="6399530"/>
                  </a:lnTo>
                  <a:lnTo>
                    <a:pt x="6399530" y="6399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0" y="534669"/>
              <a:ext cx="6323330" cy="6323330"/>
            </a:xfrm>
            <a:custGeom>
              <a:avLst/>
              <a:gdLst/>
              <a:ahLst/>
              <a:cxnLst/>
              <a:rect l="l" t="t" r="r" b="b"/>
              <a:pathLst>
                <a:path w="6323330" h="6323330">
                  <a:moveTo>
                    <a:pt x="0" y="0"/>
                  </a:moveTo>
                  <a:lnTo>
                    <a:pt x="0" y="78739"/>
                  </a:lnTo>
                  <a:lnTo>
                    <a:pt x="6244590" y="6323330"/>
                  </a:lnTo>
                  <a:lnTo>
                    <a:pt x="6323330" y="6323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0" y="613409"/>
              <a:ext cx="6244590" cy="6244590"/>
            </a:xfrm>
            <a:custGeom>
              <a:avLst/>
              <a:gdLst/>
              <a:ahLst/>
              <a:cxnLst/>
              <a:rect l="l" t="t" r="r" b="b"/>
              <a:pathLst>
                <a:path w="6244590" h="6244590">
                  <a:moveTo>
                    <a:pt x="0" y="0"/>
                  </a:moveTo>
                  <a:lnTo>
                    <a:pt x="0" y="78739"/>
                  </a:lnTo>
                  <a:lnTo>
                    <a:pt x="6165850" y="6244590"/>
                  </a:lnTo>
                  <a:lnTo>
                    <a:pt x="6244590" y="6244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0" y="692150"/>
              <a:ext cx="6165850" cy="6165850"/>
            </a:xfrm>
            <a:custGeom>
              <a:avLst/>
              <a:gdLst/>
              <a:ahLst/>
              <a:cxnLst/>
              <a:rect l="l" t="t" r="r" b="b"/>
              <a:pathLst>
                <a:path w="6165850" h="6165850">
                  <a:moveTo>
                    <a:pt x="0" y="0"/>
                  </a:moveTo>
                  <a:lnTo>
                    <a:pt x="0" y="77469"/>
                  </a:lnTo>
                  <a:lnTo>
                    <a:pt x="6088380" y="6165849"/>
                  </a:lnTo>
                  <a:lnTo>
                    <a:pt x="6165850" y="616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0" y="769619"/>
              <a:ext cx="6088380" cy="6088380"/>
            </a:xfrm>
            <a:custGeom>
              <a:avLst/>
              <a:gdLst/>
              <a:ahLst/>
              <a:cxnLst/>
              <a:rect l="l" t="t" r="r" b="b"/>
              <a:pathLst>
                <a:path w="6088380" h="6088380">
                  <a:moveTo>
                    <a:pt x="0" y="0"/>
                  </a:moveTo>
                  <a:lnTo>
                    <a:pt x="0" y="77469"/>
                  </a:lnTo>
                  <a:lnTo>
                    <a:pt x="6010910" y="6088380"/>
                  </a:lnTo>
                  <a:lnTo>
                    <a:pt x="6088380" y="6088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0" y="847089"/>
              <a:ext cx="6010910" cy="6010910"/>
            </a:xfrm>
            <a:custGeom>
              <a:avLst/>
              <a:gdLst/>
              <a:ahLst/>
              <a:cxnLst/>
              <a:rect l="l" t="t" r="r" b="b"/>
              <a:pathLst>
                <a:path w="6010910" h="6010909">
                  <a:moveTo>
                    <a:pt x="0" y="0"/>
                  </a:moveTo>
                  <a:lnTo>
                    <a:pt x="0" y="78739"/>
                  </a:lnTo>
                  <a:lnTo>
                    <a:pt x="5932170" y="6010910"/>
                  </a:lnTo>
                  <a:lnTo>
                    <a:pt x="6010910" y="6010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0" y="925830"/>
              <a:ext cx="5932170" cy="5932170"/>
            </a:xfrm>
            <a:custGeom>
              <a:avLst/>
              <a:gdLst/>
              <a:ahLst/>
              <a:cxnLst/>
              <a:rect l="l" t="t" r="r" b="b"/>
              <a:pathLst>
                <a:path w="5932170" h="5932170">
                  <a:moveTo>
                    <a:pt x="0" y="0"/>
                  </a:moveTo>
                  <a:lnTo>
                    <a:pt x="0" y="78740"/>
                  </a:lnTo>
                  <a:lnTo>
                    <a:pt x="5853430" y="5932170"/>
                  </a:lnTo>
                  <a:lnTo>
                    <a:pt x="5932170" y="5932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0" y="1004569"/>
              <a:ext cx="5853430" cy="5853430"/>
            </a:xfrm>
            <a:custGeom>
              <a:avLst/>
              <a:gdLst/>
              <a:ahLst/>
              <a:cxnLst/>
              <a:rect l="l" t="t" r="r" b="b"/>
              <a:pathLst>
                <a:path w="5853430" h="5853430">
                  <a:moveTo>
                    <a:pt x="0" y="0"/>
                  </a:moveTo>
                  <a:lnTo>
                    <a:pt x="0" y="77469"/>
                  </a:lnTo>
                  <a:lnTo>
                    <a:pt x="5775960" y="5853430"/>
                  </a:lnTo>
                  <a:lnTo>
                    <a:pt x="5853430" y="5853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0" y="1082039"/>
              <a:ext cx="5775960" cy="5775960"/>
            </a:xfrm>
            <a:custGeom>
              <a:avLst/>
              <a:gdLst/>
              <a:ahLst/>
              <a:cxnLst/>
              <a:rect l="l" t="t" r="r" b="b"/>
              <a:pathLst>
                <a:path w="5775960" h="5775959">
                  <a:moveTo>
                    <a:pt x="0" y="0"/>
                  </a:moveTo>
                  <a:lnTo>
                    <a:pt x="0" y="77470"/>
                  </a:lnTo>
                  <a:lnTo>
                    <a:pt x="5698490" y="5775960"/>
                  </a:lnTo>
                  <a:lnTo>
                    <a:pt x="5775960" y="5775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0" y="1159510"/>
              <a:ext cx="5698490" cy="5698490"/>
            </a:xfrm>
            <a:custGeom>
              <a:avLst/>
              <a:gdLst/>
              <a:ahLst/>
              <a:cxnLst/>
              <a:rect l="l" t="t" r="r" b="b"/>
              <a:pathLst>
                <a:path w="5698490" h="5698490">
                  <a:moveTo>
                    <a:pt x="0" y="0"/>
                  </a:moveTo>
                  <a:lnTo>
                    <a:pt x="0" y="78739"/>
                  </a:lnTo>
                  <a:lnTo>
                    <a:pt x="5619750" y="5698490"/>
                  </a:lnTo>
                  <a:lnTo>
                    <a:pt x="5698490" y="5698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0" y="1238250"/>
              <a:ext cx="5619750" cy="5619750"/>
            </a:xfrm>
            <a:custGeom>
              <a:avLst/>
              <a:gdLst/>
              <a:ahLst/>
              <a:cxnLst/>
              <a:rect l="l" t="t" r="r" b="b"/>
              <a:pathLst>
                <a:path w="5619750" h="5619750">
                  <a:moveTo>
                    <a:pt x="0" y="0"/>
                  </a:moveTo>
                  <a:lnTo>
                    <a:pt x="0" y="78739"/>
                  </a:lnTo>
                  <a:lnTo>
                    <a:pt x="5541010" y="5619750"/>
                  </a:lnTo>
                  <a:lnTo>
                    <a:pt x="5619749" y="5619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0" y="1316989"/>
              <a:ext cx="5541010" cy="5541010"/>
            </a:xfrm>
            <a:custGeom>
              <a:avLst/>
              <a:gdLst/>
              <a:ahLst/>
              <a:cxnLst/>
              <a:rect l="l" t="t" r="r" b="b"/>
              <a:pathLst>
                <a:path w="5541010" h="5541009">
                  <a:moveTo>
                    <a:pt x="0" y="0"/>
                  </a:moveTo>
                  <a:lnTo>
                    <a:pt x="0" y="78739"/>
                  </a:lnTo>
                  <a:lnTo>
                    <a:pt x="5462270" y="5541010"/>
                  </a:lnTo>
                  <a:lnTo>
                    <a:pt x="5541010" y="5541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0" y="1395730"/>
              <a:ext cx="5462270" cy="5462270"/>
            </a:xfrm>
            <a:custGeom>
              <a:avLst/>
              <a:gdLst/>
              <a:ahLst/>
              <a:cxnLst/>
              <a:rect l="l" t="t" r="r" b="b"/>
              <a:pathLst>
                <a:path w="5462270" h="5462270">
                  <a:moveTo>
                    <a:pt x="0" y="0"/>
                  </a:moveTo>
                  <a:lnTo>
                    <a:pt x="0" y="76200"/>
                  </a:lnTo>
                  <a:lnTo>
                    <a:pt x="5386070" y="5462270"/>
                  </a:lnTo>
                  <a:lnTo>
                    <a:pt x="5462270" y="5462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0" y="1471930"/>
              <a:ext cx="5386070" cy="5386070"/>
            </a:xfrm>
            <a:custGeom>
              <a:avLst/>
              <a:gdLst/>
              <a:ahLst/>
              <a:cxnLst/>
              <a:rect l="l" t="t" r="r" b="b"/>
              <a:pathLst>
                <a:path w="5386070" h="5386070">
                  <a:moveTo>
                    <a:pt x="0" y="0"/>
                  </a:moveTo>
                  <a:lnTo>
                    <a:pt x="0" y="78740"/>
                  </a:lnTo>
                  <a:lnTo>
                    <a:pt x="5307330" y="5386070"/>
                  </a:lnTo>
                  <a:lnTo>
                    <a:pt x="5386070" y="5386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0" y="1550669"/>
              <a:ext cx="5307330" cy="5307330"/>
            </a:xfrm>
            <a:custGeom>
              <a:avLst/>
              <a:gdLst/>
              <a:ahLst/>
              <a:cxnLst/>
              <a:rect l="l" t="t" r="r" b="b"/>
              <a:pathLst>
                <a:path w="5307330" h="5307330">
                  <a:moveTo>
                    <a:pt x="0" y="0"/>
                  </a:moveTo>
                  <a:lnTo>
                    <a:pt x="0" y="78740"/>
                  </a:lnTo>
                  <a:lnTo>
                    <a:pt x="5228590" y="5307330"/>
                  </a:lnTo>
                  <a:lnTo>
                    <a:pt x="5307330" y="5307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0" y="1629410"/>
              <a:ext cx="5228590" cy="5228590"/>
            </a:xfrm>
            <a:custGeom>
              <a:avLst/>
              <a:gdLst/>
              <a:ahLst/>
              <a:cxnLst/>
              <a:rect l="l" t="t" r="r" b="b"/>
              <a:pathLst>
                <a:path w="5228590" h="5228590">
                  <a:moveTo>
                    <a:pt x="0" y="0"/>
                  </a:moveTo>
                  <a:lnTo>
                    <a:pt x="0" y="76200"/>
                  </a:lnTo>
                  <a:lnTo>
                    <a:pt x="5152389" y="5228590"/>
                  </a:lnTo>
                  <a:lnTo>
                    <a:pt x="5228590" y="5228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0" y="1705610"/>
              <a:ext cx="5152390" cy="5152390"/>
            </a:xfrm>
            <a:custGeom>
              <a:avLst/>
              <a:gdLst/>
              <a:ahLst/>
              <a:cxnLst/>
              <a:rect l="l" t="t" r="r" b="b"/>
              <a:pathLst>
                <a:path w="5152390" h="5152390">
                  <a:moveTo>
                    <a:pt x="0" y="0"/>
                  </a:moveTo>
                  <a:lnTo>
                    <a:pt x="0" y="78739"/>
                  </a:lnTo>
                  <a:lnTo>
                    <a:pt x="5073649" y="5152390"/>
                  </a:lnTo>
                  <a:lnTo>
                    <a:pt x="5152390" y="5152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0" y="1784350"/>
              <a:ext cx="5073650" cy="5073650"/>
            </a:xfrm>
            <a:custGeom>
              <a:avLst/>
              <a:gdLst/>
              <a:ahLst/>
              <a:cxnLst/>
              <a:rect l="l" t="t" r="r" b="b"/>
              <a:pathLst>
                <a:path w="5073650" h="5073650">
                  <a:moveTo>
                    <a:pt x="0" y="0"/>
                  </a:moveTo>
                  <a:lnTo>
                    <a:pt x="0" y="78739"/>
                  </a:lnTo>
                  <a:lnTo>
                    <a:pt x="4994910" y="5073650"/>
                  </a:lnTo>
                  <a:lnTo>
                    <a:pt x="5073649" y="5073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0" y="1863089"/>
              <a:ext cx="4994910" cy="4994910"/>
            </a:xfrm>
            <a:custGeom>
              <a:avLst/>
              <a:gdLst/>
              <a:ahLst/>
              <a:cxnLst/>
              <a:rect l="l" t="t" r="r" b="b"/>
              <a:pathLst>
                <a:path w="4994910" h="4994909">
                  <a:moveTo>
                    <a:pt x="0" y="0"/>
                  </a:moveTo>
                  <a:lnTo>
                    <a:pt x="0" y="78739"/>
                  </a:lnTo>
                  <a:lnTo>
                    <a:pt x="4916170" y="4994910"/>
                  </a:lnTo>
                  <a:lnTo>
                    <a:pt x="4994910" y="4994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0" y="1941829"/>
              <a:ext cx="4916170" cy="4916170"/>
            </a:xfrm>
            <a:custGeom>
              <a:avLst/>
              <a:gdLst/>
              <a:ahLst/>
              <a:cxnLst/>
              <a:rect l="l" t="t" r="r" b="b"/>
              <a:pathLst>
                <a:path w="4916170" h="4916170">
                  <a:moveTo>
                    <a:pt x="0" y="0"/>
                  </a:moveTo>
                  <a:lnTo>
                    <a:pt x="0" y="77470"/>
                  </a:lnTo>
                  <a:lnTo>
                    <a:pt x="4838700" y="4916170"/>
                  </a:lnTo>
                  <a:lnTo>
                    <a:pt x="4916170" y="4916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0" y="2019300"/>
              <a:ext cx="4838700" cy="4838700"/>
            </a:xfrm>
            <a:custGeom>
              <a:avLst/>
              <a:gdLst/>
              <a:ahLst/>
              <a:cxnLst/>
              <a:rect l="l" t="t" r="r" b="b"/>
              <a:pathLst>
                <a:path w="4838700" h="4838700">
                  <a:moveTo>
                    <a:pt x="0" y="0"/>
                  </a:moveTo>
                  <a:lnTo>
                    <a:pt x="0" y="77470"/>
                  </a:lnTo>
                  <a:lnTo>
                    <a:pt x="4761230" y="4838700"/>
                  </a:lnTo>
                  <a:lnTo>
                    <a:pt x="4838700" y="4838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0" y="2096770"/>
              <a:ext cx="4761230" cy="4761230"/>
            </a:xfrm>
            <a:custGeom>
              <a:avLst/>
              <a:gdLst/>
              <a:ahLst/>
              <a:cxnLst/>
              <a:rect l="l" t="t" r="r" b="b"/>
              <a:pathLst>
                <a:path w="4761230" h="4761230">
                  <a:moveTo>
                    <a:pt x="0" y="0"/>
                  </a:moveTo>
                  <a:lnTo>
                    <a:pt x="0" y="78739"/>
                  </a:lnTo>
                  <a:lnTo>
                    <a:pt x="4682490" y="4761230"/>
                  </a:lnTo>
                  <a:lnTo>
                    <a:pt x="4761230" y="476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0" y="2175510"/>
              <a:ext cx="4682490" cy="4682490"/>
            </a:xfrm>
            <a:custGeom>
              <a:avLst/>
              <a:gdLst/>
              <a:ahLst/>
              <a:cxnLst/>
              <a:rect l="l" t="t" r="r" b="b"/>
              <a:pathLst>
                <a:path w="4682490" h="4682490">
                  <a:moveTo>
                    <a:pt x="0" y="0"/>
                  </a:moveTo>
                  <a:lnTo>
                    <a:pt x="0" y="78739"/>
                  </a:lnTo>
                  <a:lnTo>
                    <a:pt x="4603750" y="4682490"/>
                  </a:lnTo>
                  <a:lnTo>
                    <a:pt x="4682490" y="4682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0" y="2254250"/>
              <a:ext cx="4603750" cy="4603750"/>
            </a:xfrm>
            <a:custGeom>
              <a:avLst/>
              <a:gdLst/>
              <a:ahLst/>
              <a:cxnLst/>
              <a:rect l="l" t="t" r="r" b="b"/>
              <a:pathLst>
                <a:path w="4603750" h="4603750">
                  <a:moveTo>
                    <a:pt x="0" y="0"/>
                  </a:moveTo>
                  <a:lnTo>
                    <a:pt x="0" y="76199"/>
                  </a:lnTo>
                  <a:lnTo>
                    <a:pt x="4527550" y="4603750"/>
                  </a:lnTo>
                  <a:lnTo>
                    <a:pt x="4603749" y="4603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0" y="2330450"/>
              <a:ext cx="4527550" cy="4527550"/>
            </a:xfrm>
            <a:custGeom>
              <a:avLst/>
              <a:gdLst/>
              <a:ahLst/>
              <a:cxnLst/>
              <a:rect l="l" t="t" r="r" b="b"/>
              <a:pathLst>
                <a:path w="4527550" h="4527550">
                  <a:moveTo>
                    <a:pt x="0" y="0"/>
                  </a:moveTo>
                  <a:lnTo>
                    <a:pt x="0" y="78739"/>
                  </a:lnTo>
                  <a:lnTo>
                    <a:pt x="4448810" y="4527550"/>
                  </a:lnTo>
                  <a:lnTo>
                    <a:pt x="4527549" y="4527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0" y="2409189"/>
              <a:ext cx="4448810" cy="4448810"/>
            </a:xfrm>
            <a:custGeom>
              <a:avLst/>
              <a:gdLst/>
              <a:ahLst/>
              <a:cxnLst/>
              <a:rect l="l" t="t" r="r" b="b"/>
              <a:pathLst>
                <a:path w="4448810" h="4448809">
                  <a:moveTo>
                    <a:pt x="0" y="0"/>
                  </a:moveTo>
                  <a:lnTo>
                    <a:pt x="0" y="78739"/>
                  </a:lnTo>
                  <a:lnTo>
                    <a:pt x="4370070" y="4448810"/>
                  </a:lnTo>
                  <a:lnTo>
                    <a:pt x="4448809" y="4448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0" y="2487929"/>
              <a:ext cx="4370070" cy="4370070"/>
            </a:xfrm>
            <a:custGeom>
              <a:avLst/>
              <a:gdLst/>
              <a:ahLst/>
              <a:cxnLst/>
              <a:rect l="l" t="t" r="r" b="b"/>
              <a:pathLst>
                <a:path w="4370070" h="4370070">
                  <a:moveTo>
                    <a:pt x="0" y="0"/>
                  </a:moveTo>
                  <a:lnTo>
                    <a:pt x="0" y="77470"/>
                  </a:lnTo>
                  <a:lnTo>
                    <a:pt x="4292600" y="4370070"/>
                  </a:lnTo>
                  <a:lnTo>
                    <a:pt x="4370070" y="4370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0" y="2565400"/>
              <a:ext cx="4292600" cy="4292600"/>
            </a:xfrm>
            <a:custGeom>
              <a:avLst/>
              <a:gdLst/>
              <a:ahLst/>
              <a:cxnLst/>
              <a:rect l="l" t="t" r="r" b="b"/>
              <a:pathLst>
                <a:path w="4292600" h="4292600">
                  <a:moveTo>
                    <a:pt x="0" y="0"/>
                  </a:moveTo>
                  <a:lnTo>
                    <a:pt x="0" y="77470"/>
                  </a:lnTo>
                  <a:lnTo>
                    <a:pt x="4215130" y="4292600"/>
                  </a:lnTo>
                  <a:lnTo>
                    <a:pt x="4292600" y="4292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0" y="2642870"/>
              <a:ext cx="4215130" cy="4215130"/>
            </a:xfrm>
            <a:custGeom>
              <a:avLst/>
              <a:gdLst/>
              <a:ahLst/>
              <a:cxnLst/>
              <a:rect l="l" t="t" r="r" b="b"/>
              <a:pathLst>
                <a:path w="4215130" h="4215130">
                  <a:moveTo>
                    <a:pt x="0" y="0"/>
                  </a:moveTo>
                  <a:lnTo>
                    <a:pt x="0" y="78740"/>
                  </a:lnTo>
                  <a:lnTo>
                    <a:pt x="4136389" y="4215130"/>
                  </a:lnTo>
                  <a:lnTo>
                    <a:pt x="4215130" y="4215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0" y="2721610"/>
              <a:ext cx="4136390" cy="4136390"/>
            </a:xfrm>
            <a:custGeom>
              <a:avLst/>
              <a:gdLst/>
              <a:ahLst/>
              <a:cxnLst/>
              <a:rect l="l" t="t" r="r" b="b"/>
              <a:pathLst>
                <a:path w="4136390" h="4136390">
                  <a:moveTo>
                    <a:pt x="0" y="0"/>
                  </a:moveTo>
                  <a:lnTo>
                    <a:pt x="0" y="78739"/>
                  </a:lnTo>
                  <a:lnTo>
                    <a:pt x="4057650" y="4136390"/>
                  </a:lnTo>
                  <a:lnTo>
                    <a:pt x="4136390" y="4136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0" y="2800349"/>
              <a:ext cx="4057650" cy="4057650"/>
            </a:xfrm>
            <a:custGeom>
              <a:avLst/>
              <a:gdLst/>
              <a:ahLst/>
              <a:cxnLst/>
              <a:rect l="l" t="t" r="r" b="b"/>
              <a:pathLst>
                <a:path w="4057650" h="4057650">
                  <a:moveTo>
                    <a:pt x="4057637" y="4057650"/>
                  </a:moveTo>
                  <a:lnTo>
                    <a:pt x="0" y="0"/>
                  </a:lnTo>
                  <a:lnTo>
                    <a:pt x="0" y="77470"/>
                  </a:lnTo>
                  <a:lnTo>
                    <a:pt x="0" y="154940"/>
                  </a:lnTo>
                  <a:lnTo>
                    <a:pt x="3902710" y="4057650"/>
                  </a:lnTo>
                  <a:lnTo>
                    <a:pt x="3980180" y="4057650"/>
                  </a:lnTo>
                  <a:lnTo>
                    <a:pt x="4057637" y="405765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0" y="2955289"/>
              <a:ext cx="3902710" cy="3902710"/>
            </a:xfrm>
            <a:custGeom>
              <a:avLst/>
              <a:gdLst/>
              <a:ahLst/>
              <a:cxnLst/>
              <a:rect l="l" t="t" r="r" b="b"/>
              <a:pathLst>
                <a:path w="3902710" h="3902709">
                  <a:moveTo>
                    <a:pt x="0" y="0"/>
                  </a:moveTo>
                  <a:lnTo>
                    <a:pt x="0" y="78739"/>
                  </a:lnTo>
                  <a:lnTo>
                    <a:pt x="3823970" y="3902709"/>
                  </a:lnTo>
                  <a:lnTo>
                    <a:pt x="3902709" y="3902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0" y="3034029"/>
              <a:ext cx="3823970" cy="3823970"/>
            </a:xfrm>
            <a:custGeom>
              <a:avLst/>
              <a:gdLst/>
              <a:ahLst/>
              <a:cxnLst/>
              <a:rect l="l" t="t" r="r" b="b"/>
              <a:pathLst>
                <a:path w="3823970" h="3823970">
                  <a:moveTo>
                    <a:pt x="0" y="0"/>
                  </a:moveTo>
                  <a:lnTo>
                    <a:pt x="0" y="78740"/>
                  </a:lnTo>
                  <a:lnTo>
                    <a:pt x="3745229" y="3823970"/>
                  </a:lnTo>
                  <a:lnTo>
                    <a:pt x="3823970" y="382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0" y="3112770"/>
              <a:ext cx="3745229" cy="3745229"/>
            </a:xfrm>
            <a:custGeom>
              <a:avLst/>
              <a:gdLst/>
              <a:ahLst/>
              <a:cxnLst/>
              <a:rect l="l" t="t" r="r" b="b"/>
              <a:pathLst>
                <a:path w="3745229" h="3745229">
                  <a:moveTo>
                    <a:pt x="0" y="0"/>
                  </a:moveTo>
                  <a:lnTo>
                    <a:pt x="0" y="76200"/>
                  </a:lnTo>
                  <a:lnTo>
                    <a:pt x="3669029" y="3745229"/>
                  </a:lnTo>
                  <a:lnTo>
                    <a:pt x="3745229" y="3745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0" y="3188970"/>
              <a:ext cx="3669029" cy="3669029"/>
            </a:xfrm>
            <a:custGeom>
              <a:avLst/>
              <a:gdLst/>
              <a:ahLst/>
              <a:cxnLst/>
              <a:rect l="l" t="t" r="r" b="b"/>
              <a:pathLst>
                <a:path w="3669029" h="3669029">
                  <a:moveTo>
                    <a:pt x="0" y="0"/>
                  </a:moveTo>
                  <a:lnTo>
                    <a:pt x="0" y="78739"/>
                  </a:lnTo>
                  <a:lnTo>
                    <a:pt x="3590290" y="3669030"/>
                  </a:lnTo>
                  <a:lnTo>
                    <a:pt x="3669030" y="3669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0" y="3267709"/>
              <a:ext cx="3590290" cy="3590290"/>
            </a:xfrm>
            <a:custGeom>
              <a:avLst/>
              <a:gdLst/>
              <a:ahLst/>
              <a:cxnLst/>
              <a:rect l="l" t="t" r="r" b="b"/>
              <a:pathLst>
                <a:path w="3590290" h="3590290">
                  <a:moveTo>
                    <a:pt x="0" y="0"/>
                  </a:moveTo>
                  <a:lnTo>
                    <a:pt x="0" y="78739"/>
                  </a:lnTo>
                  <a:lnTo>
                    <a:pt x="3511550" y="3590290"/>
                  </a:lnTo>
                  <a:lnTo>
                    <a:pt x="3590290" y="3590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0" y="3346450"/>
              <a:ext cx="3511550" cy="3511550"/>
            </a:xfrm>
            <a:custGeom>
              <a:avLst/>
              <a:gdLst/>
              <a:ahLst/>
              <a:cxnLst/>
              <a:rect l="l" t="t" r="r" b="b"/>
              <a:pathLst>
                <a:path w="3511550" h="3511550">
                  <a:moveTo>
                    <a:pt x="0" y="0"/>
                  </a:moveTo>
                  <a:lnTo>
                    <a:pt x="0" y="78739"/>
                  </a:lnTo>
                  <a:lnTo>
                    <a:pt x="3432810" y="3511550"/>
                  </a:lnTo>
                  <a:lnTo>
                    <a:pt x="3511550" y="351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0" y="3425190"/>
              <a:ext cx="3432810" cy="3432810"/>
            </a:xfrm>
            <a:custGeom>
              <a:avLst/>
              <a:gdLst/>
              <a:ahLst/>
              <a:cxnLst/>
              <a:rect l="l" t="t" r="r" b="b"/>
              <a:pathLst>
                <a:path w="3432810" h="3432809">
                  <a:moveTo>
                    <a:pt x="0" y="0"/>
                  </a:moveTo>
                  <a:lnTo>
                    <a:pt x="0" y="76199"/>
                  </a:lnTo>
                  <a:lnTo>
                    <a:pt x="3356610" y="3432809"/>
                  </a:lnTo>
                  <a:lnTo>
                    <a:pt x="3432810" y="3432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0" y="3501390"/>
              <a:ext cx="3356610" cy="3356610"/>
            </a:xfrm>
            <a:custGeom>
              <a:avLst/>
              <a:gdLst/>
              <a:ahLst/>
              <a:cxnLst/>
              <a:rect l="l" t="t" r="r" b="b"/>
              <a:pathLst>
                <a:path w="3356610" h="3356609">
                  <a:moveTo>
                    <a:pt x="0" y="0"/>
                  </a:moveTo>
                  <a:lnTo>
                    <a:pt x="0" y="78739"/>
                  </a:lnTo>
                  <a:lnTo>
                    <a:pt x="3277870" y="3356610"/>
                  </a:lnTo>
                  <a:lnTo>
                    <a:pt x="3356610" y="3356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0" y="3580129"/>
              <a:ext cx="3277870" cy="3277870"/>
            </a:xfrm>
            <a:custGeom>
              <a:avLst/>
              <a:gdLst/>
              <a:ahLst/>
              <a:cxnLst/>
              <a:rect l="l" t="t" r="r" b="b"/>
              <a:pathLst>
                <a:path w="3277870" h="3277870">
                  <a:moveTo>
                    <a:pt x="0" y="0"/>
                  </a:moveTo>
                  <a:lnTo>
                    <a:pt x="0" y="78740"/>
                  </a:lnTo>
                  <a:lnTo>
                    <a:pt x="3199130" y="3277870"/>
                  </a:lnTo>
                  <a:lnTo>
                    <a:pt x="3277870" y="327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0" y="3658870"/>
              <a:ext cx="3199130" cy="3199130"/>
            </a:xfrm>
            <a:custGeom>
              <a:avLst/>
              <a:gdLst/>
              <a:ahLst/>
              <a:cxnLst/>
              <a:rect l="l" t="t" r="r" b="b"/>
              <a:pathLst>
                <a:path w="3199130" h="3199129">
                  <a:moveTo>
                    <a:pt x="0" y="0"/>
                  </a:moveTo>
                  <a:lnTo>
                    <a:pt x="0" y="77469"/>
                  </a:lnTo>
                  <a:lnTo>
                    <a:pt x="3121660" y="3199129"/>
                  </a:lnTo>
                  <a:lnTo>
                    <a:pt x="3199130" y="3199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0" y="3736340"/>
              <a:ext cx="3121660" cy="3121660"/>
            </a:xfrm>
            <a:custGeom>
              <a:avLst/>
              <a:gdLst/>
              <a:ahLst/>
              <a:cxnLst/>
              <a:rect l="l" t="t" r="r" b="b"/>
              <a:pathLst>
                <a:path w="3121660" h="3121659">
                  <a:moveTo>
                    <a:pt x="0" y="0"/>
                  </a:moveTo>
                  <a:lnTo>
                    <a:pt x="0" y="78739"/>
                  </a:lnTo>
                  <a:lnTo>
                    <a:pt x="3042920" y="3121660"/>
                  </a:lnTo>
                  <a:lnTo>
                    <a:pt x="3121660" y="3121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0" y="3815079"/>
              <a:ext cx="3042920" cy="3042920"/>
            </a:xfrm>
            <a:custGeom>
              <a:avLst/>
              <a:gdLst/>
              <a:ahLst/>
              <a:cxnLst/>
              <a:rect l="l" t="t" r="r" b="b"/>
              <a:pathLst>
                <a:path w="3042920" h="3042920">
                  <a:moveTo>
                    <a:pt x="0" y="0"/>
                  </a:moveTo>
                  <a:lnTo>
                    <a:pt x="0" y="77470"/>
                  </a:lnTo>
                  <a:lnTo>
                    <a:pt x="2965450" y="3042920"/>
                  </a:lnTo>
                  <a:lnTo>
                    <a:pt x="3042920" y="3042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0" y="3892550"/>
              <a:ext cx="2965450" cy="2965450"/>
            </a:xfrm>
            <a:custGeom>
              <a:avLst/>
              <a:gdLst/>
              <a:ahLst/>
              <a:cxnLst/>
              <a:rect l="l" t="t" r="r" b="b"/>
              <a:pathLst>
                <a:path w="2965450" h="2965450">
                  <a:moveTo>
                    <a:pt x="0" y="0"/>
                  </a:moveTo>
                  <a:lnTo>
                    <a:pt x="0" y="78740"/>
                  </a:lnTo>
                  <a:lnTo>
                    <a:pt x="2886710" y="2965450"/>
                  </a:lnTo>
                  <a:lnTo>
                    <a:pt x="2965450" y="2965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0" y="3971290"/>
              <a:ext cx="2886710" cy="2886710"/>
            </a:xfrm>
            <a:custGeom>
              <a:avLst/>
              <a:gdLst/>
              <a:ahLst/>
              <a:cxnLst/>
              <a:rect l="l" t="t" r="r" b="b"/>
              <a:pathLst>
                <a:path w="2886710" h="2886709">
                  <a:moveTo>
                    <a:pt x="0" y="0"/>
                  </a:moveTo>
                  <a:lnTo>
                    <a:pt x="0" y="77469"/>
                  </a:lnTo>
                  <a:lnTo>
                    <a:pt x="2809240" y="2886709"/>
                  </a:lnTo>
                  <a:lnTo>
                    <a:pt x="2886710" y="2886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0" y="4048759"/>
              <a:ext cx="2809240" cy="2809240"/>
            </a:xfrm>
            <a:custGeom>
              <a:avLst/>
              <a:gdLst/>
              <a:ahLst/>
              <a:cxnLst/>
              <a:rect l="l" t="t" r="r" b="b"/>
              <a:pathLst>
                <a:path w="2809240" h="2809240">
                  <a:moveTo>
                    <a:pt x="0" y="0"/>
                  </a:moveTo>
                  <a:lnTo>
                    <a:pt x="0" y="77470"/>
                  </a:lnTo>
                  <a:lnTo>
                    <a:pt x="2731770" y="2809240"/>
                  </a:lnTo>
                  <a:lnTo>
                    <a:pt x="2809240" y="2809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0" y="4126229"/>
              <a:ext cx="2731770" cy="2731770"/>
            </a:xfrm>
            <a:custGeom>
              <a:avLst/>
              <a:gdLst/>
              <a:ahLst/>
              <a:cxnLst/>
              <a:rect l="l" t="t" r="r" b="b"/>
              <a:pathLst>
                <a:path w="2731770" h="2731770">
                  <a:moveTo>
                    <a:pt x="0" y="0"/>
                  </a:moveTo>
                  <a:lnTo>
                    <a:pt x="0" y="78739"/>
                  </a:lnTo>
                  <a:lnTo>
                    <a:pt x="2653030" y="2731770"/>
                  </a:lnTo>
                  <a:lnTo>
                    <a:pt x="2731770" y="2731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0" y="4204969"/>
              <a:ext cx="2653030" cy="2653030"/>
            </a:xfrm>
            <a:custGeom>
              <a:avLst/>
              <a:gdLst/>
              <a:ahLst/>
              <a:cxnLst/>
              <a:rect l="l" t="t" r="r" b="b"/>
              <a:pathLst>
                <a:path w="2653030" h="2653029">
                  <a:moveTo>
                    <a:pt x="2653030" y="2653030"/>
                  </a:moveTo>
                  <a:lnTo>
                    <a:pt x="0" y="0"/>
                  </a:lnTo>
                  <a:lnTo>
                    <a:pt x="0" y="78740"/>
                  </a:lnTo>
                  <a:lnTo>
                    <a:pt x="0" y="156210"/>
                  </a:lnTo>
                  <a:lnTo>
                    <a:pt x="2496820" y="2653030"/>
                  </a:lnTo>
                  <a:lnTo>
                    <a:pt x="2574290" y="2653030"/>
                  </a:lnTo>
                  <a:lnTo>
                    <a:pt x="2653030" y="2653030"/>
                  </a:lnTo>
                  <a:close/>
                </a:path>
              </a:pathLst>
            </a:custGeom>
            <a:solidFill>
              <a:srgbClr val="FFFF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0" y="4361179"/>
              <a:ext cx="2496820" cy="2496820"/>
            </a:xfrm>
            <a:custGeom>
              <a:avLst/>
              <a:gdLst/>
              <a:ahLst/>
              <a:cxnLst/>
              <a:rect l="l" t="t" r="r" b="b"/>
              <a:pathLst>
                <a:path w="2496820" h="2496820">
                  <a:moveTo>
                    <a:pt x="0" y="0"/>
                  </a:moveTo>
                  <a:lnTo>
                    <a:pt x="0" y="77470"/>
                  </a:lnTo>
                  <a:lnTo>
                    <a:pt x="2419350" y="2496820"/>
                  </a:lnTo>
                  <a:lnTo>
                    <a:pt x="2496820" y="2496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0" y="4438650"/>
              <a:ext cx="2419350" cy="2419350"/>
            </a:xfrm>
            <a:custGeom>
              <a:avLst/>
              <a:gdLst/>
              <a:ahLst/>
              <a:cxnLst/>
              <a:rect l="l" t="t" r="r" b="b"/>
              <a:pathLst>
                <a:path w="2419350" h="2419350">
                  <a:moveTo>
                    <a:pt x="0" y="0"/>
                  </a:moveTo>
                  <a:lnTo>
                    <a:pt x="0" y="78739"/>
                  </a:lnTo>
                  <a:lnTo>
                    <a:pt x="2340610" y="2419350"/>
                  </a:lnTo>
                  <a:lnTo>
                    <a:pt x="2419350" y="2419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0" y="4517390"/>
              <a:ext cx="2340610" cy="2340610"/>
            </a:xfrm>
            <a:custGeom>
              <a:avLst/>
              <a:gdLst/>
              <a:ahLst/>
              <a:cxnLst/>
              <a:rect l="l" t="t" r="r" b="b"/>
              <a:pathLst>
                <a:path w="2340610" h="2340609">
                  <a:moveTo>
                    <a:pt x="0" y="0"/>
                  </a:moveTo>
                  <a:lnTo>
                    <a:pt x="0" y="78740"/>
                  </a:lnTo>
                  <a:lnTo>
                    <a:pt x="2261870" y="2340610"/>
                  </a:lnTo>
                  <a:lnTo>
                    <a:pt x="2340610" y="2340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0" y="4596129"/>
              <a:ext cx="2261870" cy="2261870"/>
            </a:xfrm>
            <a:custGeom>
              <a:avLst/>
              <a:gdLst/>
              <a:ahLst/>
              <a:cxnLst/>
              <a:rect l="l" t="t" r="r" b="b"/>
              <a:pathLst>
                <a:path w="2261870" h="2261870">
                  <a:moveTo>
                    <a:pt x="0" y="0"/>
                  </a:moveTo>
                  <a:lnTo>
                    <a:pt x="0" y="77469"/>
                  </a:lnTo>
                  <a:lnTo>
                    <a:pt x="2184400" y="2261870"/>
                  </a:lnTo>
                  <a:lnTo>
                    <a:pt x="2261870" y="226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0" y="4673600"/>
              <a:ext cx="2184400" cy="2184400"/>
            </a:xfrm>
            <a:custGeom>
              <a:avLst/>
              <a:gdLst/>
              <a:ahLst/>
              <a:cxnLst/>
              <a:rect l="l" t="t" r="r" b="b"/>
              <a:pathLst>
                <a:path w="2184400" h="2184400">
                  <a:moveTo>
                    <a:pt x="0" y="0"/>
                  </a:moveTo>
                  <a:lnTo>
                    <a:pt x="0" y="77470"/>
                  </a:lnTo>
                  <a:lnTo>
                    <a:pt x="2106929" y="2184400"/>
                  </a:lnTo>
                  <a:lnTo>
                    <a:pt x="2184400" y="218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0" y="4751070"/>
              <a:ext cx="2106930" cy="2106930"/>
            </a:xfrm>
            <a:custGeom>
              <a:avLst/>
              <a:gdLst/>
              <a:ahLst/>
              <a:cxnLst/>
              <a:rect l="l" t="t" r="r" b="b"/>
              <a:pathLst>
                <a:path w="2106930" h="2106929">
                  <a:moveTo>
                    <a:pt x="0" y="0"/>
                  </a:moveTo>
                  <a:lnTo>
                    <a:pt x="0" y="78739"/>
                  </a:lnTo>
                  <a:lnTo>
                    <a:pt x="2028190" y="2106929"/>
                  </a:lnTo>
                  <a:lnTo>
                    <a:pt x="2106930" y="2106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0" y="4829809"/>
              <a:ext cx="2028189" cy="2028189"/>
            </a:xfrm>
            <a:custGeom>
              <a:avLst/>
              <a:gdLst/>
              <a:ahLst/>
              <a:cxnLst/>
              <a:rect l="l" t="t" r="r" b="b"/>
              <a:pathLst>
                <a:path w="2028189" h="2028190">
                  <a:moveTo>
                    <a:pt x="0" y="0"/>
                  </a:moveTo>
                  <a:lnTo>
                    <a:pt x="0" y="78739"/>
                  </a:lnTo>
                  <a:lnTo>
                    <a:pt x="1949449" y="2028189"/>
                  </a:lnTo>
                  <a:lnTo>
                    <a:pt x="2028189" y="2028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0" y="4908550"/>
              <a:ext cx="1949450" cy="1949450"/>
            </a:xfrm>
            <a:custGeom>
              <a:avLst/>
              <a:gdLst/>
              <a:ahLst/>
              <a:cxnLst/>
              <a:rect l="l" t="t" r="r" b="b"/>
              <a:pathLst>
                <a:path w="1949450" h="1949450">
                  <a:moveTo>
                    <a:pt x="0" y="0"/>
                  </a:moveTo>
                  <a:lnTo>
                    <a:pt x="0" y="76200"/>
                  </a:lnTo>
                  <a:lnTo>
                    <a:pt x="1873250" y="1949450"/>
                  </a:lnTo>
                  <a:lnTo>
                    <a:pt x="1949450" y="1949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0" y="4984750"/>
              <a:ext cx="1873250" cy="1873250"/>
            </a:xfrm>
            <a:custGeom>
              <a:avLst/>
              <a:gdLst/>
              <a:ahLst/>
              <a:cxnLst/>
              <a:rect l="l" t="t" r="r" b="b"/>
              <a:pathLst>
                <a:path w="1873250" h="1873250">
                  <a:moveTo>
                    <a:pt x="0" y="0"/>
                  </a:moveTo>
                  <a:lnTo>
                    <a:pt x="0" y="78740"/>
                  </a:lnTo>
                  <a:lnTo>
                    <a:pt x="1794510" y="1873250"/>
                  </a:lnTo>
                  <a:lnTo>
                    <a:pt x="1873250" y="187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0" y="5063490"/>
              <a:ext cx="1794510" cy="1794510"/>
            </a:xfrm>
            <a:custGeom>
              <a:avLst/>
              <a:gdLst/>
              <a:ahLst/>
              <a:cxnLst/>
              <a:rect l="l" t="t" r="r" b="b"/>
              <a:pathLst>
                <a:path w="1794510" h="1794509">
                  <a:moveTo>
                    <a:pt x="0" y="0"/>
                  </a:moveTo>
                  <a:lnTo>
                    <a:pt x="0" y="78739"/>
                  </a:lnTo>
                  <a:lnTo>
                    <a:pt x="1715770" y="1794510"/>
                  </a:lnTo>
                  <a:lnTo>
                    <a:pt x="1794510" y="1794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0" y="5142229"/>
              <a:ext cx="1715770" cy="1715770"/>
            </a:xfrm>
            <a:custGeom>
              <a:avLst/>
              <a:gdLst/>
              <a:ahLst/>
              <a:cxnLst/>
              <a:rect l="l" t="t" r="r" b="b"/>
              <a:pathLst>
                <a:path w="1715770" h="1715770">
                  <a:moveTo>
                    <a:pt x="0" y="0"/>
                  </a:moveTo>
                  <a:lnTo>
                    <a:pt x="0" y="78739"/>
                  </a:lnTo>
                  <a:lnTo>
                    <a:pt x="1637030" y="1715770"/>
                  </a:lnTo>
                  <a:lnTo>
                    <a:pt x="1715770" y="1715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0" y="5220970"/>
              <a:ext cx="1637030" cy="1637030"/>
            </a:xfrm>
            <a:custGeom>
              <a:avLst/>
              <a:gdLst/>
              <a:ahLst/>
              <a:cxnLst/>
              <a:rect l="l" t="t" r="r" b="b"/>
              <a:pathLst>
                <a:path w="1637030" h="1637029">
                  <a:moveTo>
                    <a:pt x="0" y="0"/>
                  </a:moveTo>
                  <a:lnTo>
                    <a:pt x="0" y="76200"/>
                  </a:lnTo>
                  <a:lnTo>
                    <a:pt x="1560830" y="1637030"/>
                  </a:lnTo>
                  <a:lnTo>
                    <a:pt x="1637030" y="1637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0" y="5297170"/>
              <a:ext cx="1560830" cy="1560830"/>
            </a:xfrm>
            <a:custGeom>
              <a:avLst/>
              <a:gdLst/>
              <a:ahLst/>
              <a:cxnLst/>
              <a:rect l="l" t="t" r="r" b="b"/>
              <a:pathLst>
                <a:path w="1560830" h="1560829">
                  <a:moveTo>
                    <a:pt x="0" y="0"/>
                  </a:moveTo>
                  <a:lnTo>
                    <a:pt x="0" y="78739"/>
                  </a:lnTo>
                  <a:lnTo>
                    <a:pt x="1482090" y="1560829"/>
                  </a:lnTo>
                  <a:lnTo>
                    <a:pt x="1560830" y="1560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0" y="5375909"/>
              <a:ext cx="1482090" cy="1482090"/>
            </a:xfrm>
            <a:custGeom>
              <a:avLst/>
              <a:gdLst/>
              <a:ahLst/>
              <a:cxnLst/>
              <a:rect l="l" t="t" r="r" b="b"/>
              <a:pathLst>
                <a:path w="1482090" h="1482090">
                  <a:moveTo>
                    <a:pt x="0" y="0"/>
                  </a:moveTo>
                  <a:lnTo>
                    <a:pt x="0" y="78739"/>
                  </a:lnTo>
                  <a:lnTo>
                    <a:pt x="1403350" y="1482089"/>
                  </a:lnTo>
                  <a:lnTo>
                    <a:pt x="1482089" y="1482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0" y="5454650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0" y="0"/>
                  </a:moveTo>
                  <a:lnTo>
                    <a:pt x="0" y="78739"/>
                  </a:lnTo>
                  <a:lnTo>
                    <a:pt x="1324610" y="1403350"/>
                  </a:lnTo>
                  <a:lnTo>
                    <a:pt x="1403350" y="1403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0" y="5533390"/>
              <a:ext cx="1324610" cy="1324610"/>
            </a:xfrm>
            <a:custGeom>
              <a:avLst/>
              <a:gdLst/>
              <a:ahLst/>
              <a:cxnLst/>
              <a:rect l="l" t="t" r="r" b="b"/>
              <a:pathLst>
                <a:path w="1324610" h="1324609">
                  <a:moveTo>
                    <a:pt x="0" y="0"/>
                  </a:moveTo>
                  <a:lnTo>
                    <a:pt x="0" y="76200"/>
                  </a:lnTo>
                  <a:lnTo>
                    <a:pt x="1248410" y="1324610"/>
                  </a:lnTo>
                  <a:lnTo>
                    <a:pt x="1324610" y="1324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0" y="5609590"/>
              <a:ext cx="1248410" cy="1248410"/>
            </a:xfrm>
            <a:custGeom>
              <a:avLst/>
              <a:gdLst/>
              <a:ahLst/>
              <a:cxnLst/>
              <a:rect l="l" t="t" r="r" b="b"/>
              <a:pathLst>
                <a:path w="1248410" h="1248409">
                  <a:moveTo>
                    <a:pt x="0" y="0"/>
                  </a:moveTo>
                  <a:lnTo>
                    <a:pt x="0" y="78740"/>
                  </a:lnTo>
                  <a:lnTo>
                    <a:pt x="1169670" y="1248410"/>
                  </a:lnTo>
                  <a:lnTo>
                    <a:pt x="1248410" y="1248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0" y="5688329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0" y="0"/>
                  </a:moveTo>
                  <a:lnTo>
                    <a:pt x="0" y="78740"/>
                  </a:lnTo>
                  <a:lnTo>
                    <a:pt x="1090930" y="1169670"/>
                  </a:lnTo>
                  <a:lnTo>
                    <a:pt x="1169670" y="1169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0" y="5767070"/>
              <a:ext cx="1090930" cy="1090930"/>
            </a:xfrm>
            <a:custGeom>
              <a:avLst/>
              <a:gdLst/>
              <a:ahLst/>
              <a:cxnLst/>
              <a:rect l="l" t="t" r="r" b="b"/>
              <a:pathLst>
                <a:path w="1090930" h="1090929">
                  <a:moveTo>
                    <a:pt x="0" y="0"/>
                  </a:moveTo>
                  <a:lnTo>
                    <a:pt x="0" y="77470"/>
                  </a:lnTo>
                  <a:lnTo>
                    <a:pt x="1013459" y="1090929"/>
                  </a:lnTo>
                  <a:lnTo>
                    <a:pt x="1090930" y="1090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0" y="5844540"/>
              <a:ext cx="1013460" cy="1013460"/>
            </a:xfrm>
            <a:custGeom>
              <a:avLst/>
              <a:gdLst/>
              <a:ahLst/>
              <a:cxnLst/>
              <a:rect l="l" t="t" r="r" b="b"/>
              <a:pathLst>
                <a:path w="1013460" h="1013459">
                  <a:moveTo>
                    <a:pt x="0" y="0"/>
                  </a:moveTo>
                  <a:lnTo>
                    <a:pt x="0" y="77469"/>
                  </a:lnTo>
                  <a:lnTo>
                    <a:pt x="935989" y="1013459"/>
                  </a:lnTo>
                  <a:lnTo>
                    <a:pt x="1013459" y="1013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0" y="5922009"/>
              <a:ext cx="935990" cy="935990"/>
            </a:xfrm>
            <a:custGeom>
              <a:avLst/>
              <a:gdLst/>
              <a:ahLst/>
              <a:cxnLst/>
              <a:rect l="l" t="t" r="r" b="b"/>
              <a:pathLst>
                <a:path w="935990" h="935990">
                  <a:moveTo>
                    <a:pt x="0" y="0"/>
                  </a:moveTo>
                  <a:lnTo>
                    <a:pt x="0" y="78739"/>
                  </a:lnTo>
                  <a:lnTo>
                    <a:pt x="857250" y="935989"/>
                  </a:lnTo>
                  <a:lnTo>
                    <a:pt x="935989" y="935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0" y="60007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0"/>
                  </a:moveTo>
                  <a:lnTo>
                    <a:pt x="0" y="78740"/>
                  </a:lnTo>
                  <a:lnTo>
                    <a:pt x="778509" y="857250"/>
                  </a:lnTo>
                  <a:lnTo>
                    <a:pt x="857250" y="857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0" y="6079490"/>
              <a:ext cx="778510" cy="778510"/>
            </a:xfrm>
            <a:custGeom>
              <a:avLst/>
              <a:gdLst/>
              <a:ahLst/>
              <a:cxnLst/>
              <a:rect l="l" t="t" r="r" b="b"/>
              <a:pathLst>
                <a:path w="778510" h="778509">
                  <a:moveTo>
                    <a:pt x="0" y="0"/>
                  </a:moveTo>
                  <a:lnTo>
                    <a:pt x="0" y="76200"/>
                  </a:lnTo>
                  <a:lnTo>
                    <a:pt x="702310" y="778510"/>
                  </a:lnTo>
                  <a:lnTo>
                    <a:pt x="778510" y="778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0" y="6155690"/>
              <a:ext cx="702310" cy="702310"/>
            </a:xfrm>
            <a:custGeom>
              <a:avLst/>
              <a:gdLst/>
              <a:ahLst/>
              <a:cxnLst/>
              <a:rect l="l" t="t" r="r" b="b"/>
              <a:pathLst>
                <a:path w="702310" h="702309">
                  <a:moveTo>
                    <a:pt x="0" y="0"/>
                  </a:moveTo>
                  <a:lnTo>
                    <a:pt x="0" y="78740"/>
                  </a:lnTo>
                  <a:lnTo>
                    <a:pt x="623570" y="702310"/>
                  </a:lnTo>
                  <a:lnTo>
                    <a:pt x="702310" y="70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0" y="6234429"/>
              <a:ext cx="623570" cy="623570"/>
            </a:xfrm>
            <a:custGeom>
              <a:avLst/>
              <a:gdLst/>
              <a:ahLst/>
              <a:cxnLst/>
              <a:rect l="l" t="t" r="r" b="b"/>
              <a:pathLst>
                <a:path w="623570" h="623570">
                  <a:moveTo>
                    <a:pt x="0" y="0"/>
                  </a:moveTo>
                  <a:lnTo>
                    <a:pt x="0" y="78740"/>
                  </a:lnTo>
                  <a:lnTo>
                    <a:pt x="544829" y="623570"/>
                  </a:lnTo>
                  <a:lnTo>
                    <a:pt x="623570" y="62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0" y="6313170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0" y="0"/>
                  </a:moveTo>
                  <a:lnTo>
                    <a:pt x="0" y="77469"/>
                  </a:lnTo>
                  <a:lnTo>
                    <a:pt x="467360" y="544829"/>
                  </a:lnTo>
                  <a:lnTo>
                    <a:pt x="544830" y="544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0" y="6390640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59" h="467359">
                  <a:moveTo>
                    <a:pt x="0" y="0"/>
                  </a:moveTo>
                  <a:lnTo>
                    <a:pt x="0" y="77469"/>
                  </a:lnTo>
                  <a:lnTo>
                    <a:pt x="389890" y="467359"/>
                  </a:lnTo>
                  <a:lnTo>
                    <a:pt x="467360" y="467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0" y="6468109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90">
                  <a:moveTo>
                    <a:pt x="0" y="0"/>
                  </a:moveTo>
                  <a:lnTo>
                    <a:pt x="0" y="78739"/>
                  </a:lnTo>
                  <a:lnTo>
                    <a:pt x="311149" y="389889"/>
                  </a:lnTo>
                  <a:lnTo>
                    <a:pt x="389889" y="389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0" y="6546850"/>
              <a:ext cx="311150" cy="311150"/>
            </a:xfrm>
            <a:custGeom>
              <a:avLst/>
              <a:gdLst/>
              <a:ahLst/>
              <a:cxnLst/>
              <a:rect l="l" t="t" r="r" b="b"/>
              <a:pathLst>
                <a:path w="311150" h="311150">
                  <a:moveTo>
                    <a:pt x="0" y="0"/>
                  </a:moveTo>
                  <a:lnTo>
                    <a:pt x="0" y="78739"/>
                  </a:lnTo>
                  <a:lnTo>
                    <a:pt x="232410" y="311150"/>
                  </a:lnTo>
                  <a:lnTo>
                    <a:pt x="311150" y="311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0" y="6625590"/>
              <a:ext cx="232410" cy="2324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0" name="object 200"/>
          <p:cNvSpPr txBox="1">
            <a:spLocks noGrp="1"/>
          </p:cNvSpPr>
          <p:nvPr>
            <p:ph type="title"/>
          </p:nvPr>
        </p:nvSpPr>
        <p:spPr>
          <a:xfrm>
            <a:off x="2724150" y="467359"/>
            <a:ext cx="36957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45055" algn="l"/>
              </a:tabLst>
            </a:pPr>
            <a:r>
              <a:rPr dirty="0"/>
              <a:t>Passage	No.</a:t>
            </a:r>
            <a:r>
              <a:rPr dirty="0" spc="-95"/>
              <a:t> </a:t>
            </a:r>
            <a:r>
              <a:rPr dirty="0"/>
              <a:t>2</a:t>
            </a:r>
          </a:p>
        </p:txBody>
      </p:sp>
      <p:sp>
        <p:nvSpPr>
          <p:cNvPr id="201" name="object 201"/>
          <p:cNvSpPr txBox="1"/>
          <p:nvPr/>
        </p:nvSpPr>
        <p:spPr>
          <a:xfrm>
            <a:off x="534669" y="1522729"/>
            <a:ext cx="7881620" cy="39230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This is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a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very……………..the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helpers.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(Para</a:t>
            </a:r>
            <a:r>
              <a:rPr dirty="0" sz="2800" spc="3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9)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heavy" sz="2800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  <a:latin typeface="Arial"/>
                <a:cs typeface="Arial"/>
              </a:rPr>
              <a:t>Comprehension</a:t>
            </a:r>
            <a:r>
              <a:rPr dirty="0" u="heavy" sz="2800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  <a:latin typeface="Arial"/>
                <a:cs typeface="Arial"/>
              </a:rPr>
              <a:t> Questions</a:t>
            </a:r>
            <a:endParaRPr sz="28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14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What is important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part of the</a:t>
            </a:r>
            <a:r>
              <a:rPr dirty="0" sz="2800" spc="3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school?</a:t>
            </a:r>
            <a:endParaRPr sz="28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140"/>
              </a:spcBef>
              <a:buAutoNum type="arabicPeriod" startAt="4"/>
              <a:tabLst>
                <a:tab pos="621665" algn="l"/>
                <a:tab pos="622300" algn="l"/>
                <a:tab pos="3076575" algn="l"/>
              </a:tabLst>
            </a:pP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Which</a:t>
            </a:r>
            <a:r>
              <a:rPr dirty="0" sz="2800" spc="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games	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do they play?</a:t>
            </a:r>
            <a:endParaRPr sz="28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15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When are their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eyes</a:t>
            </a:r>
            <a:r>
              <a:rPr dirty="0" sz="2800" spc="2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bandaged?</a:t>
            </a:r>
            <a:endParaRPr sz="28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14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What are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the duties of the other</a:t>
            </a:r>
            <a:r>
              <a:rPr dirty="0" sz="2800" spc="1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students?</a:t>
            </a:r>
            <a:endParaRPr sz="2800">
              <a:latin typeface="Arial"/>
              <a:cs typeface="Arial"/>
            </a:endParaRPr>
          </a:p>
          <a:p>
            <a:pPr marL="621665" marR="5080" indent="-609600">
              <a:lnSpc>
                <a:spcPts val="2800"/>
              </a:lnSpc>
              <a:spcBef>
                <a:spcPts val="71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Find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out the 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similar word from </a:t>
            </a:r>
            <a:r>
              <a:rPr dirty="0" sz="2800">
                <a:solidFill>
                  <a:srgbClr val="333398"/>
                </a:solidFill>
                <a:latin typeface="Arial"/>
                <a:cs typeface="Arial"/>
              </a:rPr>
              <a:t>the passage for  ‘</a:t>
            </a:r>
            <a:r>
              <a:rPr dirty="0" sz="2800" spc="-5">
                <a:solidFill>
                  <a:srgbClr val="333398"/>
                </a:solidFill>
                <a:latin typeface="Arial"/>
                <a:cs typeface="Arial"/>
              </a:rPr>
              <a:t> Completely’.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46020" y="467359"/>
            <a:ext cx="425196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>
                <a:solidFill>
                  <a:srgbClr val="6600CC"/>
                </a:solidFill>
                <a:uFill>
                  <a:solidFill>
                    <a:srgbClr val="6600CC"/>
                  </a:solidFill>
                </a:uFill>
              </a:rPr>
              <a:t>Matching-</a:t>
            </a:r>
            <a:r>
              <a:rPr dirty="0" u="heavy" spc="-75">
                <a:solidFill>
                  <a:srgbClr val="6600CC"/>
                </a:solidFill>
                <a:uFill>
                  <a:solidFill>
                    <a:srgbClr val="6600CC"/>
                  </a:solidFill>
                </a:uFill>
              </a:rPr>
              <a:t> </a:t>
            </a:r>
            <a:r>
              <a:rPr dirty="0" u="heavy" spc="-5">
                <a:solidFill>
                  <a:srgbClr val="6600CC"/>
                </a:solidFill>
                <a:uFill>
                  <a:solidFill>
                    <a:srgbClr val="6600CC"/>
                  </a:solidFill>
                </a:uFill>
              </a:rPr>
              <a:t>Words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1869" y="1605279"/>
            <a:ext cx="7227570" cy="69723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355600" marR="5080" indent="-342900">
              <a:lnSpc>
                <a:spcPts val="2410"/>
              </a:lnSpc>
              <a:spcBef>
                <a:spcPts val="5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Match the 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following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words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from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column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with their  meaning in column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869" y="2292350"/>
            <a:ext cx="1684020" cy="3444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71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99"/>
              </a:lnSpc>
              <a:spcBef>
                <a:spcPts val="5"/>
              </a:spcBef>
            </a:pP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Homesick  Misfortune  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Relief  Th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ugh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dirty="0" sz="2400" spc="-1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dirty="0" sz="2400" spc="5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dirty="0" sz="2400">
                <a:solidFill>
                  <a:srgbClr val="FF0000"/>
                </a:solidFill>
                <a:latin typeface="Arial"/>
                <a:cs typeface="Arial"/>
              </a:rPr>
              <a:t>s  </a:t>
            </a:r>
            <a:r>
              <a:rPr dirty="0" sz="2400" spc="-5">
                <a:solidFill>
                  <a:srgbClr val="FF0000"/>
                </a:solidFill>
                <a:latin typeface="Arial"/>
                <a:cs typeface="Arial"/>
              </a:rPr>
              <a:t>Plump  Gradually  Exercise  Appreciate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27100">
              <a:lnSpc>
                <a:spcPct val="100000"/>
              </a:lnSpc>
              <a:spcBef>
                <a:spcPts val="100"/>
              </a:spcBef>
            </a:pPr>
            <a:r>
              <a:rPr dirty="0"/>
              <a:t>B</a:t>
            </a:r>
          </a:p>
          <a:p>
            <a:pPr marL="12700" marR="2185670">
              <a:lnSpc>
                <a:spcPct val="104200"/>
              </a:lnSpc>
              <a:spcBef>
                <a:spcPts val="10"/>
              </a:spcBef>
            </a:pPr>
            <a:r>
              <a:rPr dirty="0" spc="-5"/>
              <a:t>Stout/</a:t>
            </a:r>
            <a:r>
              <a:rPr dirty="0" spc="-60"/>
              <a:t> </a:t>
            </a:r>
            <a:r>
              <a:rPr dirty="0" spc="-5"/>
              <a:t>strong  careless</a:t>
            </a:r>
          </a:p>
          <a:p>
            <a:pPr marL="12700" marR="5080">
              <a:lnSpc>
                <a:spcPct val="104299"/>
              </a:lnSpc>
              <a:spcBef>
                <a:spcPts val="5"/>
              </a:spcBef>
            </a:pPr>
            <a:r>
              <a:rPr dirty="0" spc="-5"/>
              <a:t>Unfortunate condition  </a:t>
            </a:r>
            <a:r>
              <a:rPr dirty="0" spc="-10"/>
              <a:t>Understanding </a:t>
            </a:r>
            <a:r>
              <a:rPr dirty="0" spc="-5"/>
              <a:t>the difficulties  Wanting </a:t>
            </a:r>
            <a:r>
              <a:rPr dirty="0" spc="5"/>
              <a:t>to </a:t>
            </a:r>
            <a:r>
              <a:rPr dirty="0" spc="-5"/>
              <a:t>be</a:t>
            </a:r>
            <a:r>
              <a:rPr dirty="0" spc="-25"/>
              <a:t> </a:t>
            </a:r>
            <a:r>
              <a:rPr dirty="0" spc="-5"/>
              <a:t>home</a:t>
            </a:r>
          </a:p>
          <a:p>
            <a:pPr marL="12700" marR="1375410">
              <a:lnSpc>
                <a:spcPts val="3010"/>
              </a:lnSpc>
              <a:spcBef>
                <a:spcPts val="110"/>
              </a:spcBef>
            </a:pPr>
            <a:r>
              <a:rPr dirty="0"/>
              <a:t>a </a:t>
            </a:r>
            <a:r>
              <a:rPr dirty="0" spc="-5"/>
              <a:t>welcome</a:t>
            </a:r>
            <a:r>
              <a:rPr dirty="0" spc="-85"/>
              <a:t> </a:t>
            </a:r>
            <a:r>
              <a:rPr dirty="0" spc="-5"/>
              <a:t>change  Practice</a:t>
            </a:r>
          </a:p>
          <a:p>
            <a:pPr marL="12700">
              <a:lnSpc>
                <a:spcPts val="2880"/>
              </a:lnSpc>
            </a:pPr>
            <a:r>
              <a:rPr dirty="0" spc="-10"/>
              <a:t>Slowly</a:t>
            </a:r>
          </a:p>
        </p:txBody>
      </p:sp>
    </p:spTree>
  </p:cSld>
  <p:clrMapOvr>
    <a:masterClrMapping/>
  </p:clrMapOvr>
  <p:transition spd="fast">
    <p:wipe dir="l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2039" y="467359"/>
            <a:ext cx="444119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Sentence-framing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8469" y="1291590"/>
            <a:ext cx="7670800" cy="410972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354965" marR="5080" indent="-342900">
              <a:lnSpc>
                <a:spcPts val="3590"/>
              </a:lnSpc>
              <a:spcBef>
                <a:spcPts val="425"/>
              </a:spcBef>
            </a:pPr>
            <a:r>
              <a:rPr dirty="0" sz="3200" b="1">
                <a:solidFill>
                  <a:srgbClr val="FF0000"/>
                </a:solidFill>
                <a:latin typeface="Arial"/>
                <a:cs typeface="Arial"/>
              </a:rPr>
              <a:t>Frame the sentence with </a:t>
            </a:r>
            <a:r>
              <a:rPr dirty="0" sz="3200" spc="-5" b="1">
                <a:solidFill>
                  <a:srgbClr val="FF0000"/>
                </a:solidFill>
                <a:latin typeface="Arial"/>
                <a:cs typeface="Arial"/>
              </a:rPr>
              <a:t>the help </a:t>
            </a:r>
            <a:r>
              <a:rPr dirty="0" sz="3200" b="1">
                <a:solidFill>
                  <a:srgbClr val="FF0000"/>
                </a:solidFill>
                <a:latin typeface="Arial"/>
                <a:cs typeface="Arial"/>
              </a:rPr>
              <a:t>of the  given words </a:t>
            </a:r>
            <a:r>
              <a:rPr dirty="0" sz="3200" spc="-5" b="1">
                <a:solidFill>
                  <a:srgbClr val="FF0000"/>
                </a:solidFill>
                <a:latin typeface="Arial"/>
                <a:cs typeface="Arial"/>
              </a:rPr>
              <a:t>as </a:t>
            </a:r>
            <a:r>
              <a:rPr dirty="0" sz="3200" b="1">
                <a:solidFill>
                  <a:srgbClr val="FF0000"/>
                </a:solidFill>
                <a:latin typeface="Arial"/>
                <a:cs typeface="Arial"/>
              </a:rPr>
              <a:t>shown in the</a:t>
            </a:r>
            <a:r>
              <a:rPr dirty="0" sz="3200" spc="-6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0000"/>
                </a:solidFill>
                <a:latin typeface="Arial"/>
                <a:cs typeface="Arial"/>
              </a:rPr>
              <a:t>example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2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tabLst>
                <a:tab pos="4678680" algn="l"/>
              </a:tabLst>
            </a:pP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Example:</a:t>
            </a:r>
            <a:r>
              <a:rPr dirty="0" sz="3200" spc="1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dirty="0" sz="3200" spc="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story	</a:t>
            </a: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dirty="0" sz="3200" spc="-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u="heavy" sz="32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interesting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550">
              <a:latin typeface="Arial"/>
              <a:cs typeface="Arial"/>
            </a:endParaRPr>
          </a:p>
          <a:p>
            <a:pPr marL="354965" marR="694690" indent="107950">
              <a:lnSpc>
                <a:spcPts val="3590"/>
              </a:lnSpc>
            </a:pP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Bandage, crutch, </a:t>
            </a: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middle-aged,  multiplying, </a:t>
            </a:r>
            <a:r>
              <a:rPr dirty="0" u="heavy" sz="32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interesting</a:t>
            </a: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 , Over-night,  hundreds of years, kindly, had to</a:t>
            </a:r>
            <a:r>
              <a:rPr dirty="0" sz="3200" spc="-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live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l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893809" y="6607809"/>
              <a:ext cx="250189" cy="2501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830309" y="6544309"/>
              <a:ext cx="313690" cy="313690"/>
            </a:xfrm>
            <a:custGeom>
              <a:avLst/>
              <a:gdLst/>
              <a:ahLst/>
              <a:cxnLst/>
              <a:rect l="l" t="t" r="r" b="b"/>
              <a:pathLst>
                <a:path w="313690" h="313690">
                  <a:moveTo>
                    <a:pt x="313689" y="0"/>
                  </a:moveTo>
                  <a:lnTo>
                    <a:pt x="0" y="313689"/>
                  </a:lnTo>
                  <a:lnTo>
                    <a:pt x="63499" y="313689"/>
                  </a:lnTo>
                  <a:lnTo>
                    <a:pt x="313689" y="63499"/>
                  </a:lnTo>
                  <a:lnTo>
                    <a:pt x="313689" y="0"/>
                  </a:lnTo>
                  <a:close/>
                </a:path>
              </a:pathLst>
            </a:custGeom>
            <a:solidFill>
              <a:srgbClr val="02FF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769349" y="648335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650" y="0"/>
                  </a:moveTo>
                  <a:lnTo>
                    <a:pt x="0" y="374650"/>
                  </a:lnTo>
                  <a:lnTo>
                    <a:pt x="60959" y="374650"/>
                  </a:lnTo>
                  <a:lnTo>
                    <a:pt x="374650" y="60960"/>
                  </a:lnTo>
                  <a:lnTo>
                    <a:pt x="374650" y="0"/>
                  </a:lnTo>
                  <a:close/>
                </a:path>
              </a:pathLst>
            </a:custGeom>
            <a:solidFill>
              <a:srgbClr val="03FF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05849" y="6419850"/>
              <a:ext cx="438150" cy="438150"/>
            </a:xfrm>
            <a:custGeom>
              <a:avLst/>
              <a:gdLst/>
              <a:ahLst/>
              <a:cxnLst/>
              <a:rect l="l" t="t" r="r" b="b"/>
              <a:pathLst>
                <a:path w="438150" h="438150">
                  <a:moveTo>
                    <a:pt x="438150" y="0"/>
                  </a:moveTo>
                  <a:lnTo>
                    <a:pt x="0" y="438150"/>
                  </a:lnTo>
                  <a:lnTo>
                    <a:pt x="63500" y="438150"/>
                  </a:lnTo>
                  <a:lnTo>
                    <a:pt x="438150" y="63500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04FF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642349" y="6356350"/>
              <a:ext cx="501650" cy="501650"/>
            </a:xfrm>
            <a:custGeom>
              <a:avLst/>
              <a:gdLst/>
              <a:ahLst/>
              <a:cxnLst/>
              <a:rect l="l" t="t" r="r" b="b"/>
              <a:pathLst>
                <a:path w="501650" h="501650">
                  <a:moveTo>
                    <a:pt x="501650" y="0"/>
                  </a:moveTo>
                  <a:lnTo>
                    <a:pt x="0" y="501650"/>
                  </a:lnTo>
                  <a:lnTo>
                    <a:pt x="63500" y="501650"/>
                  </a:lnTo>
                  <a:lnTo>
                    <a:pt x="501650" y="63500"/>
                  </a:lnTo>
                  <a:lnTo>
                    <a:pt x="501650" y="0"/>
                  </a:lnTo>
                  <a:close/>
                </a:path>
              </a:pathLst>
            </a:custGeom>
            <a:solidFill>
              <a:srgbClr val="05FF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580119" y="6294120"/>
              <a:ext cx="563880" cy="563880"/>
            </a:xfrm>
            <a:custGeom>
              <a:avLst/>
              <a:gdLst/>
              <a:ahLst/>
              <a:cxnLst/>
              <a:rect l="l" t="t" r="r" b="b"/>
              <a:pathLst>
                <a:path w="563879" h="563879">
                  <a:moveTo>
                    <a:pt x="563880" y="0"/>
                  </a:moveTo>
                  <a:lnTo>
                    <a:pt x="0" y="563880"/>
                  </a:lnTo>
                  <a:lnTo>
                    <a:pt x="62229" y="563880"/>
                  </a:lnTo>
                  <a:lnTo>
                    <a:pt x="563880" y="62230"/>
                  </a:lnTo>
                  <a:lnTo>
                    <a:pt x="563880" y="0"/>
                  </a:lnTo>
                  <a:close/>
                </a:path>
              </a:pathLst>
            </a:custGeom>
            <a:solidFill>
              <a:srgbClr val="06FF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517890" y="6231890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09" h="626109">
                  <a:moveTo>
                    <a:pt x="626109" y="0"/>
                  </a:moveTo>
                  <a:lnTo>
                    <a:pt x="0" y="626110"/>
                  </a:lnTo>
                  <a:lnTo>
                    <a:pt x="62229" y="626110"/>
                  </a:lnTo>
                  <a:lnTo>
                    <a:pt x="626109" y="62230"/>
                  </a:lnTo>
                  <a:lnTo>
                    <a:pt x="626109" y="0"/>
                  </a:lnTo>
                  <a:close/>
                </a:path>
              </a:pathLst>
            </a:custGeom>
            <a:solidFill>
              <a:srgbClr val="07FF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454390" y="6168390"/>
              <a:ext cx="689610" cy="689610"/>
            </a:xfrm>
            <a:custGeom>
              <a:avLst/>
              <a:gdLst/>
              <a:ahLst/>
              <a:cxnLst/>
              <a:rect l="l" t="t" r="r" b="b"/>
              <a:pathLst>
                <a:path w="689609" h="689609">
                  <a:moveTo>
                    <a:pt x="689610" y="0"/>
                  </a:moveTo>
                  <a:lnTo>
                    <a:pt x="0" y="689610"/>
                  </a:lnTo>
                  <a:lnTo>
                    <a:pt x="63500" y="689610"/>
                  </a:lnTo>
                  <a:lnTo>
                    <a:pt x="689610" y="63500"/>
                  </a:lnTo>
                  <a:lnTo>
                    <a:pt x="689610" y="0"/>
                  </a:lnTo>
                  <a:close/>
                </a:path>
              </a:pathLst>
            </a:custGeom>
            <a:solidFill>
              <a:srgbClr val="08FF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390890" y="6104890"/>
              <a:ext cx="753110" cy="753110"/>
            </a:xfrm>
            <a:custGeom>
              <a:avLst/>
              <a:gdLst/>
              <a:ahLst/>
              <a:cxnLst/>
              <a:rect l="l" t="t" r="r" b="b"/>
              <a:pathLst>
                <a:path w="753109" h="753109">
                  <a:moveTo>
                    <a:pt x="753109" y="0"/>
                  </a:moveTo>
                  <a:lnTo>
                    <a:pt x="0" y="753110"/>
                  </a:lnTo>
                  <a:lnTo>
                    <a:pt x="63500" y="753110"/>
                  </a:lnTo>
                  <a:lnTo>
                    <a:pt x="753109" y="63500"/>
                  </a:lnTo>
                  <a:lnTo>
                    <a:pt x="753109" y="0"/>
                  </a:lnTo>
                  <a:close/>
                </a:path>
              </a:pathLst>
            </a:custGeom>
            <a:solidFill>
              <a:srgbClr val="09FF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329930" y="6043929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70">
                  <a:moveTo>
                    <a:pt x="814070" y="0"/>
                  </a:moveTo>
                  <a:lnTo>
                    <a:pt x="0" y="814070"/>
                  </a:lnTo>
                  <a:lnTo>
                    <a:pt x="60960" y="814070"/>
                  </a:lnTo>
                  <a:lnTo>
                    <a:pt x="814070" y="60960"/>
                  </a:lnTo>
                  <a:lnTo>
                    <a:pt x="814070" y="0"/>
                  </a:lnTo>
                  <a:close/>
                </a:path>
              </a:pathLst>
            </a:custGeom>
            <a:solidFill>
              <a:srgbClr val="0AFF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266430" y="5980429"/>
              <a:ext cx="877569" cy="877569"/>
            </a:xfrm>
            <a:custGeom>
              <a:avLst/>
              <a:gdLst/>
              <a:ahLst/>
              <a:cxnLst/>
              <a:rect l="l" t="t" r="r" b="b"/>
              <a:pathLst>
                <a:path w="877570" h="877570">
                  <a:moveTo>
                    <a:pt x="877570" y="0"/>
                  </a:moveTo>
                  <a:lnTo>
                    <a:pt x="0" y="877569"/>
                  </a:lnTo>
                  <a:lnTo>
                    <a:pt x="63500" y="877569"/>
                  </a:lnTo>
                  <a:lnTo>
                    <a:pt x="877570" y="63499"/>
                  </a:lnTo>
                  <a:lnTo>
                    <a:pt x="877570" y="0"/>
                  </a:lnTo>
                  <a:close/>
                </a:path>
              </a:pathLst>
            </a:custGeom>
            <a:solidFill>
              <a:srgbClr val="0BF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202930" y="5916929"/>
              <a:ext cx="941069" cy="941069"/>
            </a:xfrm>
            <a:custGeom>
              <a:avLst/>
              <a:gdLst/>
              <a:ahLst/>
              <a:cxnLst/>
              <a:rect l="l" t="t" r="r" b="b"/>
              <a:pathLst>
                <a:path w="941070" h="941070">
                  <a:moveTo>
                    <a:pt x="941070" y="0"/>
                  </a:moveTo>
                  <a:lnTo>
                    <a:pt x="0" y="941070"/>
                  </a:lnTo>
                  <a:lnTo>
                    <a:pt x="63500" y="941070"/>
                  </a:lnTo>
                  <a:lnTo>
                    <a:pt x="941070" y="63500"/>
                  </a:lnTo>
                  <a:lnTo>
                    <a:pt x="941070" y="0"/>
                  </a:lnTo>
                  <a:close/>
                </a:path>
              </a:pathLst>
            </a:custGeom>
            <a:solidFill>
              <a:srgbClr val="0CF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40699" y="5854700"/>
              <a:ext cx="1003300" cy="1003300"/>
            </a:xfrm>
            <a:custGeom>
              <a:avLst/>
              <a:gdLst/>
              <a:ahLst/>
              <a:cxnLst/>
              <a:rect l="l" t="t" r="r" b="b"/>
              <a:pathLst>
                <a:path w="1003300" h="1003300">
                  <a:moveTo>
                    <a:pt x="1003300" y="0"/>
                  </a:moveTo>
                  <a:lnTo>
                    <a:pt x="0" y="1003300"/>
                  </a:lnTo>
                  <a:lnTo>
                    <a:pt x="62229" y="1003300"/>
                  </a:lnTo>
                  <a:lnTo>
                    <a:pt x="1003300" y="62229"/>
                  </a:lnTo>
                  <a:lnTo>
                    <a:pt x="1003300" y="0"/>
                  </a:lnTo>
                  <a:close/>
                </a:path>
              </a:pathLst>
            </a:custGeom>
            <a:solidFill>
              <a:srgbClr val="0DF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078469" y="5792470"/>
              <a:ext cx="1065530" cy="1065530"/>
            </a:xfrm>
            <a:custGeom>
              <a:avLst/>
              <a:gdLst/>
              <a:ahLst/>
              <a:cxnLst/>
              <a:rect l="l" t="t" r="r" b="b"/>
              <a:pathLst>
                <a:path w="1065529" h="1065529">
                  <a:moveTo>
                    <a:pt x="1065529" y="0"/>
                  </a:moveTo>
                  <a:lnTo>
                    <a:pt x="0" y="1065529"/>
                  </a:lnTo>
                  <a:lnTo>
                    <a:pt x="62229" y="1065529"/>
                  </a:lnTo>
                  <a:lnTo>
                    <a:pt x="1065529" y="62229"/>
                  </a:lnTo>
                  <a:lnTo>
                    <a:pt x="1065529" y="0"/>
                  </a:lnTo>
                  <a:close/>
                </a:path>
              </a:pathLst>
            </a:custGeom>
            <a:solidFill>
              <a:srgbClr val="0EF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014969" y="5728970"/>
              <a:ext cx="1129030" cy="1129030"/>
            </a:xfrm>
            <a:custGeom>
              <a:avLst/>
              <a:gdLst/>
              <a:ahLst/>
              <a:cxnLst/>
              <a:rect l="l" t="t" r="r" b="b"/>
              <a:pathLst>
                <a:path w="1129029" h="1129029">
                  <a:moveTo>
                    <a:pt x="1129029" y="0"/>
                  </a:moveTo>
                  <a:lnTo>
                    <a:pt x="0" y="1129030"/>
                  </a:lnTo>
                  <a:lnTo>
                    <a:pt x="63499" y="1129030"/>
                  </a:lnTo>
                  <a:lnTo>
                    <a:pt x="1129029" y="63500"/>
                  </a:lnTo>
                  <a:lnTo>
                    <a:pt x="1129029" y="0"/>
                  </a:lnTo>
                  <a:close/>
                </a:path>
              </a:pathLst>
            </a:custGeom>
            <a:solidFill>
              <a:srgbClr val="0FF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951469" y="5665470"/>
              <a:ext cx="1192530" cy="1192530"/>
            </a:xfrm>
            <a:custGeom>
              <a:avLst/>
              <a:gdLst/>
              <a:ahLst/>
              <a:cxnLst/>
              <a:rect l="l" t="t" r="r" b="b"/>
              <a:pathLst>
                <a:path w="1192529" h="1192529">
                  <a:moveTo>
                    <a:pt x="1192529" y="0"/>
                  </a:moveTo>
                  <a:lnTo>
                    <a:pt x="0" y="1192529"/>
                  </a:lnTo>
                  <a:lnTo>
                    <a:pt x="63499" y="1192529"/>
                  </a:lnTo>
                  <a:lnTo>
                    <a:pt x="1192529" y="63500"/>
                  </a:lnTo>
                  <a:lnTo>
                    <a:pt x="1192529" y="0"/>
                  </a:lnTo>
                  <a:close/>
                </a:path>
              </a:pathLst>
            </a:custGeom>
            <a:solidFill>
              <a:srgbClr val="10F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890509" y="5604509"/>
              <a:ext cx="1253490" cy="1253490"/>
            </a:xfrm>
            <a:custGeom>
              <a:avLst/>
              <a:gdLst/>
              <a:ahLst/>
              <a:cxnLst/>
              <a:rect l="l" t="t" r="r" b="b"/>
              <a:pathLst>
                <a:path w="1253490" h="1253490">
                  <a:moveTo>
                    <a:pt x="1253489" y="0"/>
                  </a:moveTo>
                  <a:lnTo>
                    <a:pt x="0" y="1253489"/>
                  </a:lnTo>
                  <a:lnTo>
                    <a:pt x="60959" y="1253489"/>
                  </a:lnTo>
                  <a:lnTo>
                    <a:pt x="1253489" y="60960"/>
                  </a:lnTo>
                  <a:lnTo>
                    <a:pt x="1253489" y="0"/>
                  </a:lnTo>
                  <a:close/>
                </a:path>
              </a:pathLst>
            </a:custGeom>
            <a:solidFill>
              <a:srgbClr val="11F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827009" y="5541009"/>
              <a:ext cx="1316990" cy="1316990"/>
            </a:xfrm>
            <a:custGeom>
              <a:avLst/>
              <a:gdLst/>
              <a:ahLst/>
              <a:cxnLst/>
              <a:rect l="l" t="t" r="r" b="b"/>
              <a:pathLst>
                <a:path w="1316990" h="1316990">
                  <a:moveTo>
                    <a:pt x="1316989" y="0"/>
                  </a:moveTo>
                  <a:lnTo>
                    <a:pt x="0" y="1316989"/>
                  </a:lnTo>
                  <a:lnTo>
                    <a:pt x="63499" y="1316989"/>
                  </a:lnTo>
                  <a:lnTo>
                    <a:pt x="1316989" y="63499"/>
                  </a:lnTo>
                  <a:lnTo>
                    <a:pt x="1316989" y="0"/>
                  </a:lnTo>
                  <a:close/>
                </a:path>
              </a:pathLst>
            </a:custGeom>
            <a:solidFill>
              <a:srgbClr val="12F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763509" y="5477509"/>
              <a:ext cx="1380490" cy="1380490"/>
            </a:xfrm>
            <a:custGeom>
              <a:avLst/>
              <a:gdLst/>
              <a:ahLst/>
              <a:cxnLst/>
              <a:rect l="l" t="t" r="r" b="b"/>
              <a:pathLst>
                <a:path w="1380490" h="1380490">
                  <a:moveTo>
                    <a:pt x="1380489" y="0"/>
                  </a:moveTo>
                  <a:lnTo>
                    <a:pt x="0" y="1380489"/>
                  </a:lnTo>
                  <a:lnTo>
                    <a:pt x="63499" y="1380490"/>
                  </a:lnTo>
                  <a:lnTo>
                    <a:pt x="1380489" y="63500"/>
                  </a:lnTo>
                  <a:lnTo>
                    <a:pt x="1380489" y="0"/>
                  </a:lnTo>
                  <a:close/>
                </a:path>
              </a:pathLst>
            </a:custGeom>
            <a:solidFill>
              <a:srgbClr val="13FF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702549" y="5416550"/>
              <a:ext cx="1441450" cy="1441450"/>
            </a:xfrm>
            <a:custGeom>
              <a:avLst/>
              <a:gdLst/>
              <a:ahLst/>
              <a:cxnLst/>
              <a:rect l="l" t="t" r="r" b="b"/>
              <a:pathLst>
                <a:path w="1441450" h="1441450">
                  <a:moveTo>
                    <a:pt x="1441450" y="0"/>
                  </a:moveTo>
                  <a:lnTo>
                    <a:pt x="0" y="1441450"/>
                  </a:lnTo>
                  <a:lnTo>
                    <a:pt x="60959" y="1441450"/>
                  </a:lnTo>
                  <a:lnTo>
                    <a:pt x="1441450" y="60960"/>
                  </a:lnTo>
                  <a:lnTo>
                    <a:pt x="1441450" y="0"/>
                  </a:lnTo>
                  <a:close/>
                </a:path>
              </a:pathLst>
            </a:custGeom>
            <a:solidFill>
              <a:srgbClr val="14FF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639049" y="5353050"/>
              <a:ext cx="1504950" cy="1504950"/>
            </a:xfrm>
            <a:custGeom>
              <a:avLst/>
              <a:gdLst/>
              <a:ahLst/>
              <a:cxnLst/>
              <a:rect l="l" t="t" r="r" b="b"/>
              <a:pathLst>
                <a:path w="1504950" h="1504950">
                  <a:moveTo>
                    <a:pt x="1504950" y="0"/>
                  </a:moveTo>
                  <a:lnTo>
                    <a:pt x="0" y="1504950"/>
                  </a:lnTo>
                  <a:lnTo>
                    <a:pt x="63500" y="1504950"/>
                  </a:lnTo>
                  <a:lnTo>
                    <a:pt x="1504950" y="63500"/>
                  </a:lnTo>
                  <a:lnTo>
                    <a:pt x="1504950" y="0"/>
                  </a:lnTo>
                  <a:close/>
                </a:path>
              </a:pathLst>
            </a:custGeom>
            <a:solidFill>
              <a:srgbClr val="15FF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575549" y="5289550"/>
              <a:ext cx="1568450" cy="1568450"/>
            </a:xfrm>
            <a:custGeom>
              <a:avLst/>
              <a:gdLst/>
              <a:ahLst/>
              <a:cxnLst/>
              <a:rect l="l" t="t" r="r" b="b"/>
              <a:pathLst>
                <a:path w="1568450" h="1568450">
                  <a:moveTo>
                    <a:pt x="1568450" y="0"/>
                  </a:moveTo>
                  <a:lnTo>
                    <a:pt x="0" y="1568450"/>
                  </a:lnTo>
                  <a:lnTo>
                    <a:pt x="63500" y="1568450"/>
                  </a:lnTo>
                  <a:lnTo>
                    <a:pt x="1568450" y="63500"/>
                  </a:lnTo>
                  <a:lnTo>
                    <a:pt x="1568450" y="0"/>
                  </a:lnTo>
                  <a:close/>
                </a:path>
              </a:pathLst>
            </a:custGeom>
            <a:solidFill>
              <a:srgbClr val="16FF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513319" y="5227320"/>
              <a:ext cx="1630680" cy="1630680"/>
            </a:xfrm>
            <a:custGeom>
              <a:avLst/>
              <a:gdLst/>
              <a:ahLst/>
              <a:cxnLst/>
              <a:rect l="l" t="t" r="r" b="b"/>
              <a:pathLst>
                <a:path w="1630679" h="1630679">
                  <a:moveTo>
                    <a:pt x="1630680" y="0"/>
                  </a:moveTo>
                  <a:lnTo>
                    <a:pt x="0" y="1630680"/>
                  </a:lnTo>
                  <a:lnTo>
                    <a:pt x="62230" y="1630680"/>
                  </a:lnTo>
                  <a:lnTo>
                    <a:pt x="1630680" y="62230"/>
                  </a:lnTo>
                  <a:lnTo>
                    <a:pt x="1630680" y="0"/>
                  </a:lnTo>
                  <a:close/>
                </a:path>
              </a:pathLst>
            </a:custGeom>
            <a:solidFill>
              <a:srgbClr val="17FF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451090" y="5165090"/>
              <a:ext cx="1692910" cy="1692910"/>
            </a:xfrm>
            <a:custGeom>
              <a:avLst/>
              <a:gdLst/>
              <a:ahLst/>
              <a:cxnLst/>
              <a:rect l="l" t="t" r="r" b="b"/>
              <a:pathLst>
                <a:path w="1692910" h="1692909">
                  <a:moveTo>
                    <a:pt x="1692910" y="0"/>
                  </a:moveTo>
                  <a:lnTo>
                    <a:pt x="0" y="1692910"/>
                  </a:lnTo>
                  <a:lnTo>
                    <a:pt x="62229" y="1692910"/>
                  </a:lnTo>
                  <a:lnTo>
                    <a:pt x="1692910" y="62230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18FF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387590" y="5101590"/>
              <a:ext cx="1756410" cy="1756410"/>
            </a:xfrm>
            <a:custGeom>
              <a:avLst/>
              <a:gdLst/>
              <a:ahLst/>
              <a:cxnLst/>
              <a:rect l="l" t="t" r="r" b="b"/>
              <a:pathLst>
                <a:path w="1756410" h="1756409">
                  <a:moveTo>
                    <a:pt x="1756410" y="0"/>
                  </a:moveTo>
                  <a:lnTo>
                    <a:pt x="0" y="1756410"/>
                  </a:lnTo>
                  <a:lnTo>
                    <a:pt x="63500" y="1756410"/>
                  </a:lnTo>
                  <a:lnTo>
                    <a:pt x="1756410" y="63500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19FF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324090" y="5038090"/>
              <a:ext cx="1819910" cy="1819910"/>
            </a:xfrm>
            <a:custGeom>
              <a:avLst/>
              <a:gdLst/>
              <a:ahLst/>
              <a:cxnLst/>
              <a:rect l="l" t="t" r="r" b="b"/>
              <a:pathLst>
                <a:path w="1819910" h="1819909">
                  <a:moveTo>
                    <a:pt x="1819910" y="0"/>
                  </a:moveTo>
                  <a:lnTo>
                    <a:pt x="0" y="1819910"/>
                  </a:lnTo>
                  <a:lnTo>
                    <a:pt x="63500" y="1819910"/>
                  </a:lnTo>
                  <a:lnTo>
                    <a:pt x="1819910" y="63500"/>
                  </a:lnTo>
                  <a:lnTo>
                    <a:pt x="1819910" y="0"/>
                  </a:lnTo>
                  <a:close/>
                </a:path>
              </a:pathLst>
            </a:custGeom>
            <a:solidFill>
              <a:srgbClr val="1AFF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261859" y="4975859"/>
              <a:ext cx="1882139" cy="1882139"/>
            </a:xfrm>
            <a:custGeom>
              <a:avLst/>
              <a:gdLst/>
              <a:ahLst/>
              <a:cxnLst/>
              <a:rect l="l" t="t" r="r" b="b"/>
              <a:pathLst>
                <a:path w="1882139" h="1882140">
                  <a:moveTo>
                    <a:pt x="1882140" y="0"/>
                  </a:moveTo>
                  <a:lnTo>
                    <a:pt x="0" y="1882140"/>
                  </a:lnTo>
                  <a:lnTo>
                    <a:pt x="62230" y="1882140"/>
                  </a:lnTo>
                  <a:lnTo>
                    <a:pt x="1882140" y="62230"/>
                  </a:lnTo>
                  <a:lnTo>
                    <a:pt x="1882140" y="0"/>
                  </a:lnTo>
                  <a:close/>
                </a:path>
              </a:pathLst>
            </a:custGeom>
            <a:solidFill>
              <a:srgbClr val="1BFF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199630" y="4913629"/>
              <a:ext cx="1944370" cy="1944370"/>
            </a:xfrm>
            <a:custGeom>
              <a:avLst/>
              <a:gdLst/>
              <a:ahLst/>
              <a:cxnLst/>
              <a:rect l="l" t="t" r="r" b="b"/>
              <a:pathLst>
                <a:path w="1944370" h="1944370">
                  <a:moveTo>
                    <a:pt x="1944370" y="0"/>
                  </a:moveTo>
                  <a:lnTo>
                    <a:pt x="0" y="1944370"/>
                  </a:lnTo>
                  <a:lnTo>
                    <a:pt x="62229" y="1944370"/>
                  </a:lnTo>
                  <a:lnTo>
                    <a:pt x="1944370" y="62230"/>
                  </a:lnTo>
                  <a:lnTo>
                    <a:pt x="1944370" y="0"/>
                  </a:lnTo>
                  <a:close/>
                </a:path>
              </a:pathLst>
            </a:custGeom>
            <a:solidFill>
              <a:srgbClr val="1CFF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136130" y="4850129"/>
              <a:ext cx="2007870" cy="2007870"/>
            </a:xfrm>
            <a:custGeom>
              <a:avLst/>
              <a:gdLst/>
              <a:ahLst/>
              <a:cxnLst/>
              <a:rect l="l" t="t" r="r" b="b"/>
              <a:pathLst>
                <a:path w="2007870" h="2007870">
                  <a:moveTo>
                    <a:pt x="2007870" y="0"/>
                  </a:moveTo>
                  <a:lnTo>
                    <a:pt x="0" y="2007870"/>
                  </a:lnTo>
                  <a:lnTo>
                    <a:pt x="63500" y="2007870"/>
                  </a:lnTo>
                  <a:lnTo>
                    <a:pt x="2007870" y="63499"/>
                  </a:lnTo>
                  <a:lnTo>
                    <a:pt x="2007870" y="0"/>
                  </a:lnTo>
                  <a:close/>
                </a:path>
              </a:pathLst>
            </a:custGeom>
            <a:solidFill>
              <a:srgbClr val="1DFF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72630" y="4786629"/>
              <a:ext cx="2071370" cy="2071370"/>
            </a:xfrm>
            <a:custGeom>
              <a:avLst/>
              <a:gdLst/>
              <a:ahLst/>
              <a:cxnLst/>
              <a:rect l="l" t="t" r="r" b="b"/>
              <a:pathLst>
                <a:path w="2071370" h="2071370">
                  <a:moveTo>
                    <a:pt x="2071370" y="0"/>
                  </a:moveTo>
                  <a:lnTo>
                    <a:pt x="0" y="2071370"/>
                  </a:lnTo>
                  <a:lnTo>
                    <a:pt x="63500" y="2071370"/>
                  </a:lnTo>
                  <a:lnTo>
                    <a:pt x="2071370" y="63500"/>
                  </a:lnTo>
                  <a:lnTo>
                    <a:pt x="2071370" y="0"/>
                  </a:lnTo>
                  <a:close/>
                </a:path>
              </a:pathLst>
            </a:custGeom>
            <a:solidFill>
              <a:srgbClr val="1EFF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011669" y="4725670"/>
              <a:ext cx="2132330" cy="2132330"/>
            </a:xfrm>
            <a:custGeom>
              <a:avLst/>
              <a:gdLst/>
              <a:ahLst/>
              <a:cxnLst/>
              <a:rect l="l" t="t" r="r" b="b"/>
              <a:pathLst>
                <a:path w="2132329" h="2132329">
                  <a:moveTo>
                    <a:pt x="2132329" y="0"/>
                  </a:moveTo>
                  <a:lnTo>
                    <a:pt x="0" y="2132330"/>
                  </a:lnTo>
                  <a:lnTo>
                    <a:pt x="60959" y="2132330"/>
                  </a:lnTo>
                  <a:lnTo>
                    <a:pt x="2132329" y="60960"/>
                  </a:lnTo>
                  <a:lnTo>
                    <a:pt x="2132329" y="0"/>
                  </a:lnTo>
                  <a:close/>
                </a:path>
              </a:pathLst>
            </a:custGeom>
            <a:solidFill>
              <a:srgbClr val="1FF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948169" y="4662170"/>
              <a:ext cx="2195830" cy="2195830"/>
            </a:xfrm>
            <a:custGeom>
              <a:avLst/>
              <a:gdLst/>
              <a:ahLst/>
              <a:cxnLst/>
              <a:rect l="l" t="t" r="r" b="b"/>
              <a:pathLst>
                <a:path w="2195829" h="2195829">
                  <a:moveTo>
                    <a:pt x="2195829" y="0"/>
                  </a:moveTo>
                  <a:lnTo>
                    <a:pt x="0" y="2195830"/>
                  </a:lnTo>
                  <a:lnTo>
                    <a:pt x="63499" y="2195830"/>
                  </a:lnTo>
                  <a:lnTo>
                    <a:pt x="2195829" y="63500"/>
                  </a:lnTo>
                  <a:lnTo>
                    <a:pt x="2195829" y="0"/>
                  </a:lnTo>
                  <a:close/>
                </a:path>
              </a:pathLst>
            </a:custGeom>
            <a:solidFill>
              <a:srgbClr val="20F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884669" y="4598670"/>
              <a:ext cx="2259330" cy="2259330"/>
            </a:xfrm>
            <a:custGeom>
              <a:avLst/>
              <a:gdLst/>
              <a:ahLst/>
              <a:cxnLst/>
              <a:rect l="l" t="t" r="r" b="b"/>
              <a:pathLst>
                <a:path w="2259329" h="2259329">
                  <a:moveTo>
                    <a:pt x="2259329" y="0"/>
                  </a:moveTo>
                  <a:lnTo>
                    <a:pt x="0" y="2259330"/>
                  </a:lnTo>
                  <a:lnTo>
                    <a:pt x="63499" y="2259330"/>
                  </a:lnTo>
                  <a:lnTo>
                    <a:pt x="2259329" y="63500"/>
                  </a:lnTo>
                  <a:lnTo>
                    <a:pt x="2259329" y="0"/>
                  </a:lnTo>
                  <a:close/>
                </a:path>
              </a:pathLst>
            </a:custGeom>
            <a:solidFill>
              <a:srgbClr val="21F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823709" y="4537709"/>
              <a:ext cx="2320290" cy="2320290"/>
            </a:xfrm>
            <a:custGeom>
              <a:avLst/>
              <a:gdLst/>
              <a:ahLst/>
              <a:cxnLst/>
              <a:rect l="l" t="t" r="r" b="b"/>
              <a:pathLst>
                <a:path w="2320289" h="2320290">
                  <a:moveTo>
                    <a:pt x="2320289" y="0"/>
                  </a:moveTo>
                  <a:lnTo>
                    <a:pt x="0" y="2320290"/>
                  </a:lnTo>
                  <a:lnTo>
                    <a:pt x="60959" y="2320290"/>
                  </a:lnTo>
                  <a:lnTo>
                    <a:pt x="2320289" y="60959"/>
                  </a:lnTo>
                  <a:lnTo>
                    <a:pt x="2320289" y="0"/>
                  </a:lnTo>
                  <a:close/>
                </a:path>
              </a:pathLst>
            </a:custGeom>
            <a:solidFill>
              <a:srgbClr val="22F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760209" y="4474209"/>
              <a:ext cx="2383790" cy="2383790"/>
            </a:xfrm>
            <a:custGeom>
              <a:avLst/>
              <a:gdLst/>
              <a:ahLst/>
              <a:cxnLst/>
              <a:rect l="l" t="t" r="r" b="b"/>
              <a:pathLst>
                <a:path w="2383789" h="2383790">
                  <a:moveTo>
                    <a:pt x="2383789" y="0"/>
                  </a:moveTo>
                  <a:lnTo>
                    <a:pt x="0" y="2383789"/>
                  </a:lnTo>
                  <a:lnTo>
                    <a:pt x="63499" y="2383789"/>
                  </a:lnTo>
                  <a:lnTo>
                    <a:pt x="2383789" y="63500"/>
                  </a:lnTo>
                  <a:lnTo>
                    <a:pt x="2383789" y="0"/>
                  </a:lnTo>
                  <a:close/>
                </a:path>
              </a:pathLst>
            </a:custGeom>
            <a:solidFill>
              <a:srgbClr val="23F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696709" y="4410709"/>
              <a:ext cx="2447290" cy="2447290"/>
            </a:xfrm>
            <a:custGeom>
              <a:avLst/>
              <a:gdLst/>
              <a:ahLst/>
              <a:cxnLst/>
              <a:rect l="l" t="t" r="r" b="b"/>
              <a:pathLst>
                <a:path w="2447289" h="2447290">
                  <a:moveTo>
                    <a:pt x="2447289" y="0"/>
                  </a:moveTo>
                  <a:lnTo>
                    <a:pt x="0" y="2447289"/>
                  </a:lnTo>
                  <a:lnTo>
                    <a:pt x="63499" y="2447289"/>
                  </a:lnTo>
                  <a:lnTo>
                    <a:pt x="2447289" y="63500"/>
                  </a:lnTo>
                  <a:lnTo>
                    <a:pt x="2447289" y="0"/>
                  </a:lnTo>
                  <a:close/>
                </a:path>
              </a:pathLst>
            </a:custGeom>
            <a:solidFill>
              <a:srgbClr val="24F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34480" y="4348479"/>
              <a:ext cx="2509520" cy="2509520"/>
            </a:xfrm>
            <a:custGeom>
              <a:avLst/>
              <a:gdLst/>
              <a:ahLst/>
              <a:cxnLst/>
              <a:rect l="l" t="t" r="r" b="b"/>
              <a:pathLst>
                <a:path w="2509520" h="2509520">
                  <a:moveTo>
                    <a:pt x="2509520" y="0"/>
                  </a:moveTo>
                  <a:lnTo>
                    <a:pt x="0" y="2509520"/>
                  </a:lnTo>
                  <a:lnTo>
                    <a:pt x="62229" y="2509520"/>
                  </a:lnTo>
                  <a:lnTo>
                    <a:pt x="2509520" y="62230"/>
                  </a:lnTo>
                  <a:lnTo>
                    <a:pt x="2509520" y="0"/>
                  </a:lnTo>
                  <a:close/>
                </a:path>
              </a:pathLst>
            </a:custGeom>
            <a:solidFill>
              <a:srgbClr val="25F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572249" y="4286250"/>
              <a:ext cx="2571750" cy="2571750"/>
            </a:xfrm>
            <a:custGeom>
              <a:avLst/>
              <a:gdLst/>
              <a:ahLst/>
              <a:cxnLst/>
              <a:rect l="l" t="t" r="r" b="b"/>
              <a:pathLst>
                <a:path w="2571750" h="2571750">
                  <a:moveTo>
                    <a:pt x="2571750" y="0"/>
                  </a:moveTo>
                  <a:lnTo>
                    <a:pt x="0" y="2571750"/>
                  </a:lnTo>
                  <a:lnTo>
                    <a:pt x="62229" y="2571750"/>
                  </a:lnTo>
                  <a:lnTo>
                    <a:pt x="2571750" y="62230"/>
                  </a:lnTo>
                  <a:lnTo>
                    <a:pt x="2571750" y="0"/>
                  </a:lnTo>
                  <a:close/>
                </a:path>
              </a:pathLst>
            </a:custGeom>
            <a:solidFill>
              <a:srgbClr val="26F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508749" y="4222750"/>
              <a:ext cx="2635250" cy="2635250"/>
            </a:xfrm>
            <a:custGeom>
              <a:avLst/>
              <a:gdLst/>
              <a:ahLst/>
              <a:cxnLst/>
              <a:rect l="l" t="t" r="r" b="b"/>
              <a:pathLst>
                <a:path w="2635250" h="2635250">
                  <a:moveTo>
                    <a:pt x="2635250" y="0"/>
                  </a:moveTo>
                  <a:lnTo>
                    <a:pt x="0" y="2635250"/>
                  </a:lnTo>
                  <a:lnTo>
                    <a:pt x="63500" y="2635250"/>
                  </a:lnTo>
                  <a:lnTo>
                    <a:pt x="2635250" y="63500"/>
                  </a:lnTo>
                  <a:lnTo>
                    <a:pt x="2635250" y="0"/>
                  </a:lnTo>
                  <a:close/>
                </a:path>
              </a:pathLst>
            </a:custGeom>
            <a:solidFill>
              <a:srgbClr val="27F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445249" y="4159250"/>
              <a:ext cx="2698750" cy="2698750"/>
            </a:xfrm>
            <a:custGeom>
              <a:avLst/>
              <a:gdLst/>
              <a:ahLst/>
              <a:cxnLst/>
              <a:rect l="l" t="t" r="r" b="b"/>
              <a:pathLst>
                <a:path w="2698750" h="2698750">
                  <a:moveTo>
                    <a:pt x="2698750" y="0"/>
                  </a:moveTo>
                  <a:lnTo>
                    <a:pt x="0" y="2698750"/>
                  </a:lnTo>
                  <a:lnTo>
                    <a:pt x="63500" y="2698750"/>
                  </a:lnTo>
                  <a:lnTo>
                    <a:pt x="2698750" y="63500"/>
                  </a:lnTo>
                  <a:lnTo>
                    <a:pt x="2698750" y="0"/>
                  </a:lnTo>
                  <a:close/>
                </a:path>
              </a:pathLst>
            </a:custGeom>
            <a:solidFill>
              <a:srgbClr val="28F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384290" y="4098290"/>
              <a:ext cx="2759710" cy="2759710"/>
            </a:xfrm>
            <a:custGeom>
              <a:avLst/>
              <a:gdLst/>
              <a:ahLst/>
              <a:cxnLst/>
              <a:rect l="l" t="t" r="r" b="b"/>
              <a:pathLst>
                <a:path w="2759710" h="2759709">
                  <a:moveTo>
                    <a:pt x="2759710" y="0"/>
                  </a:moveTo>
                  <a:lnTo>
                    <a:pt x="0" y="2759710"/>
                  </a:lnTo>
                  <a:lnTo>
                    <a:pt x="60960" y="2759710"/>
                  </a:lnTo>
                  <a:lnTo>
                    <a:pt x="2759710" y="60960"/>
                  </a:lnTo>
                  <a:lnTo>
                    <a:pt x="2759710" y="0"/>
                  </a:lnTo>
                  <a:close/>
                </a:path>
              </a:pathLst>
            </a:custGeom>
            <a:solidFill>
              <a:srgbClr val="29FF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320790" y="4034790"/>
              <a:ext cx="2823210" cy="2823210"/>
            </a:xfrm>
            <a:custGeom>
              <a:avLst/>
              <a:gdLst/>
              <a:ahLst/>
              <a:cxnLst/>
              <a:rect l="l" t="t" r="r" b="b"/>
              <a:pathLst>
                <a:path w="2823210" h="2823209">
                  <a:moveTo>
                    <a:pt x="2823210" y="0"/>
                  </a:moveTo>
                  <a:lnTo>
                    <a:pt x="0" y="2823210"/>
                  </a:lnTo>
                  <a:lnTo>
                    <a:pt x="63500" y="2823210"/>
                  </a:lnTo>
                  <a:lnTo>
                    <a:pt x="2823210" y="63500"/>
                  </a:lnTo>
                  <a:lnTo>
                    <a:pt x="2823210" y="0"/>
                  </a:lnTo>
                  <a:close/>
                </a:path>
              </a:pathLst>
            </a:custGeom>
            <a:solidFill>
              <a:srgbClr val="2AFF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257290" y="3971290"/>
              <a:ext cx="2886710" cy="2886710"/>
            </a:xfrm>
            <a:custGeom>
              <a:avLst/>
              <a:gdLst/>
              <a:ahLst/>
              <a:cxnLst/>
              <a:rect l="l" t="t" r="r" b="b"/>
              <a:pathLst>
                <a:path w="2886710" h="2886709">
                  <a:moveTo>
                    <a:pt x="2886710" y="0"/>
                  </a:moveTo>
                  <a:lnTo>
                    <a:pt x="0" y="2886710"/>
                  </a:lnTo>
                  <a:lnTo>
                    <a:pt x="63500" y="2886710"/>
                  </a:lnTo>
                  <a:lnTo>
                    <a:pt x="2886710" y="63500"/>
                  </a:lnTo>
                  <a:lnTo>
                    <a:pt x="2886710" y="0"/>
                  </a:lnTo>
                  <a:close/>
                </a:path>
              </a:pathLst>
            </a:custGeom>
            <a:solidFill>
              <a:srgbClr val="2BFF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193790" y="3907790"/>
              <a:ext cx="2950210" cy="2950210"/>
            </a:xfrm>
            <a:custGeom>
              <a:avLst/>
              <a:gdLst/>
              <a:ahLst/>
              <a:cxnLst/>
              <a:rect l="l" t="t" r="r" b="b"/>
              <a:pathLst>
                <a:path w="2950210" h="2950209">
                  <a:moveTo>
                    <a:pt x="2950210" y="0"/>
                  </a:moveTo>
                  <a:lnTo>
                    <a:pt x="0" y="2950210"/>
                  </a:lnTo>
                  <a:lnTo>
                    <a:pt x="63500" y="2950210"/>
                  </a:lnTo>
                  <a:lnTo>
                    <a:pt x="2950210" y="63500"/>
                  </a:lnTo>
                  <a:lnTo>
                    <a:pt x="2950210" y="0"/>
                  </a:lnTo>
                  <a:close/>
                </a:path>
              </a:pathLst>
            </a:custGeom>
            <a:solidFill>
              <a:srgbClr val="2CFF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132829" y="3846829"/>
              <a:ext cx="3011170" cy="3011170"/>
            </a:xfrm>
            <a:custGeom>
              <a:avLst/>
              <a:gdLst/>
              <a:ahLst/>
              <a:cxnLst/>
              <a:rect l="l" t="t" r="r" b="b"/>
              <a:pathLst>
                <a:path w="3011170" h="3011170">
                  <a:moveTo>
                    <a:pt x="3011170" y="0"/>
                  </a:moveTo>
                  <a:lnTo>
                    <a:pt x="0" y="3011170"/>
                  </a:lnTo>
                  <a:lnTo>
                    <a:pt x="60960" y="3011170"/>
                  </a:lnTo>
                  <a:lnTo>
                    <a:pt x="3011170" y="60959"/>
                  </a:lnTo>
                  <a:lnTo>
                    <a:pt x="3011170" y="0"/>
                  </a:lnTo>
                  <a:close/>
                </a:path>
              </a:pathLst>
            </a:custGeom>
            <a:solidFill>
              <a:srgbClr val="2DFF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069329" y="3783329"/>
              <a:ext cx="3074670" cy="3074670"/>
            </a:xfrm>
            <a:custGeom>
              <a:avLst/>
              <a:gdLst/>
              <a:ahLst/>
              <a:cxnLst/>
              <a:rect l="l" t="t" r="r" b="b"/>
              <a:pathLst>
                <a:path w="3074670" h="3074670">
                  <a:moveTo>
                    <a:pt x="3074669" y="0"/>
                  </a:moveTo>
                  <a:lnTo>
                    <a:pt x="0" y="3074670"/>
                  </a:lnTo>
                  <a:lnTo>
                    <a:pt x="63499" y="3074670"/>
                  </a:lnTo>
                  <a:lnTo>
                    <a:pt x="3074669" y="63500"/>
                  </a:lnTo>
                  <a:lnTo>
                    <a:pt x="3074669" y="0"/>
                  </a:lnTo>
                  <a:close/>
                </a:path>
              </a:pathLst>
            </a:custGeom>
            <a:solidFill>
              <a:srgbClr val="2EF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005829" y="3719829"/>
              <a:ext cx="3138170" cy="3138170"/>
            </a:xfrm>
            <a:custGeom>
              <a:avLst/>
              <a:gdLst/>
              <a:ahLst/>
              <a:cxnLst/>
              <a:rect l="l" t="t" r="r" b="b"/>
              <a:pathLst>
                <a:path w="3138170" h="3138170">
                  <a:moveTo>
                    <a:pt x="3138170" y="0"/>
                  </a:moveTo>
                  <a:lnTo>
                    <a:pt x="0" y="3138169"/>
                  </a:lnTo>
                  <a:lnTo>
                    <a:pt x="63500" y="3138169"/>
                  </a:lnTo>
                  <a:lnTo>
                    <a:pt x="3138170" y="63499"/>
                  </a:lnTo>
                  <a:lnTo>
                    <a:pt x="3138170" y="0"/>
                  </a:lnTo>
                  <a:close/>
                </a:path>
              </a:pathLst>
            </a:custGeom>
            <a:solidFill>
              <a:srgbClr val="2FF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944870" y="3658870"/>
              <a:ext cx="3199130" cy="3199130"/>
            </a:xfrm>
            <a:custGeom>
              <a:avLst/>
              <a:gdLst/>
              <a:ahLst/>
              <a:cxnLst/>
              <a:rect l="l" t="t" r="r" b="b"/>
              <a:pathLst>
                <a:path w="3199129" h="3199129">
                  <a:moveTo>
                    <a:pt x="3199129" y="0"/>
                  </a:moveTo>
                  <a:lnTo>
                    <a:pt x="0" y="3199129"/>
                  </a:lnTo>
                  <a:lnTo>
                    <a:pt x="60959" y="3199129"/>
                  </a:lnTo>
                  <a:lnTo>
                    <a:pt x="3199129" y="60959"/>
                  </a:lnTo>
                  <a:lnTo>
                    <a:pt x="3199129" y="0"/>
                  </a:lnTo>
                  <a:close/>
                </a:path>
              </a:pathLst>
            </a:custGeom>
            <a:solidFill>
              <a:srgbClr val="30F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881370" y="3595370"/>
              <a:ext cx="3262629" cy="3262629"/>
            </a:xfrm>
            <a:custGeom>
              <a:avLst/>
              <a:gdLst/>
              <a:ahLst/>
              <a:cxnLst/>
              <a:rect l="l" t="t" r="r" b="b"/>
              <a:pathLst>
                <a:path w="3262629" h="3262629">
                  <a:moveTo>
                    <a:pt x="3262629" y="0"/>
                  </a:moveTo>
                  <a:lnTo>
                    <a:pt x="0" y="3262630"/>
                  </a:lnTo>
                  <a:lnTo>
                    <a:pt x="63500" y="3262630"/>
                  </a:lnTo>
                  <a:lnTo>
                    <a:pt x="3262629" y="63500"/>
                  </a:lnTo>
                  <a:lnTo>
                    <a:pt x="3262629" y="0"/>
                  </a:lnTo>
                  <a:close/>
                </a:path>
              </a:pathLst>
            </a:custGeom>
            <a:solidFill>
              <a:srgbClr val="31FF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819140" y="3533140"/>
              <a:ext cx="3324860" cy="3324860"/>
            </a:xfrm>
            <a:custGeom>
              <a:avLst/>
              <a:gdLst/>
              <a:ahLst/>
              <a:cxnLst/>
              <a:rect l="l" t="t" r="r" b="b"/>
              <a:pathLst>
                <a:path w="3324860" h="3324859">
                  <a:moveTo>
                    <a:pt x="3324860" y="0"/>
                  </a:moveTo>
                  <a:lnTo>
                    <a:pt x="0" y="3324860"/>
                  </a:lnTo>
                  <a:lnTo>
                    <a:pt x="62230" y="3324860"/>
                  </a:lnTo>
                  <a:lnTo>
                    <a:pt x="3324860" y="62230"/>
                  </a:lnTo>
                  <a:lnTo>
                    <a:pt x="3324860" y="0"/>
                  </a:lnTo>
                  <a:close/>
                </a:path>
              </a:pathLst>
            </a:custGeom>
            <a:solidFill>
              <a:srgbClr val="33FF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756909" y="3470909"/>
              <a:ext cx="3387090" cy="3387090"/>
            </a:xfrm>
            <a:custGeom>
              <a:avLst/>
              <a:gdLst/>
              <a:ahLst/>
              <a:cxnLst/>
              <a:rect l="l" t="t" r="r" b="b"/>
              <a:pathLst>
                <a:path w="3387089" h="3387090">
                  <a:moveTo>
                    <a:pt x="3387089" y="0"/>
                  </a:moveTo>
                  <a:lnTo>
                    <a:pt x="0" y="3387089"/>
                  </a:lnTo>
                  <a:lnTo>
                    <a:pt x="62229" y="3387089"/>
                  </a:lnTo>
                  <a:lnTo>
                    <a:pt x="3387089" y="62229"/>
                  </a:lnTo>
                  <a:lnTo>
                    <a:pt x="3387089" y="0"/>
                  </a:lnTo>
                  <a:close/>
                </a:path>
              </a:pathLst>
            </a:custGeom>
            <a:solidFill>
              <a:srgbClr val="33FF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693409" y="3407409"/>
              <a:ext cx="3450590" cy="3450590"/>
            </a:xfrm>
            <a:custGeom>
              <a:avLst/>
              <a:gdLst/>
              <a:ahLst/>
              <a:cxnLst/>
              <a:rect l="l" t="t" r="r" b="b"/>
              <a:pathLst>
                <a:path w="3450589" h="3450590">
                  <a:moveTo>
                    <a:pt x="3450590" y="0"/>
                  </a:moveTo>
                  <a:lnTo>
                    <a:pt x="0" y="3450590"/>
                  </a:lnTo>
                  <a:lnTo>
                    <a:pt x="63500" y="3450590"/>
                  </a:lnTo>
                  <a:lnTo>
                    <a:pt x="3450590" y="63500"/>
                  </a:lnTo>
                  <a:lnTo>
                    <a:pt x="3450590" y="0"/>
                  </a:lnTo>
                  <a:close/>
                </a:path>
              </a:pathLst>
            </a:custGeom>
            <a:solidFill>
              <a:srgbClr val="34FF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629909" y="3343909"/>
              <a:ext cx="3514090" cy="3514090"/>
            </a:xfrm>
            <a:custGeom>
              <a:avLst/>
              <a:gdLst/>
              <a:ahLst/>
              <a:cxnLst/>
              <a:rect l="l" t="t" r="r" b="b"/>
              <a:pathLst>
                <a:path w="3514089" h="3514090">
                  <a:moveTo>
                    <a:pt x="3514089" y="0"/>
                  </a:moveTo>
                  <a:lnTo>
                    <a:pt x="0" y="3514089"/>
                  </a:lnTo>
                  <a:lnTo>
                    <a:pt x="63499" y="3514089"/>
                  </a:lnTo>
                  <a:lnTo>
                    <a:pt x="3514089" y="63500"/>
                  </a:lnTo>
                  <a:lnTo>
                    <a:pt x="3514089" y="0"/>
                  </a:lnTo>
                  <a:close/>
                </a:path>
              </a:pathLst>
            </a:custGeom>
            <a:solidFill>
              <a:srgbClr val="35FF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567679" y="3281679"/>
              <a:ext cx="3576320" cy="3576320"/>
            </a:xfrm>
            <a:custGeom>
              <a:avLst/>
              <a:gdLst/>
              <a:ahLst/>
              <a:cxnLst/>
              <a:rect l="l" t="t" r="r" b="b"/>
              <a:pathLst>
                <a:path w="3576320" h="3576320">
                  <a:moveTo>
                    <a:pt x="3576320" y="0"/>
                  </a:moveTo>
                  <a:lnTo>
                    <a:pt x="0" y="3576320"/>
                  </a:lnTo>
                  <a:lnTo>
                    <a:pt x="62230" y="3576320"/>
                  </a:lnTo>
                  <a:lnTo>
                    <a:pt x="3576320" y="62230"/>
                  </a:lnTo>
                  <a:lnTo>
                    <a:pt x="3576320" y="0"/>
                  </a:lnTo>
                  <a:close/>
                </a:path>
              </a:pathLst>
            </a:custGeom>
            <a:solidFill>
              <a:srgbClr val="36FF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5505449" y="3219450"/>
              <a:ext cx="3638550" cy="3638550"/>
            </a:xfrm>
            <a:custGeom>
              <a:avLst/>
              <a:gdLst/>
              <a:ahLst/>
              <a:cxnLst/>
              <a:rect l="l" t="t" r="r" b="b"/>
              <a:pathLst>
                <a:path w="3638550" h="3638550">
                  <a:moveTo>
                    <a:pt x="3638550" y="0"/>
                  </a:moveTo>
                  <a:lnTo>
                    <a:pt x="0" y="3638550"/>
                  </a:lnTo>
                  <a:lnTo>
                    <a:pt x="62230" y="3638550"/>
                  </a:lnTo>
                  <a:lnTo>
                    <a:pt x="3638550" y="62230"/>
                  </a:lnTo>
                  <a:lnTo>
                    <a:pt x="3638550" y="0"/>
                  </a:lnTo>
                  <a:close/>
                </a:path>
              </a:pathLst>
            </a:custGeom>
            <a:solidFill>
              <a:srgbClr val="37FF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441949" y="3155950"/>
              <a:ext cx="3702050" cy="3702050"/>
            </a:xfrm>
            <a:custGeom>
              <a:avLst/>
              <a:gdLst/>
              <a:ahLst/>
              <a:cxnLst/>
              <a:rect l="l" t="t" r="r" b="b"/>
              <a:pathLst>
                <a:path w="3702050" h="3702050">
                  <a:moveTo>
                    <a:pt x="3702050" y="0"/>
                  </a:moveTo>
                  <a:lnTo>
                    <a:pt x="0" y="3702050"/>
                  </a:lnTo>
                  <a:lnTo>
                    <a:pt x="63500" y="3702050"/>
                  </a:lnTo>
                  <a:lnTo>
                    <a:pt x="3702050" y="63500"/>
                  </a:lnTo>
                  <a:lnTo>
                    <a:pt x="3702050" y="0"/>
                  </a:lnTo>
                  <a:close/>
                </a:path>
              </a:pathLst>
            </a:custGeom>
            <a:solidFill>
              <a:srgbClr val="38FF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379720" y="3093720"/>
              <a:ext cx="3764279" cy="3764279"/>
            </a:xfrm>
            <a:custGeom>
              <a:avLst/>
              <a:gdLst/>
              <a:ahLst/>
              <a:cxnLst/>
              <a:rect l="l" t="t" r="r" b="b"/>
              <a:pathLst>
                <a:path w="3764279" h="3764279">
                  <a:moveTo>
                    <a:pt x="3764280" y="0"/>
                  </a:moveTo>
                  <a:lnTo>
                    <a:pt x="0" y="3764279"/>
                  </a:lnTo>
                  <a:lnTo>
                    <a:pt x="62230" y="3764279"/>
                  </a:lnTo>
                  <a:lnTo>
                    <a:pt x="3764280" y="62229"/>
                  </a:lnTo>
                  <a:lnTo>
                    <a:pt x="3764280" y="0"/>
                  </a:lnTo>
                  <a:close/>
                </a:path>
              </a:pathLst>
            </a:custGeom>
            <a:solidFill>
              <a:srgbClr val="39FF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317490" y="3031489"/>
              <a:ext cx="3826510" cy="3826510"/>
            </a:xfrm>
            <a:custGeom>
              <a:avLst/>
              <a:gdLst/>
              <a:ahLst/>
              <a:cxnLst/>
              <a:rect l="l" t="t" r="r" b="b"/>
              <a:pathLst>
                <a:path w="3826510" h="3826509">
                  <a:moveTo>
                    <a:pt x="3826510" y="0"/>
                  </a:moveTo>
                  <a:lnTo>
                    <a:pt x="0" y="3826510"/>
                  </a:lnTo>
                  <a:lnTo>
                    <a:pt x="62229" y="3826510"/>
                  </a:lnTo>
                  <a:lnTo>
                    <a:pt x="3826510" y="62230"/>
                  </a:lnTo>
                  <a:lnTo>
                    <a:pt x="3826510" y="0"/>
                  </a:lnTo>
                  <a:close/>
                </a:path>
              </a:pathLst>
            </a:custGeom>
            <a:solidFill>
              <a:srgbClr val="3AFF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253990" y="2967989"/>
              <a:ext cx="3890010" cy="3890010"/>
            </a:xfrm>
            <a:custGeom>
              <a:avLst/>
              <a:gdLst/>
              <a:ahLst/>
              <a:cxnLst/>
              <a:rect l="l" t="t" r="r" b="b"/>
              <a:pathLst>
                <a:path w="3890010" h="3890009">
                  <a:moveTo>
                    <a:pt x="3890010" y="0"/>
                  </a:moveTo>
                  <a:lnTo>
                    <a:pt x="0" y="3890010"/>
                  </a:lnTo>
                  <a:lnTo>
                    <a:pt x="63500" y="3890010"/>
                  </a:lnTo>
                  <a:lnTo>
                    <a:pt x="3890010" y="63500"/>
                  </a:lnTo>
                  <a:lnTo>
                    <a:pt x="3890010" y="0"/>
                  </a:lnTo>
                  <a:close/>
                </a:path>
              </a:pathLst>
            </a:custGeom>
            <a:solidFill>
              <a:srgbClr val="3BF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190490" y="2904489"/>
              <a:ext cx="3953510" cy="3953510"/>
            </a:xfrm>
            <a:custGeom>
              <a:avLst/>
              <a:gdLst/>
              <a:ahLst/>
              <a:cxnLst/>
              <a:rect l="l" t="t" r="r" b="b"/>
              <a:pathLst>
                <a:path w="3953510" h="3953509">
                  <a:moveTo>
                    <a:pt x="3953510" y="0"/>
                  </a:moveTo>
                  <a:lnTo>
                    <a:pt x="0" y="3953510"/>
                  </a:lnTo>
                  <a:lnTo>
                    <a:pt x="63500" y="3953510"/>
                  </a:lnTo>
                  <a:lnTo>
                    <a:pt x="3953510" y="63500"/>
                  </a:lnTo>
                  <a:lnTo>
                    <a:pt x="3953510" y="0"/>
                  </a:lnTo>
                  <a:close/>
                </a:path>
              </a:pathLst>
            </a:custGeom>
            <a:solidFill>
              <a:srgbClr val="3CF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129529" y="2843529"/>
              <a:ext cx="4014470" cy="4014470"/>
            </a:xfrm>
            <a:custGeom>
              <a:avLst/>
              <a:gdLst/>
              <a:ahLst/>
              <a:cxnLst/>
              <a:rect l="l" t="t" r="r" b="b"/>
              <a:pathLst>
                <a:path w="4014470" h="4014470">
                  <a:moveTo>
                    <a:pt x="4014470" y="0"/>
                  </a:moveTo>
                  <a:lnTo>
                    <a:pt x="0" y="4014470"/>
                  </a:lnTo>
                  <a:lnTo>
                    <a:pt x="60960" y="4014470"/>
                  </a:lnTo>
                  <a:lnTo>
                    <a:pt x="4014470" y="60960"/>
                  </a:lnTo>
                  <a:lnTo>
                    <a:pt x="4014470" y="0"/>
                  </a:lnTo>
                  <a:close/>
                </a:path>
              </a:pathLst>
            </a:custGeom>
            <a:solidFill>
              <a:srgbClr val="3DFF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066029" y="2780029"/>
              <a:ext cx="4077970" cy="4077970"/>
            </a:xfrm>
            <a:custGeom>
              <a:avLst/>
              <a:gdLst/>
              <a:ahLst/>
              <a:cxnLst/>
              <a:rect l="l" t="t" r="r" b="b"/>
              <a:pathLst>
                <a:path w="4077970" h="4077970">
                  <a:moveTo>
                    <a:pt x="4077969" y="0"/>
                  </a:moveTo>
                  <a:lnTo>
                    <a:pt x="0" y="4077970"/>
                  </a:lnTo>
                  <a:lnTo>
                    <a:pt x="63499" y="4077970"/>
                  </a:lnTo>
                  <a:lnTo>
                    <a:pt x="4077969" y="63500"/>
                  </a:lnTo>
                  <a:lnTo>
                    <a:pt x="4077969" y="0"/>
                  </a:lnTo>
                  <a:close/>
                </a:path>
              </a:pathLst>
            </a:custGeom>
            <a:solidFill>
              <a:srgbClr val="3EFF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002529" y="2716529"/>
              <a:ext cx="4141470" cy="4141470"/>
            </a:xfrm>
            <a:custGeom>
              <a:avLst/>
              <a:gdLst/>
              <a:ahLst/>
              <a:cxnLst/>
              <a:rect l="l" t="t" r="r" b="b"/>
              <a:pathLst>
                <a:path w="4141470" h="4141470">
                  <a:moveTo>
                    <a:pt x="4141469" y="0"/>
                  </a:moveTo>
                  <a:lnTo>
                    <a:pt x="0" y="4141470"/>
                  </a:lnTo>
                  <a:lnTo>
                    <a:pt x="63499" y="4141470"/>
                  </a:lnTo>
                  <a:lnTo>
                    <a:pt x="4141469" y="63500"/>
                  </a:lnTo>
                  <a:lnTo>
                    <a:pt x="4141469" y="0"/>
                  </a:lnTo>
                  <a:close/>
                </a:path>
              </a:pathLst>
            </a:custGeom>
            <a:solidFill>
              <a:srgbClr val="3FFF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941570" y="2655570"/>
              <a:ext cx="4202430" cy="4202430"/>
            </a:xfrm>
            <a:custGeom>
              <a:avLst/>
              <a:gdLst/>
              <a:ahLst/>
              <a:cxnLst/>
              <a:rect l="l" t="t" r="r" b="b"/>
              <a:pathLst>
                <a:path w="4202430" h="4202430">
                  <a:moveTo>
                    <a:pt x="4202430" y="0"/>
                  </a:moveTo>
                  <a:lnTo>
                    <a:pt x="0" y="4202430"/>
                  </a:lnTo>
                  <a:lnTo>
                    <a:pt x="60959" y="4202430"/>
                  </a:lnTo>
                  <a:lnTo>
                    <a:pt x="4202430" y="60959"/>
                  </a:lnTo>
                  <a:lnTo>
                    <a:pt x="4202430" y="0"/>
                  </a:lnTo>
                  <a:close/>
                </a:path>
              </a:pathLst>
            </a:custGeom>
            <a:solidFill>
              <a:srgbClr val="40F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878070" y="2592070"/>
              <a:ext cx="4265930" cy="4265930"/>
            </a:xfrm>
            <a:custGeom>
              <a:avLst/>
              <a:gdLst/>
              <a:ahLst/>
              <a:cxnLst/>
              <a:rect l="l" t="t" r="r" b="b"/>
              <a:pathLst>
                <a:path w="4265930" h="4265930">
                  <a:moveTo>
                    <a:pt x="4265930" y="0"/>
                  </a:moveTo>
                  <a:lnTo>
                    <a:pt x="0" y="4265930"/>
                  </a:lnTo>
                  <a:lnTo>
                    <a:pt x="63500" y="4265930"/>
                  </a:lnTo>
                  <a:lnTo>
                    <a:pt x="4265930" y="63500"/>
                  </a:lnTo>
                  <a:lnTo>
                    <a:pt x="4265930" y="0"/>
                  </a:lnTo>
                  <a:close/>
                </a:path>
              </a:pathLst>
            </a:custGeom>
            <a:solidFill>
              <a:srgbClr val="41F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814570" y="2528570"/>
              <a:ext cx="4329430" cy="4329430"/>
            </a:xfrm>
            <a:custGeom>
              <a:avLst/>
              <a:gdLst/>
              <a:ahLst/>
              <a:cxnLst/>
              <a:rect l="l" t="t" r="r" b="b"/>
              <a:pathLst>
                <a:path w="4329430" h="4329430">
                  <a:moveTo>
                    <a:pt x="4329430" y="0"/>
                  </a:moveTo>
                  <a:lnTo>
                    <a:pt x="0" y="4329430"/>
                  </a:lnTo>
                  <a:lnTo>
                    <a:pt x="63500" y="4329430"/>
                  </a:lnTo>
                  <a:lnTo>
                    <a:pt x="4329430" y="63500"/>
                  </a:lnTo>
                  <a:lnTo>
                    <a:pt x="4329430" y="0"/>
                  </a:lnTo>
                  <a:close/>
                </a:path>
              </a:pathLst>
            </a:custGeom>
            <a:solidFill>
              <a:srgbClr val="42F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751070" y="2465070"/>
              <a:ext cx="4392930" cy="4392930"/>
            </a:xfrm>
            <a:custGeom>
              <a:avLst/>
              <a:gdLst/>
              <a:ahLst/>
              <a:cxnLst/>
              <a:rect l="l" t="t" r="r" b="b"/>
              <a:pathLst>
                <a:path w="4392930" h="4392930">
                  <a:moveTo>
                    <a:pt x="4392930" y="0"/>
                  </a:moveTo>
                  <a:lnTo>
                    <a:pt x="0" y="4392930"/>
                  </a:lnTo>
                  <a:lnTo>
                    <a:pt x="63500" y="4392930"/>
                  </a:lnTo>
                  <a:lnTo>
                    <a:pt x="4392930" y="63500"/>
                  </a:lnTo>
                  <a:lnTo>
                    <a:pt x="4392930" y="0"/>
                  </a:lnTo>
                  <a:close/>
                </a:path>
              </a:pathLst>
            </a:custGeom>
            <a:solidFill>
              <a:srgbClr val="43F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688840" y="2402839"/>
              <a:ext cx="4455160" cy="4455160"/>
            </a:xfrm>
            <a:custGeom>
              <a:avLst/>
              <a:gdLst/>
              <a:ahLst/>
              <a:cxnLst/>
              <a:rect l="l" t="t" r="r" b="b"/>
              <a:pathLst>
                <a:path w="4455160" h="4455159">
                  <a:moveTo>
                    <a:pt x="4455160" y="0"/>
                  </a:moveTo>
                  <a:lnTo>
                    <a:pt x="0" y="4455159"/>
                  </a:lnTo>
                  <a:lnTo>
                    <a:pt x="62230" y="4455159"/>
                  </a:lnTo>
                  <a:lnTo>
                    <a:pt x="4455160" y="62229"/>
                  </a:lnTo>
                  <a:lnTo>
                    <a:pt x="4455160" y="0"/>
                  </a:lnTo>
                  <a:close/>
                </a:path>
              </a:pathLst>
            </a:custGeom>
            <a:solidFill>
              <a:srgbClr val="44F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626609" y="2340610"/>
              <a:ext cx="4517390" cy="4517390"/>
            </a:xfrm>
            <a:custGeom>
              <a:avLst/>
              <a:gdLst/>
              <a:ahLst/>
              <a:cxnLst/>
              <a:rect l="l" t="t" r="r" b="b"/>
              <a:pathLst>
                <a:path w="4517389" h="4517390">
                  <a:moveTo>
                    <a:pt x="4517389" y="0"/>
                  </a:moveTo>
                  <a:lnTo>
                    <a:pt x="0" y="4517390"/>
                  </a:lnTo>
                  <a:lnTo>
                    <a:pt x="62229" y="4517390"/>
                  </a:lnTo>
                  <a:lnTo>
                    <a:pt x="4517389" y="62230"/>
                  </a:lnTo>
                  <a:lnTo>
                    <a:pt x="4517389" y="0"/>
                  </a:lnTo>
                  <a:close/>
                </a:path>
              </a:pathLst>
            </a:custGeom>
            <a:solidFill>
              <a:srgbClr val="45F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563109" y="2277110"/>
              <a:ext cx="4580890" cy="4580890"/>
            </a:xfrm>
            <a:custGeom>
              <a:avLst/>
              <a:gdLst/>
              <a:ahLst/>
              <a:cxnLst/>
              <a:rect l="l" t="t" r="r" b="b"/>
              <a:pathLst>
                <a:path w="4580889" h="4580890">
                  <a:moveTo>
                    <a:pt x="4580890" y="0"/>
                  </a:moveTo>
                  <a:lnTo>
                    <a:pt x="0" y="4580889"/>
                  </a:lnTo>
                  <a:lnTo>
                    <a:pt x="63499" y="4580889"/>
                  </a:lnTo>
                  <a:lnTo>
                    <a:pt x="4580890" y="63499"/>
                  </a:lnTo>
                  <a:lnTo>
                    <a:pt x="4580890" y="0"/>
                  </a:lnTo>
                  <a:close/>
                </a:path>
              </a:pathLst>
            </a:custGeom>
            <a:solidFill>
              <a:srgbClr val="46F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502149" y="2216150"/>
              <a:ext cx="4641850" cy="4641850"/>
            </a:xfrm>
            <a:custGeom>
              <a:avLst/>
              <a:gdLst/>
              <a:ahLst/>
              <a:cxnLst/>
              <a:rect l="l" t="t" r="r" b="b"/>
              <a:pathLst>
                <a:path w="4641850" h="4641850">
                  <a:moveTo>
                    <a:pt x="4641850" y="0"/>
                  </a:moveTo>
                  <a:lnTo>
                    <a:pt x="0" y="4641850"/>
                  </a:lnTo>
                  <a:lnTo>
                    <a:pt x="60960" y="4641850"/>
                  </a:lnTo>
                  <a:lnTo>
                    <a:pt x="4641850" y="60960"/>
                  </a:lnTo>
                  <a:lnTo>
                    <a:pt x="4641850" y="0"/>
                  </a:lnTo>
                  <a:close/>
                </a:path>
              </a:pathLst>
            </a:custGeom>
            <a:solidFill>
              <a:srgbClr val="47FF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4438649" y="2152650"/>
              <a:ext cx="4705350" cy="4705350"/>
            </a:xfrm>
            <a:custGeom>
              <a:avLst/>
              <a:gdLst/>
              <a:ahLst/>
              <a:cxnLst/>
              <a:rect l="l" t="t" r="r" b="b"/>
              <a:pathLst>
                <a:path w="4705350" h="4705350">
                  <a:moveTo>
                    <a:pt x="4705350" y="0"/>
                  </a:moveTo>
                  <a:lnTo>
                    <a:pt x="0" y="4705350"/>
                  </a:lnTo>
                  <a:lnTo>
                    <a:pt x="63500" y="4705350"/>
                  </a:lnTo>
                  <a:lnTo>
                    <a:pt x="4705350" y="63500"/>
                  </a:lnTo>
                  <a:lnTo>
                    <a:pt x="4705350" y="0"/>
                  </a:lnTo>
                  <a:close/>
                </a:path>
              </a:pathLst>
            </a:custGeom>
            <a:solidFill>
              <a:srgbClr val="48FF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375149" y="2089150"/>
              <a:ext cx="4768850" cy="4768850"/>
            </a:xfrm>
            <a:custGeom>
              <a:avLst/>
              <a:gdLst/>
              <a:ahLst/>
              <a:cxnLst/>
              <a:rect l="l" t="t" r="r" b="b"/>
              <a:pathLst>
                <a:path w="4768850" h="4768850">
                  <a:moveTo>
                    <a:pt x="4768850" y="0"/>
                  </a:moveTo>
                  <a:lnTo>
                    <a:pt x="0" y="4768850"/>
                  </a:lnTo>
                  <a:lnTo>
                    <a:pt x="63500" y="4768850"/>
                  </a:lnTo>
                  <a:lnTo>
                    <a:pt x="4768850" y="63500"/>
                  </a:lnTo>
                  <a:lnTo>
                    <a:pt x="4768850" y="0"/>
                  </a:lnTo>
                  <a:close/>
                </a:path>
              </a:pathLst>
            </a:custGeom>
            <a:solidFill>
              <a:srgbClr val="49FF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4312920" y="2026920"/>
              <a:ext cx="4831080" cy="4831080"/>
            </a:xfrm>
            <a:custGeom>
              <a:avLst/>
              <a:gdLst/>
              <a:ahLst/>
              <a:cxnLst/>
              <a:rect l="l" t="t" r="r" b="b"/>
              <a:pathLst>
                <a:path w="4831080" h="4831080">
                  <a:moveTo>
                    <a:pt x="4831080" y="0"/>
                  </a:moveTo>
                  <a:lnTo>
                    <a:pt x="0" y="4831080"/>
                  </a:lnTo>
                  <a:lnTo>
                    <a:pt x="62230" y="4831080"/>
                  </a:lnTo>
                  <a:lnTo>
                    <a:pt x="4831080" y="62230"/>
                  </a:lnTo>
                  <a:lnTo>
                    <a:pt x="4831080" y="0"/>
                  </a:lnTo>
                  <a:close/>
                </a:path>
              </a:pathLst>
            </a:custGeom>
            <a:solidFill>
              <a:srgbClr val="4AFF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249420" y="1963420"/>
              <a:ext cx="4894580" cy="4894580"/>
            </a:xfrm>
            <a:custGeom>
              <a:avLst/>
              <a:gdLst/>
              <a:ahLst/>
              <a:cxnLst/>
              <a:rect l="l" t="t" r="r" b="b"/>
              <a:pathLst>
                <a:path w="4894580" h="4894580">
                  <a:moveTo>
                    <a:pt x="4894580" y="0"/>
                  </a:moveTo>
                  <a:lnTo>
                    <a:pt x="0" y="4894580"/>
                  </a:lnTo>
                  <a:lnTo>
                    <a:pt x="63500" y="4894580"/>
                  </a:lnTo>
                  <a:lnTo>
                    <a:pt x="4894580" y="63500"/>
                  </a:lnTo>
                  <a:lnTo>
                    <a:pt x="4894580" y="0"/>
                  </a:lnTo>
                  <a:close/>
                </a:path>
              </a:pathLst>
            </a:custGeom>
            <a:solidFill>
              <a:srgbClr val="4BFF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4187190" y="1901189"/>
              <a:ext cx="4956810" cy="4956810"/>
            </a:xfrm>
            <a:custGeom>
              <a:avLst/>
              <a:gdLst/>
              <a:ahLst/>
              <a:cxnLst/>
              <a:rect l="l" t="t" r="r" b="b"/>
              <a:pathLst>
                <a:path w="4956810" h="4956809">
                  <a:moveTo>
                    <a:pt x="4956810" y="0"/>
                  </a:moveTo>
                  <a:lnTo>
                    <a:pt x="0" y="4956810"/>
                  </a:lnTo>
                  <a:lnTo>
                    <a:pt x="62229" y="4956810"/>
                  </a:lnTo>
                  <a:lnTo>
                    <a:pt x="4956810" y="62230"/>
                  </a:lnTo>
                  <a:lnTo>
                    <a:pt x="4956810" y="0"/>
                  </a:lnTo>
                  <a:close/>
                </a:path>
              </a:pathLst>
            </a:custGeom>
            <a:solidFill>
              <a:srgbClr val="4CF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4123690" y="1837689"/>
              <a:ext cx="5020310" cy="5020310"/>
            </a:xfrm>
            <a:custGeom>
              <a:avLst/>
              <a:gdLst/>
              <a:ahLst/>
              <a:cxnLst/>
              <a:rect l="l" t="t" r="r" b="b"/>
              <a:pathLst>
                <a:path w="5020310" h="5020309">
                  <a:moveTo>
                    <a:pt x="5020310" y="0"/>
                  </a:moveTo>
                  <a:lnTo>
                    <a:pt x="0" y="5020310"/>
                  </a:lnTo>
                  <a:lnTo>
                    <a:pt x="63500" y="5020310"/>
                  </a:lnTo>
                  <a:lnTo>
                    <a:pt x="5020310" y="63500"/>
                  </a:lnTo>
                  <a:lnTo>
                    <a:pt x="5020310" y="0"/>
                  </a:lnTo>
                  <a:close/>
                </a:path>
              </a:pathLst>
            </a:custGeom>
            <a:solidFill>
              <a:srgbClr val="4DF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062729" y="1776729"/>
              <a:ext cx="5081270" cy="5081270"/>
            </a:xfrm>
            <a:custGeom>
              <a:avLst/>
              <a:gdLst/>
              <a:ahLst/>
              <a:cxnLst/>
              <a:rect l="l" t="t" r="r" b="b"/>
              <a:pathLst>
                <a:path w="5081270" h="5081270">
                  <a:moveTo>
                    <a:pt x="5081270" y="0"/>
                  </a:moveTo>
                  <a:lnTo>
                    <a:pt x="0" y="5081270"/>
                  </a:lnTo>
                  <a:lnTo>
                    <a:pt x="60960" y="5081270"/>
                  </a:lnTo>
                  <a:lnTo>
                    <a:pt x="5081270" y="60960"/>
                  </a:lnTo>
                  <a:lnTo>
                    <a:pt x="5081270" y="0"/>
                  </a:lnTo>
                  <a:close/>
                </a:path>
              </a:pathLst>
            </a:custGeom>
            <a:solidFill>
              <a:srgbClr val="4EF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3999229" y="1713229"/>
              <a:ext cx="5144770" cy="5144770"/>
            </a:xfrm>
            <a:custGeom>
              <a:avLst/>
              <a:gdLst/>
              <a:ahLst/>
              <a:cxnLst/>
              <a:rect l="l" t="t" r="r" b="b"/>
              <a:pathLst>
                <a:path w="5144770" h="5144770">
                  <a:moveTo>
                    <a:pt x="5144770" y="0"/>
                  </a:moveTo>
                  <a:lnTo>
                    <a:pt x="0" y="5144770"/>
                  </a:lnTo>
                  <a:lnTo>
                    <a:pt x="63500" y="5144770"/>
                  </a:lnTo>
                  <a:lnTo>
                    <a:pt x="5144770" y="63500"/>
                  </a:lnTo>
                  <a:lnTo>
                    <a:pt x="5144770" y="0"/>
                  </a:lnTo>
                  <a:close/>
                </a:path>
              </a:pathLst>
            </a:custGeom>
            <a:solidFill>
              <a:srgbClr val="4FF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3935729" y="1649729"/>
              <a:ext cx="5208270" cy="5208270"/>
            </a:xfrm>
            <a:custGeom>
              <a:avLst/>
              <a:gdLst/>
              <a:ahLst/>
              <a:cxnLst/>
              <a:rect l="l" t="t" r="r" b="b"/>
              <a:pathLst>
                <a:path w="5208270" h="5208270">
                  <a:moveTo>
                    <a:pt x="5208270" y="0"/>
                  </a:moveTo>
                  <a:lnTo>
                    <a:pt x="0" y="5208270"/>
                  </a:lnTo>
                  <a:lnTo>
                    <a:pt x="63500" y="5208270"/>
                  </a:lnTo>
                  <a:lnTo>
                    <a:pt x="5208270" y="63500"/>
                  </a:lnTo>
                  <a:lnTo>
                    <a:pt x="5208270" y="0"/>
                  </a:lnTo>
                  <a:close/>
                </a:path>
              </a:pathLst>
            </a:custGeom>
            <a:solidFill>
              <a:srgbClr val="50F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873499" y="1587500"/>
              <a:ext cx="5270500" cy="5270500"/>
            </a:xfrm>
            <a:custGeom>
              <a:avLst/>
              <a:gdLst/>
              <a:ahLst/>
              <a:cxnLst/>
              <a:rect l="l" t="t" r="r" b="b"/>
              <a:pathLst>
                <a:path w="5270500" h="5270500">
                  <a:moveTo>
                    <a:pt x="5270500" y="0"/>
                  </a:moveTo>
                  <a:lnTo>
                    <a:pt x="0" y="5270500"/>
                  </a:lnTo>
                  <a:lnTo>
                    <a:pt x="62229" y="5270500"/>
                  </a:lnTo>
                  <a:lnTo>
                    <a:pt x="5270500" y="62229"/>
                  </a:lnTo>
                  <a:lnTo>
                    <a:pt x="5270500" y="0"/>
                  </a:lnTo>
                  <a:close/>
                </a:path>
              </a:pathLst>
            </a:custGeom>
            <a:solidFill>
              <a:srgbClr val="51FF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3811270" y="1525269"/>
              <a:ext cx="5332730" cy="5332730"/>
            </a:xfrm>
            <a:custGeom>
              <a:avLst/>
              <a:gdLst/>
              <a:ahLst/>
              <a:cxnLst/>
              <a:rect l="l" t="t" r="r" b="b"/>
              <a:pathLst>
                <a:path w="5332730" h="5332730">
                  <a:moveTo>
                    <a:pt x="5332730" y="0"/>
                  </a:moveTo>
                  <a:lnTo>
                    <a:pt x="0" y="5332730"/>
                  </a:lnTo>
                  <a:lnTo>
                    <a:pt x="62229" y="5332730"/>
                  </a:lnTo>
                  <a:lnTo>
                    <a:pt x="5332730" y="62229"/>
                  </a:lnTo>
                  <a:lnTo>
                    <a:pt x="5332730" y="0"/>
                  </a:lnTo>
                  <a:close/>
                </a:path>
              </a:pathLst>
            </a:custGeom>
            <a:solidFill>
              <a:srgbClr val="52FF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3747770" y="1461769"/>
              <a:ext cx="5396230" cy="5396230"/>
            </a:xfrm>
            <a:custGeom>
              <a:avLst/>
              <a:gdLst/>
              <a:ahLst/>
              <a:cxnLst/>
              <a:rect l="l" t="t" r="r" b="b"/>
              <a:pathLst>
                <a:path w="5396230" h="5396230">
                  <a:moveTo>
                    <a:pt x="5396230" y="0"/>
                  </a:moveTo>
                  <a:lnTo>
                    <a:pt x="0" y="5396230"/>
                  </a:lnTo>
                  <a:lnTo>
                    <a:pt x="63500" y="5396230"/>
                  </a:lnTo>
                  <a:lnTo>
                    <a:pt x="5396230" y="63500"/>
                  </a:lnTo>
                  <a:lnTo>
                    <a:pt x="5396230" y="0"/>
                  </a:lnTo>
                  <a:close/>
                </a:path>
              </a:pathLst>
            </a:custGeom>
            <a:solidFill>
              <a:srgbClr val="53FF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684270" y="1398269"/>
              <a:ext cx="5459730" cy="5459730"/>
            </a:xfrm>
            <a:custGeom>
              <a:avLst/>
              <a:gdLst/>
              <a:ahLst/>
              <a:cxnLst/>
              <a:rect l="l" t="t" r="r" b="b"/>
              <a:pathLst>
                <a:path w="5459730" h="5459730">
                  <a:moveTo>
                    <a:pt x="5459730" y="0"/>
                  </a:moveTo>
                  <a:lnTo>
                    <a:pt x="0" y="5459730"/>
                  </a:lnTo>
                  <a:lnTo>
                    <a:pt x="63500" y="5459730"/>
                  </a:lnTo>
                  <a:lnTo>
                    <a:pt x="5459730" y="63500"/>
                  </a:lnTo>
                  <a:lnTo>
                    <a:pt x="5459730" y="0"/>
                  </a:lnTo>
                  <a:close/>
                </a:path>
              </a:pathLst>
            </a:custGeom>
            <a:solidFill>
              <a:srgbClr val="54F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623309" y="1337310"/>
              <a:ext cx="5520690" cy="5520690"/>
            </a:xfrm>
            <a:custGeom>
              <a:avLst/>
              <a:gdLst/>
              <a:ahLst/>
              <a:cxnLst/>
              <a:rect l="l" t="t" r="r" b="b"/>
              <a:pathLst>
                <a:path w="5520689" h="5520690">
                  <a:moveTo>
                    <a:pt x="5520690" y="0"/>
                  </a:moveTo>
                  <a:lnTo>
                    <a:pt x="0" y="5520689"/>
                  </a:lnTo>
                  <a:lnTo>
                    <a:pt x="60960" y="5520689"/>
                  </a:lnTo>
                  <a:lnTo>
                    <a:pt x="5520690" y="60959"/>
                  </a:lnTo>
                  <a:lnTo>
                    <a:pt x="5520690" y="0"/>
                  </a:lnTo>
                  <a:close/>
                </a:path>
              </a:pathLst>
            </a:custGeom>
            <a:solidFill>
              <a:srgbClr val="55F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559809" y="1273810"/>
              <a:ext cx="5584190" cy="5584190"/>
            </a:xfrm>
            <a:custGeom>
              <a:avLst/>
              <a:gdLst/>
              <a:ahLst/>
              <a:cxnLst/>
              <a:rect l="l" t="t" r="r" b="b"/>
              <a:pathLst>
                <a:path w="5584189" h="5584190">
                  <a:moveTo>
                    <a:pt x="5584190" y="0"/>
                  </a:moveTo>
                  <a:lnTo>
                    <a:pt x="0" y="5584190"/>
                  </a:lnTo>
                  <a:lnTo>
                    <a:pt x="63500" y="5584190"/>
                  </a:lnTo>
                  <a:lnTo>
                    <a:pt x="5584190" y="63500"/>
                  </a:lnTo>
                  <a:lnTo>
                    <a:pt x="5584190" y="0"/>
                  </a:lnTo>
                  <a:close/>
                </a:path>
              </a:pathLst>
            </a:custGeom>
            <a:solidFill>
              <a:srgbClr val="56F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3496309" y="1210310"/>
              <a:ext cx="5647690" cy="5647690"/>
            </a:xfrm>
            <a:custGeom>
              <a:avLst/>
              <a:gdLst/>
              <a:ahLst/>
              <a:cxnLst/>
              <a:rect l="l" t="t" r="r" b="b"/>
              <a:pathLst>
                <a:path w="5647689" h="5647690">
                  <a:moveTo>
                    <a:pt x="5647690" y="0"/>
                  </a:moveTo>
                  <a:lnTo>
                    <a:pt x="0" y="5647689"/>
                  </a:lnTo>
                  <a:lnTo>
                    <a:pt x="63500" y="5647689"/>
                  </a:lnTo>
                  <a:lnTo>
                    <a:pt x="5647690" y="63499"/>
                  </a:lnTo>
                  <a:lnTo>
                    <a:pt x="5647690" y="0"/>
                  </a:lnTo>
                  <a:close/>
                </a:path>
              </a:pathLst>
            </a:custGeom>
            <a:solidFill>
              <a:srgbClr val="57F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434079" y="1148080"/>
              <a:ext cx="5709920" cy="5709920"/>
            </a:xfrm>
            <a:custGeom>
              <a:avLst/>
              <a:gdLst/>
              <a:ahLst/>
              <a:cxnLst/>
              <a:rect l="l" t="t" r="r" b="b"/>
              <a:pathLst>
                <a:path w="5709920" h="5709920">
                  <a:moveTo>
                    <a:pt x="5709920" y="0"/>
                  </a:moveTo>
                  <a:lnTo>
                    <a:pt x="0" y="5709920"/>
                  </a:lnTo>
                  <a:lnTo>
                    <a:pt x="62229" y="5709920"/>
                  </a:lnTo>
                  <a:lnTo>
                    <a:pt x="5709920" y="62230"/>
                  </a:lnTo>
                  <a:lnTo>
                    <a:pt x="5709920" y="0"/>
                  </a:lnTo>
                  <a:close/>
                </a:path>
              </a:pathLst>
            </a:custGeom>
            <a:solidFill>
              <a:srgbClr val="58F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371849" y="1085850"/>
              <a:ext cx="5772150" cy="5772150"/>
            </a:xfrm>
            <a:custGeom>
              <a:avLst/>
              <a:gdLst/>
              <a:ahLst/>
              <a:cxnLst/>
              <a:rect l="l" t="t" r="r" b="b"/>
              <a:pathLst>
                <a:path w="5772150" h="5772150">
                  <a:moveTo>
                    <a:pt x="5772150" y="0"/>
                  </a:moveTo>
                  <a:lnTo>
                    <a:pt x="0" y="5772150"/>
                  </a:lnTo>
                  <a:lnTo>
                    <a:pt x="62230" y="5772150"/>
                  </a:lnTo>
                  <a:lnTo>
                    <a:pt x="5772150" y="62230"/>
                  </a:lnTo>
                  <a:lnTo>
                    <a:pt x="5772150" y="0"/>
                  </a:lnTo>
                  <a:close/>
                </a:path>
              </a:pathLst>
            </a:custGeom>
            <a:solidFill>
              <a:srgbClr val="59F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308349" y="1022350"/>
              <a:ext cx="5835650" cy="5835650"/>
            </a:xfrm>
            <a:custGeom>
              <a:avLst/>
              <a:gdLst/>
              <a:ahLst/>
              <a:cxnLst/>
              <a:rect l="l" t="t" r="r" b="b"/>
              <a:pathLst>
                <a:path w="5835650" h="5835650">
                  <a:moveTo>
                    <a:pt x="5835650" y="0"/>
                  </a:moveTo>
                  <a:lnTo>
                    <a:pt x="0" y="5835650"/>
                  </a:lnTo>
                  <a:lnTo>
                    <a:pt x="63500" y="5835650"/>
                  </a:lnTo>
                  <a:lnTo>
                    <a:pt x="5835650" y="63500"/>
                  </a:lnTo>
                  <a:lnTo>
                    <a:pt x="5835650" y="0"/>
                  </a:lnTo>
                  <a:close/>
                </a:path>
              </a:pathLst>
            </a:custGeom>
            <a:solidFill>
              <a:srgbClr val="5AF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244849" y="958850"/>
              <a:ext cx="5899150" cy="5899150"/>
            </a:xfrm>
            <a:custGeom>
              <a:avLst/>
              <a:gdLst/>
              <a:ahLst/>
              <a:cxnLst/>
              <a:rect l="l" t="t" r="r" b="b"/>
              <a:pathLst>
                <a:path w="5899150" h="5899150">
                  <a:moveTo>
                    <a:pt x="5899150" y="0"/>
                  </a:moveTo>
                  <a:lnTo>
                    <a:pt x="0" y="5899150"/>
                  </a:lnTo>
                  <a:lnTo>
                    <a:pt x="63500" y="5899150"/>
                  </a:lnTo>
                  <a:lnTo>
                    <a:pt x="5899150" y="63500"/>
                  </a:lnTo>
                  <a:lnTo>
                    <a:pt x="5899150" y="0"/>
                  </a:lnTo>
                  <a:close/>
                </a:path>
              </a:pathLst>
            </a:custGeom>
            <a:solidFill>
              <a:srgbClr val="5BF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183889" y="897889"/>
              <a:ext cx="5960110" cy="5960110"/>
            </a:xfrm>
            <a:custGeom>
              <a:avLst/>
              <a:gdLst/>
              <a:ahLst/>
              <a:cxnLst/>
              <a:rect l="l" t="t" r="r" b="b"/>
              <a:pathLst>
                <a:path w="5960110" h="5960109">
                  <a:moveTo>
                    <a:pt x="5960110" y="0"/>
                  </a:moveTo>
                  <a:lnTo>
                    <a:pt x="0" y="5960110"/>
                  </a:lnTo>
                  <a:lnTo>
                    <a:pt x="60960" y="5960110"/>
                  </a:lnTo>
                  <a:lnTo>
                    <a:pt x="5960110" y="60960"/>
                  </a:lnTo>
                  <a:lnTo>
                    <a:pt x="5960110" y="0"/>
                  </a:lnTo>
                  <a:close/>
                </a:path>
              </a:pathLst>
            </a:custGeom>
            <a:solidFill>
              <a:srgbClr val="5CF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120389" y="834389"/>
              <a:ext cx="6023610" cy="6023610"/>
            </a:xfrm>
            <a:custGeom>
              <a:avLst/>
              <a:gdLst/>
              <a:ahLst/>
              <a:cxnLst/>
              <a:rect l="l" t="t" r="r" b="b"/>
              <a:pathLst>
                <a:path w="6023610" h="6023609">
                  <a:moveTo>
                    <a:pt x="6023610" y="0"/>
                  </a:moveTo>
                  <a:lnTo>
                    <a:pt x="0" y="6023610"/>
                  </a:lnTo>
                  <a:lnTo>
                    <a:pt x="63500" y="6023610"/>
                  </a:lnTo>
                  <a:lnTo>
                    <a:pt x="6023610" y="63500"/>
                  </a:lnTo>
                  <a:lnTo>
                    <a:pt x="6023610" y="0"/>
                  </a:lnTo>
                  <a:close/>
                </a:path>
              </a:pathLst>
            </a:custGeom>
            <a:solidFill>
              <a:srgbClr val="5DF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056889" y="770890"/>
              <a:ext cx="6087110" cy="6087110"/>
            </a:xfrm>
            <a:custGeom>
              <a:avLst/>
              <a:gdLst/>
              <a:ahLst/>
              <a:cxnLst/>
              <a:rect l="l" t="t" r="r" b="b"/>
              <a:pathLst>
                <a:path w="6087110" h="6087109">
                  <a:moveTo>
                    <a:pt x="6087110" y="0"/>
                  </a:moveTo>
                  <a:lnTo>
                    <a:pt x="0" y="6087110"/>
                  </a:lnTo>
                  <a:lnTo>
                    <a:pt x="63500" y="6087110"/>
                  </a:lnTo>
                  <a:lnTo>
                    <a:pt x="6087110" y="63500"/>
                  </a:lnTo>
                  <a:lnTo>
                    <a:pt x="6087110" y="0"/>
                  </a:lnTo>
                  <a:close/>
                </a:path>
              </a:pathLst>
            </a:custGeom>
            <a:solidFill>
              <a:srgbClr val="5EFF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993389" y="707390"/>
              <a:ext cx="6150610" cy="6150610"/>
            </a:xfrm>
            <a:custGeom>
              <a:avLst/>
              <a:gdLst/>
              <a:ahLst/>
              <a:cxnLst/>
              <a:rect l="l" t="t" r="r" b="b"/>
              <a:pathLst>
                <a:path w="6150610" h="6150609">
                  <a:moveTo>
                    <a:pt x="6150610" y="0"/>
                  </a:moveTo>
                  <a:lnTo>
                    <a:pt x="0" y="6150610"/>
                  </a:lnTo>
                  <a:lnTo>
                    <a:pt x="63500" y="6150610"/>
                  </a:lnTo>
                  <a:lnTo>
                    <a:pt x="6150610" y="63500"/>
                  </a:lnTo>
                  <a:lnTo>
                    <a:pt x="6150610" y="0"/>
                  </a:lnTo>
                  <a:close/>
                </a:path>
              </a:pathLst>
            </a:custGeom>
            <a:solidFill>
              <a:srgbClr val="5FFF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932429" y="646430"/>
              <a:ext cx="6211570" cy="6211570"/>
            </a:xfrm>
            <a:custGeom>
              <a:avLst/>
              <a:gdLst/>
              <a:ahLst/>
              <a:cxnLst/>
              <a:rect l="l" t="t" r="r" b="b"/>
              <a:pathLst>
                <a:path w="6211570" h="6211570">
                  <a:moveTo>
                    <a:pt x="6211570" y="0"/>
                  </a:moveTo>
                  <a:lnTo>
                    <a:pt x="0" y="6211570"/>
                  </a:lnTo>
                  <a:lnTo>
                    <a:pt x="60959" y="6211570"/>
                  </a:lnTo>
                  <a:lnTo>
                    <a:pt x="6211570" y="60959"/>
                  </a:lnTo>
                  <a:lnTo>
                    <a:pt x="6211570" y="0"/>
                  </a:lnTo>
                  <a:close/>
                </a:path>
              </a:pathLst>
            </a:custGeom>
            <a:solidFill>
              <a:srgbClr val="60FF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868929" y="582930"/>
              <a:ext cx="6275070" cy="6275070"/>
            </a:xfrm>
            <a:custGeom>
              <a:avLst/>
              <a:gdLst/>
              <a:ahLst/>
              <a:cxnLst/>
              <a:rect l="l" t="t" r="r" b="b"/>
              <a:pathLst>
                <a:path w="6275070" h="6275070">
                  <a:moveTo>
                    <a:pt x="6275070" y="0"/>
                  </a:moveTo>
                  <a:lnTo>
                    <a:pt x="0" y="6275070"/>
                  </a:lnTo>
                  <a:lnTo>
                    <a:pt x="63499" y="6275070"/>
                  </a:lnTo>
                  <a:lnTo>
                    <a:pt x="6275070" y="63500"/>
                  </a:lnTo>
                  <a:lnTo>
                    <a:pt x="6275070" y="0"/>
                  </a:lnTo>
                  <a:close/>
                </a:path>
              </a:pathLst>
            </a:custGeom>
            <a:solidFill>
              <a:srgbClr val="61FF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2805429" y="519430"/>
              <a:ext cx="6338570" cy="6338570"/>
            </a:xfrm>
            <a:custGeom>
              <a:avLst/>
              <a:gdLst/>
              <a:ahLst/>
              <a:cxnLst/>
              <a:rect l="l" t="t" r="r" b="b"/>
              <a:pathLst>
                <a:path w="6338570" h="6338570">
                  <a:moveTo>
                    <a:pt x="6338570" y="0"/>
                  </a:moveTo>
                  <a:lnTo>
                    <a:pt x="0" y="6338570"/>
                  </a:lnTo>
                  <a:lnTo>
                    <a:pt x="63499" y="6338570"/>
                  </a:lnTo>
                  <a:lnTo>
                    <a:pt x="6338570" y="63500"/>
                  </a:lnTo>
                  <a:lnTo>
                    <a:pt x="6338570" y="0"/>
                  </a:lnTo>
                  <a:close/>
                </a:path>
              </a:pathLst>
            </a:custGeom>
            <a:solidFill>
              <a:srgbClr val="62FF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2744470" y="458469"/>
              <a:ext cx="6399530" cy="6399530"/>
            </a:xfrm>
            <a:custGeom>
              <a:avLst/>
              <a:gdLst/>
              <a:ahLst/>
              <a:cxnLst/>
              <a:rect l="l" t="t" r="r" b="b"/>
              <a:pathLst>
                <a:path w="6399530" h="6399530">
                  <a:moveTo>
                    <a:pt x="6399530" y="0"/>
                  </a:moveTo>
                  <a:lnTo>
                    <a:pt x="0" y="6399530"/>
                  </a:lnTo>
                  <a:lnTo>
                    <a:pt x="60959" y="6399530"/>
                  </a:lnTo>
                  <a:lnTo>
                    <a:pt x="6399530" y="60959"/>
                  </a:lnTo>
                  <a:lnTo>
                    <a:pt x="6399530" y="0"/>
                  </a:lnTo>
                  <a:close/>
                </a:path>
              </a:pathLst>
            </a:custGeom>
            <a:solidFill>
              <a:srgbClr val="63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2680970" y="394970"/>
              <a:ext cx="6463030" cy="6463030"/>
            </a:xfrm>
            <a:custGeom>
              <a:avLst/>
              <a:gdLst/>
              <a:ahLst/>
              <a:cxnLst/>
              <a:rect l="l" t="t" r="r" b="b"/>
              <a:pathLst>
                <a:path w="6463030" h="6463030">
                  <a:moveTo>
                    <a:pt x="6463030" y="0"/>
                  </a:moveTo>
                  <a:lnTo>
                    <a:pt x="0" y="6463030"/>
                  </a:lnTo>
                  <a:lnTo>
                    <a:pt x="63500" y="6463030"/>
                  </a:lnTo>
                  <a:lnTo>
                    <a:pt x="6463030" y="63500"/>
                  </a:lnTo>
                  <a:lnTo>
                    <a:pt x="6463030" y="0"/>
                  </a:lnTo>
                  <a:close/>
                </a:path>
              </a:pathLst>
            </a:custGeom>
            <a:solidFill>
              <a:srgbClr val="64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555240" y="269252"/>
              <a:ext cx="6588759" cy="6588759"/>
            </a:xfrm>
            <a:custGeom>
              <a:avLst/>
              <a:gdLst/>
              <a:ahLst/>
              <a:cxnLst/>
              <a:rect l="l" t="t" r="r" b="b"/>
              <a:pathLst>
                <a:path w="6588759" h="6588759">
                  <a:moveTo>
                    <a:pt x="6588760" y="0"/>
                  </a:moveTo>
                  <a:lnTo>
                    <a:pt x="0" y="6588747"/>
                  </a:lnTo>
                  <a:lnTo>
                    <a:pt x="62230" y="6588747"/>
                  </a:lnTo>
                  <a:lnTo>
                    <a:pt x="125730" y="6588747"/>
                  </a:lnTo>
                  <a:lnTo>
                    <a:pt x="6588760" y="125717"/>
                  </a:lnTo>
                  <a:lnTo>
                    <a:pt x="6588760" y="62217"/>
                  </a:lnTo>
                  <a:lnTo>
                    <a:pt x="6588760" y="0"/>
                  </a:lnTo>
                  <a:close/>
                </a:path>
              </a:pathLst>
            </a:custGeom>
            <a:solidFill>
              <a:srgbClr val="66FF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493010" y="207009"/>
              <a:ext cx="6650990" cy="6650990"/>
            </a:xfrm>
            <a:custGeom>
              <a:avLst/>
              <a:gdLst/>
              <a:ahLst/>
              <a:cxnLst/>
              <a:rect l="l" t="t" r="r" b="b"/>
              <a:pathLst>
                <a:path w="6650990" h="6650990">
                  <a:moveTo>
                    <a:pt x="6650990" y="0"/>
                  </a:moveTo>
                  <a:lnTo>
                    <a:pt x="0" y="6650989"/>
                  </a:lnTo>
                  <a:lnTo>
                    <a:pt x="62230" y="6650989"/>
                  </a:lnTo>
                  <a:lnTo>
                    <a:pt x="6650990" y="62229"/>
                  </a:lnTo>
                  <a:lnTo>
                    <a:pt x="6650990" y="0"/>
                  </a:lnTo>
                  <a:close/>
                </a:path>
              </a:pathLst>
            </a:custGeom>
            <a:solidFill>
              <a:srgbClr val="67FF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429510" y="143510"/>
              <a:ext cx="6714490" cy="6714490"/>
            </a:xfrm>
            <a:custGeom>
              <a:avLst/>
              <a:gdLst/>
              <a:ahLst/>
              <a:cxnLst/>
              <a:rect l="l" t="t" r="r" b="b"/>
              <a:pathLst>
                <a:path w="6714490" h="6714490">
                  <a:moveTo>
                    <a:pt x="6714490" y="0"/>
                  </a:moveTo>
                  <a:lnTo>
                    <a:pt x="0" y="6714490"/>
                  </a:lnTo>
                  <a:lnTo>
                    <a:pt x="63500" y="6714490"/>
                  </a:lnTo>
                  <a:lnTo>
                    <a:pt x="6714490" y="63500"/>
                  </a:lnTo>
                  <a:lnTo>
                    <a:pt x="6714490" y="0"/>
                  </a:lnTo>
                  <a:close/>
                </a:path>
              </a:pathLst>
            </a:custGeom>
            <a:solidFill>
              <a:srgbClr val="68FF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366010" y="80010"/>
              <a:ext cx="6777990" cy="6777990"/>
            </a:xfrm>
            <a:custGeom>
              <a:avLst/>
              <a:gdLst/>
              <a:ahLst/>
              <a:cxnLst/>
              <a:rect l="l" t="t" r="r" b="b"/>
              <a:pathLst>
                <a:path w="6777990" h="6777990">
                  <a:moveTo>
                    <a:pt x="6777990" y="0"/>
                  </a:moveTo>
                  <a:lnTo>
                    <a:pt x="0" y="6777990"/>
                  </a:lnTo>
                  <a:lnTo>
                    <a:pt x="63500" y="6777990"/>
                  </a:lnTo>
                  <a:lnTo>
                    <a:pt x="6777990" y="63500"/>
                  </a:lnTo>
                  <a:lnTo>
                    <a:pt x="6777990" y="0"/>
                  </a:lnTo>
                  <a:close/>
                </a:path>
              </a:pathLst>
            </a:custGeom>
            <a:solidFill>
              <a:srgbClr val="69FF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2305049" y="19050"/>
              <a:ext cx="6838950" cy="6838950"/>
            </a:xfrm>
            <a:custGeom>
              <a:avLst/>
              <a:gdLst/>
              <a:ahLst/>
              <a:cxnLst/>
              <a:rect l="l" t="t" r="r" b="b"/>
              <a:pathLst>
                <a:path w="6838950" h="6838950">
                  <a:moveTo>
                    <a:pt x="6838950" y="0"/>
                  </a:moveTo>
                  <a:lnTo>
                    <a:pt x="0" y="6838950"/>
                  </a:lnTo>
                  <a:lnTo>
                    <a:pt x="60960" y="6838950"/>
                  </a:lnTo>
                  <a:lnTo>
                    <a:pt x="6838950" y="60960"/>
                  </a:lnTo>
                  <a:lnTo>
                    <a:pt x="6838950" y="0"/>
                  </a:lnTo>
                  <a:close/>
                </a:path>
              </a:pathLst>
            </a:custGeom>
            <a:solidFill>
              <a:srgbClr val="6AFF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2241549" y="0"/>
              <a:ext cx="6902450" cy="6858000"/>
            </a:xfrm>
            <a:custGeom>
              <a:avLst/>
              <a:gdLst/>
              <a:ahLst/>
              <a:cxnLst/>
              <a:rect l="l" t="t" r="r" b="b"/>
              <a:pathLst>
                <a:path w="6902450" h="6858000">
                  <a:moveTo>
                    <a:pt x="690245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02450" y="19050"/>
                  </a:lnTo>
                  <a:lnTo>
                    <a:pt x="6902450" y="0"/>
                  </a:lnTo>
                  <a:close/>
                </a:path>
              </a:pathLst>
            </a:custGeom>
            <a:solidFill>
              <a:srgbClr val="6BFF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217804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499" y="0"/>
                  </a:moveTo>
                  <a:lnTo>
                    <a:pt x="6857999" y="0"/>
                  </a:lnTo>
                  <a:lnTo>
                    <a:pt x="0" y="6857999"/>
                  </a:lnTo>
                  <a:lnTo>
                    <a:pt x="63499" y="6858000"/>
                  </a:lnTo>
                  <a:lnTo>
                    <a:pt x="6921499" y="0"/>
                  </a:lnTo>
                  <a:close/>
                </a:path>
              </a:pathLst>
            </a:custGeom>
            <a:solidFill>
              <a:srgbClr val="6CFF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2117089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59" y="0"/>
                  </a:moveTo>
                  <a:lnTo>
                    <a:pt x="6857999" y="0"/>
                  </a:lnTo>
                  <a:lnTo>
                    <a:pt x="0" y="6858000"/>
                  </a:lnTo>
                  <a:lnTo>
                    <a:pt x="60960" y="6858000"/>
                  </a:lnTo>
                  <a:lnTo>
                    <a:pt x="6918959" y="0"/>
                  </a:lnTo>
                  <a:close/>
                </a:path>
              </a:pathLst>
            </a:custGeom>
            <a:solidFill>
              <a:srgbClr val="6DFF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205358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6EFF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9008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499" y="0"/>
                  </a:moveTo>
                  <a:lnTo>
                    <a:pt x="6857999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499" y="0"/>
                  </a:lnTo>
                  <a:close/>
                </a:path>
              </a:pathLst>
            </a:custGeom>
            <a:solidFill>
              <a:srgbClr val="6FFF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92658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0FF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865629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59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0959" y="6858000"/>
                  </a:lnTo>
                  <a:lnTo>
                    <a:pt x="6918959" y="0"/>
                  </a:lnTo>
                  <a:close/>
                </a:path>
              </a:pathLst>
            </a:custGeom>
            <a:solidFill>
              <a:srgbClr val="71FF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80212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2F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73862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3F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676399" y="0"/>
              <a:ext cx="6920230" cy="6858000"/>
            </a:xfrm>
            <a:custGeom>
              <a:avLst/>
              <a:gdLst/>
              <a:ahLst/>
              <a:cxnLst/>
              <a:rect l="l" t="t" r="r" b="b"/>
              <a:pathLst>
                <a:path w="6920230" h="6858000">
                  <a:moveTo>
                    <a:pt x="692023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2229" y="6858000"/>
                  </a:lnTo>
                  <a:lnTo>
                    <a:pt x="6920230" y="0"/>
                  </a:lnTo>
                  <a:close/>
                </a:path>
              </a:pathLst>
            </a:custGeom>
            <a:solidFill>
              <a:srgbClr val="74F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614169" y="0"/>
              <a:ext cx="6920230" cy="6858000"/>
            </a:xfrm>
            <a:custGeom>
              <a:avLst/>
              <a:gdLst/>
              <a:ahLst/>
              <a:cxnLst/>
              <a:rect l="l" t="t" r="r" b="b"/>
              <a:pathLst>
                <a:path w="6920230" h="6858000">
                  <a:moveTo>
                    <a:pt x="692023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2230" y="6858000"/>
                  </a:lnTo>
                  <a:lnTo>
                    <a:pt x="6920230" y="0"/>
                  </a:lnTo>
                  <a:close/>
                </a:path>
              </a:pathLst>
            </a:custGeom>
            <a:solidFill>
              <a:srgbClr val="75F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55066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6F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148716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7FF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1426210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6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0960" y="6858000"/>
                  </a:lnTo>
                  <a:lnTo>
                    <a:pt x="6918960" y="0"/>
                  </a:lnTo>
                  <a:close/>
                </a:path>
              </a:pathLst>
            </a:custGeom>
            <a:solidFill>
              <a:srgbClr val="78FF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362710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9F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299210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AF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238249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6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0960" y="6858000"/>
                  </a:lnTo>
                  <a:lnTo>
                    <a:pt x="6918960" y="0"/>
                  </a:lnTo>
                  <a:close/>
                </a:path>
              </a:pathLst>
            </a:custGeom>
            <a:solidFill>
              <a:srgbClr val="7BF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17474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499" y="0"/>
                  </a:moveTo>
                  <a:lnTo>
                    <a:pt x="6857999" y="0"/>
                  </a:lnTo>
                  <a:lnTo>
                    <a:pt x="0" y="6857999"/>
                  </a:lnTo>
                  <a:lnTo>
                    <a:pt x="63499" y="6858000"/>
                  </a:lnTo>
                  <a:lnTo>
                    <a:pt x="6921499" y="0"/>
                  </a:lnTo>
                  <a:close/>
                </a:path>
              </a:pathLst>
            </a:custGeom>
            <a:solidFill>
              <a:srgbClr val="7C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111124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7D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104774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499" y="0"/>
                  </a:moveTo>
                  <a:lnTo>
                    <a:pt x="6857999" y="0"/>
                  </a:lnTo>
                  <a:lnTo>
                    <a:pt x="0" y="6857999"/>
                  </a:lnTo>
                  <a:lnTo>
                    <a:pt x="63499" y="6858000"/>
                  </a:lnTo>
                  <a:lnTo>
                    <a:pt x="6921499" y="0"/>
                  </a:lnTo>
                  <a:close/>
                </a:path>
              </a:pathLst>
            </a:custGeom>
            <a:solidFill>
              <a:srgbClr val="7E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986789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59" y="0"/>
                  </a:moveTo>
                  <a:lnTo>
                    <a:pt x="6857999" y="0"/>
                  </a:lnTo>
                  <a:lnTo>
                    <a:pt x="0" y="6858000"/>
                  </a:lnTo>
                  <a:lnTo>
                    <a:pt x="60960" y="6858000"/>
                  </a:lnTo>
                  <a:lnTo>
                    <a:pt x="6918959" y="0"/>
                  </a:lnTo>
                  <a:close/>
                </a:path>
              </a:pathLst>
            </a:custGeom>
            <a:solidFill>
              <a:srgbClr val="7F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92328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0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85978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7999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1FF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798830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6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0959" y="6858000"/>
                  </a:lnTo>
                  <a:lnTo>
                    <a:pt x="6918960" y="0"/>
                  </a:lnTo>
                  <a:close/>
                </a:path>
              </a:pathLst>
            </a:custGeom>
            <a:solidFill>
              <a:srgbClr val="82FF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735330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3FF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671830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499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4FF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609599" y="0"/>
              <a:ext cx="6920230" cy="6858000"/>
            </a:xfrm>
            <a:custGeom>
              <a:avLst/>
              <a:gdLst/>
              <a:ahLst/>
              <a:cxnLst/>
              <a:rect l="l" t="t" r="r" b="b"/>
              <a:pathLst>
                <a:path w="6920230" h="6858000">
                  <a:moveTo>
                    <a:pt x="692023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2229" y="6858000"/>
                  </a:lnTo>
                  <a:lnTo>
                    <a:pt x="6920230" y="0"/>
                  </a:lnTo>
                  <a:close/>
                </a:path>
              </a:pathLst>
            </a:custGeom>
            <a:solidFill>
              <a:srgbClr val="85FF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547369" y="0"/>
              <a:ext cx="6920230" cy="6858000"/>
            </a:xfrm>
            <a:custGeom>
              <a:avLst/>
              <a:gdLst/>
              <a:ahLst/>
              <a:cxnLst/>
              <a:rect l="l" t="t" r="r" b="b"/>
              <a:pathLst>
                <a:path w="6920230" h="6858000">
                  <a:moveTo>
                    <a:pt x="692023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2229" y="6858000"/>
                  </a:lnTo>
                  <a:lnTo>
                    <a:pt x="6920230" y="0"/>
                  </a:lnTo>
                  <a:close/>
                </a:path>
              </a:pathLst>
            </a:custGeom>
            <a:solidFill>
              <a:srgbClr val="86FF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48386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7FF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42036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8FF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09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6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0960" y="6858000"/>
                  </a:lnTo>
                  <a:lnTo>
                    <a:pt x="6918960" y="0"/>
                  </a:lnTo>
                  <a:close/>
                </a:path>
              </a:pathLst>
            </a:custGeom>
            <a:solidFill>
              <a:srgbClr val="89FF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29590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AFF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23240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BF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168910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50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3500" y="6858000"/>
                  </a:lnTo>
                  <a:lnTo>
                    <a:pt x="6921500" y="0"/>
                  </a:lnTo>
                  <a:close/>
                </a:path>
              </a:pathLst>
            </a:custGeom>
            <a:solidFill>
              <a:srgbClr val="8CF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07949" y="0"/>
              <a:ext cx="6918959" cy="6858000"/>
            </a:xfrm>
            <a:custGeom>
              <a:avLst/>
              <a:gdLst/>
              <a:ahLst/>
              <a:cxnLst/>
              <a:rect l="l" t="t" r="r" b="b"/>
              <a:pathLst>
                <a:path w="6918959" h="6858000">
                  <a:moveTo>
                    <a:pt x="6918960" y="0"/>
                  </a:moveTo>
                  <a:lnTo>
                    <a:pt x="6858000" y="0"/>
                  </a:lnTo>
                  <a:lnTo>
                    <a:pt x="0" y="6858000"/>
                  </a:lnTo>
                  <a:lnTo>
                    <a:pt x="60960" y="6858000"/>
                  </a:lnTo>
                  <a:lnTo>
                    <a:pt x="6918960" y="0"/>
                  </a:lnTo>
                  <a:close/>
                </a:path>
              </a:pathLst>
            </a:custGeom>
            <a:solidFill>
              <a:srgbClr val="8DF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44449" y="0"/>
              <a:ext cx="6921500" cy="6858000"/>
            </a:xfrm>
            <a:custGeom>
              <a:avLst/>
              <a:gdLst/>
              <a:ahLst/>
              <a:cxnLst/>
              <a:rect l="l" t="t" r="r" b="b"/>
              <a:pathLst>
                <a:path w="6921500" h="6858000">
                  <a:moveTo>
                    <a:pt x="6921499" y="0"/>
                  </a:moveTo>
                  <a:lnTo>
                    <a:pt x="6857999" y="0"/>
                  </a:lnTo>
                  <a:lnTo>
                    <a:pt x="0" y="6857999"/>
                  </a:lnTo>
                  <a:lnTo>
                    <a:pt x="63499" y="6858000"/>
                  </a:lnTo>
                  <a:lnTo>
                    <a:pt x="6921499" y="0"/>
                  </a:lnTo>
                  <a:close/>
                </a:path>
              </a:pathLst>
            </a:custGeom>
            <a:solidFill>
              <a:srgbClr val="8EFF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0" y="0"/>
              <a:ext cx="6902450" cy="6858000"/>
            </a:xfrm>
            <a:custGeom>
              <a:avLst/>
              <a:gdLst/>
              <a:ahLst/>
              <a:cxnLst/>
              <a:rect l="l" t="t" r="r" b="b"/>
              <a:pathLst>
                <a:path w="6902450" h="6858000">
                  <a:moveTo>
                    <a:pt x="6902450" y="0"/>
                  </a:moveTo>
                  <a:lnTo>
                    <a:pt x="6838950" y="0"/>
                  </a:lnTo>
                  <a:lnTo>
                    <a:pt x="0" y="6838950"/>
                  </a:lnTo>
                  <a:lnTo>
                    <a:pt x="0" y="6858000"/>
                  </a:lnTo>
                  <a:lnTo>
                    <a:pt x="44450" y="6858000"/>
                  </a:lnTo>
                  <a:lnTo>
                    <a:pt x="6902450" y="0"/>
                  </a:lnTo>
                  <a:close/>
                </a:path>
              </a:pathLst>
            </a:custGeom>
            <a:solidFill>
              <a:srgbClr val="8FFF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0" y="0"/>
              <a:ext cx="6838950" cy="6838950"/>
            </a:xfrm>
            <a:custGeom>
              <a:avLst/>
              <a:gdLst/>
              <a:ahLst/>
              <a:cxnLst/>
              <a:rect l="l" t="t" r="r" b="b"/>
              <a:pathLst>
                <a:path w="6838950" h="6838950">
                  <a:moveTo>
                    <a:pt x="6838950" y="0"/>
                  </a:moveTo>
                  <a:lnTo>
                    <a:pt x="6777989" y="0"/>
                  </a:lnTo>
                  <a:lnTo>
                    <a:pt x="0" y="6777990"/>
                  </a:lnTo>
                  <a:lnTo>
                    <a:pt x="0" y="6838950"/>
                  </a:lnTo>
                  <a:lnTo>
                    <a:pt x="6838950" y="0"/>
                  </a:lnTo>
                  <a:close/>
                </a:path>
              </a:pathLst>
            </a:custGeom>
            <a:solidFill>
              <a:srgbClr val="90FF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0" y="0"/>
              <a:ext cx="6777990" cy="6777990"/>
            </a:xfrm>
            <a:custGeom>
              <a:avLst/>
              <a:gdLst/>
              <a:ahLst/>
              <a:cxnLst/>
              <a:rect l="l" t="t" r="r" b="b"/>
              <a:pathLst>
                <a:path w="6777990" h="6777990">
                  <a:moveTo>
                    <a:pt x="6777989" y="0"/>
                  </a:moveTo>
                  <a:lnTo>
                    <a:pt x="6714489" y="0"/>
                  </a:lnTo>
                  <a:lnTo>
                    <a:pt x="0" y="6714490"/>
                  </a:lnTo>
                  <a:lnTo>
                    <a:pt x="0" y="6777989"/>
                  </a:lnTo>
                  <a:lnTo>
                    <a:pt x="6777989" y="0"/>
                  </a:lnTo>
                  <a:close/>
                </a:path>
              </a:pathLst>
            </a:custGeom>
            <a:solidFill>
              <a:srgbClr val="91FF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0" y="0"/>
              <a:ext cx="6714490" cy="6714490"/>
            </a:xfrm>
            <a:custGeom>
              <a:avLst/>
              <a:gdLst/>
              <a:ahLst/>
              <a:cxnLst/>
              <a:rect l="l" t="t" r="r" b="b"/>
              <a:pathLst>
                <a:path w="6714490" h="6714490">
                  <a:moveTo>
                    <a:pt x="6714490" y="0"/>
                  </a:moveTo>
                  <a:lnTo>
                    <a:pt x="6650990" y="0"/>
                  </a:lnTo>
                  <a:lnTo>
                    <a:pt x="0" y="6650990"/>
                  </a:lnTo>
                  <a:lnTo>
                    <a:pt x="0" y="6714490"/>
                  </a:lnTo>
                  <a:lnTo>
                    <a:pt x="6714490" y="0"/>
                  </a:lnTo>
                  <a:close/>
                </a:path>
              </a:pathLst>
            </a:custGeom>
            <a:solidFill>
              <a:srgbClr val="92FF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0" y="0"/>
              <a:ext cx="6650990" cy="6650990"/>
            </a:xfrm>
            <a:custGeom>
              <a:avLst/>
              <a:gdLst/>
              <a:ahLst/>
              <a:cxnLst/>
              <a:rect l="l" t="t" r="r" b="b"/>
              <a:pathLst>
                <a:path w="6650990" h="6650990">
                  <a:moveTo>
                    <a:pt x="6650989" y="0"/>
                  </a:moveTo>
                  <a:lnTo>
                    <a:pt x="6588759" y="0"/>
                  </a:lnTo>
                  <a:lnTo>
                    <a:pt x="0" y="6588759"/>
                  </a:lnTo>
                  <a:lnTo>
                    <a:pt x="0" y="6650989"/>
                  </a:lnTo>
                  <a:lnTo>
                    <a:pt x="6650989" y="0"/>
                  </a:lnTo>
                  <a:close/>
                </a:path>
              </a:pathLst>
            </a:custGeom>
            <a:solidFill>
              <a:srgbClr val="93FF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0" y="0"/>
              <a:ext cx="6588759" cy="6588759"/>
            </a:xfrm>
            <a:custGeom>
              <a:avLst/>
              <a:gdLst/>
              <a:ahLst/>
              <a:cxnLst/>
              <a:rect l="l" t="t" r="r" b="b"/>
              <a:pathLst>
                <a:path w="6588759" h="6588759">
                  <a:moveTo>
                    <a:pt x="6588759" y="0"/>
                  </a:moveTo>
                  <a:lnTo>
                    <a:pt x="6526530" y="0"/>
                  </a:lnTo>
                  <a:lnTo>
                    <a:pt x="0" y="6526530"/>
                  </a:lnTo>
                  <a:lnTo>
                    <a:pt x="0" y="6588759"/>
                  </a:lnTo>
                  <a:lnTo>
                    <a:pt x="6588759" y="0"/>
                  </a:lnTo>
                  <a:close/>
                </a:path>
              </a:pathLst>
            </a:custGeom>
            <a:solidFill>
              <a:srgbClr val="94FF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0" y="0"/>
              <a:ext cx="6526530" cy="6526530"/>
            </a:xfrm>
            <a:custGeom>
              <a:avLst/>
              <a:gdLst/>
              <a:ahLst/>
              <a:cxnLst/>
              <a:rect l="l" t="t" r="r" b="b"/>
              <a:pathLst>
                <a:path w="6526530" h="6526530">
                  <a:moveTo>
                    <a:pt x="6526530" y="0"/>
                  </a:moveTo>
                  <a:lnTo>
                    <a:pt x="6463030" y="0"/>
                  </a:lnTo>
                  <a:lnTo>
                    <a:pt x="0" y="6463030"/>
                  </a:lnTo>
                  <a:lnTo>
                    <a:pt x="0" y="6526530"/>
                  </a:lnTo>
                  <a:lnTo>
                    <a:pt x="6526530" y="0"/>
                  </a:lnTo>
                  <a:close/>
                </a:path>
              </a:pathLst>
            </a:custGeom>
            <a:solidFill>
              <a:srgbClr val="95FF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0" y="0"/>
              <a:ext cx="6463030" cy="6463030"/>
            </a:xfrm>
            <a:custGeom>
              <a:avLst/>
              <a:gdLst/>
              <a:ahLst/>
              <a:cxnLst/>
              <a:rect l="l" t="t" r="r" b="b"/>
              <a:pathLst>
                <a:path w="6463030" h="6463030">
                  <a:moveTo>
                    <a:pt x="6463030" y="0"/>
                  </a:moveTo>
                  <a:lnTo>
                    <a:pt x="6399530" y="0"/>
                  </a:lnTo>
                  <a:lnTo>
                    <a:pt x="0" y="6399530"/>
                  </a:lnTo>
                  <a:lnTo>
                    <a:pt x="0" y="6463030"/>
                  </a:lnTo>
                  <a:lnTo>
                    <a:pt x="6463030" y="0"/>
                  </a:lnTo>
                  <a:close/>
                </a:path>
              </a:pathLst>
            </a:custGeom>
            <a:solidFill>
              <a:srgbClr val="96FF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0" y="0"/>
              <a:ext cx="6399530" cy="6399530"/>
            </a:xfrm>
            <a:custGeom>
              <a:avLst/>
              <a:gdLst/>
              <a:ahLst/>
              <a:cxnLst/>
              <a:rect l="l" t="t" r="r" b="b"/>
              <a:pathLst>
                <a:path w="6399530" h="6399530">
                  <a:moveTo>
                    <a:pt x="6399530" y="0"/>
                  </a:moveTo>
                  <a:lnTo>
                    <a:pt x="6338570" y="0"/>
                  </a:lnTo>
                  <a:lnTo>
                    <a:pt x="0" y="6338570"/>
                  </a:lnTo>
                  <a:lnTo>
                    <a:pt x="0" y="6399530"/>
                  </a:lnTo>
                  <a:lnTo>
                    <a:pt x="6399530" y="0"/>
                  </a:lnTo>
                  <a:close/>
                </a:path>
              </a:pathLst>
            </a:custGeom>
            <a:solidFill>
              <a:srgbClr val="97FF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0" y="0"/>
              <a:ext cx="6338570" cy="6338570"/>
            </a:xfrm>
            <a:custGeom>
              <a:avLst/>
              <a:gdLst/>
              <a:ahLst/>
              <a:cxnLst/>
              <a:rect l="l" t="t" r="r" b="b"/>
              <a:pathLst>
                <a:path w="6338570" h="6338570">
                  <a:moveTo>
                    <a:pt x="6338570" y="0"/>
                  </a:moveTo>
                  <a:lnTo>
                    <a:pt x="6275070" y="0"/>
                  </a:lnTo>
                  <a:lnTo>
                    <a:pt x="0" y="6275070"/>
                  </a:lnTo>
                  <a:lnTo>
                    <a:pt x="0" y="6338570"/>
                  </a:lnTo>
                  <a:lnTo>
                    <a:pt x="6338570" y="0"/>
                  </a:lnTo>
                  <a:close/>
                </a:path>
              </a:pathLst>
            </a:custGeom>
            <a:solidFill>
              <a:srgbClr val="98FF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0" y="0"/>
              <a:ext cx="6275070" cy="6275070"/>
            </a:xfrm>
            <a:custGeom>
              <a:avLst/>
              <a:gdLst/>
              <a:ahLst/>
              <a:cxnLst/>
              <a:rect l="l" t="t" r="r" b="b"/>
              <a:pathLst>
                <a:path w="6275070" h="6275070">
                  <a:moveTo>
                    <a:pt x="6275070" y="0"/>
                  </a:moveTo>
                  <a:lnTo>
                    <a:pt x="6211570" y="0"/>
                  </a:lnTo>
                  <a:lnTo>
                    <a:pt x="0" y="6211570"/>
                  </a:lnTo>
                  <a:lnTo>
                    <a:pt x="0" y="6275070"/>
                  </a:lnTo>
                  <a:lnTo>
                    <a:pt x="6275070" y="0"/>
                  </a:lnTo>
                  <a:close/>
                </a:path>
              </a:pathLst>
            </a:custGeom>
            <a:solidFill>
              <a:srgbClr val="99FF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0" y="0"/>
              <a:ext cx="6211570" cy="6211570"/>
            </a:xfrm>
            <a:custGeom>
              <a:avLst/>
              <a:gdLst/>
              <a:ahLst/>
              <a:cxnLst/>
              <a:rect l="l" t="t" r="r" b="b"/>
              <a:pathLst>
                <a:path w="6211570" h="6211570">
                  <a:moveTo>
                    <a:pt x="6211570" y="0"/>
                  </a:moveTo>
                  <a:lnTo>
                    <a:pt x="6150610" y="0"/>
                  </a:lnTo>
                  <a:lnTo>
                    <a:pt x="0" y="6150610"/>
                  </a:lnTo>
                  <a:lnTo>
                    <a:pt x="0" y="6211570"/>
                  </a:lnTo>
                  <a:lnTo>
                    <a:pt x="6211570" y="0"/>
                  </a:lnTo>
                  <a:close/>
                </a:path>
              </a:pathLst>
            </a:custGeom>
            <a:solidFill>
              <a:srgbClr val="9AF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0" y="0"/>
              <a:ext cx="6150610" cy="6150610"/>
            </a:xfrm>
            <a:custGeom>
              <a:avLst/>
              <a:gdLst/>
              <a:ahLst/>
              <a:cxnLst/>
              <a:rect l="l" t="t" r="r" b="b"/>
              <a:pathLst>
                <a:path w="6150610" h="6150610">
                  <a:moveTo>
                    <a:pt x="6150610" y="0"/>
                  </a:moveTo>
                  <a:lnTo>
                    <a:pt x="6087110" y="0"/>
                  </a:lnTo>
                  <a:lnTo>
                    <a:pt x="0" y="6087110"/>
                  </a:lnTo>
                  <a:lnTo>
                    <a:pt x="0" y="6150610"/>
                  </a:lnTo>
                  <a:lnTo>
                    <a:pt x="6150610" y="0"/>
                  </a:lnTo>
                  <a:close/>
                </a:path>
              </a:pathLst>
            </a:custGeom>
            <a:solidFill>
              <a:srgbClr val="9BF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0" y="0"/>
              <a:ext cx="6087110" cy="6087110"/>
            </a:xfrm>
            <a:custGeom>
              <a:avLst/>
              <a:gdLst/>
              <a:ahLst/>
              <a:cxnLst/>
              <a:rect l="l" t="t" r="r" b="b"/>
              <a:pathLst>
                <a:path w="6087110" h="6087110">
                  <a:moveTo>
                    <a:pt x="6087110" y="0"/>
                  </a:moveTo>
                  <a:lnTo>
                    <a:pt x="6023610" y="0"/>
                  </a:lnTo>
                  <a:lnTo>
                    <a:pt x="0" y="6023610"/>
                  </a:lnTo>
                  <a:lnTo>
                    <a:pt x="0" y="6087110"/>
                  </a:lnTo>
                  <a:lnTo>
                    <a:pt x="6087110" y="0"/>
                  </a:lnTo>
                  <a:close/>
                </a:path>
              </a:pathLst>
            </a:custGeom>
            <a:solidFill>
              <a:srgbClr val="9CF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0" y="0"/>
              <a:ext cx="6023610" cy="6023610"/>
            </a:xfrm>
            <a:custGeom>
              <a:avLst/>
              <a:gdLst/>
              <a:ahLst/>
              <a:cxnLst/>
              <a:rect l="l" t="t" r="r" b="b"/>
              <a:pathLst>
                <a:path w="6023610" h="6023610">
                  <a:moveTo>
                    <a:pt x="6023610" y="0"/>
                  </a:moveTo>
                  <a:lnTo>
                    <a:pt x="5960110" y="0"/>
                  </a:lnTo>
                  <a:lnTo>
                    <a:pt x="0" y="5960110"/>
                  </a:lnTo>
                  <a:lnTo>
                    <a:pt x="0" y="6023610"/>
                  </a:lnTo>
                  <a:lnTo>
                    <a:pt x="6023610" y="0"/>
                  </a:lnTo>
                  <a:close/>
                </a:path>
              </a:pathLst>
            </a:custGeom>
            <a:solidFill>
              <a:srgbClr val="9DF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0" y="0"/>
              <a:ext cx="5960110" cy="5960110"/>
            </a:xfrm>
            <a:custGeom>
              <a:avLst/>
              <a:gdLst/>
              <a:ahLst/>
              <a:cxnLst/>
              <a:rect l="l" t="t" r="r" b="b"/>
              <a:pathLst>
                <a:path w="5960110" h="5960110">
                  <a:moveTo>
                    <a:pt x="5960110" y="0"/>
                  </a:moveTo>
                  <a:lnTo>
                    <a:pt x="5899149" y="0"/>
                  </a:lnTo>
                  <a:lnTo>
                    <a:pt x="0" y="5899150"/>
                  </a:lnTo>
                  <a:lnTo>
                    <a:pt x="0" y="5960110"/>
                  </a:lnTo>
                  <a:lnTo>
                    <a:pt x="5960110" y="0"/>
                  </a:lnTo>
                  <a:close/>
                </a:path>
              </a:pathLst>
            </a:custGeom>
            <a:solidFill>
              <a:srgbClr val="9EF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0" y="0"/>
              <a:ext cx="5899150" cy="5899150"/>
            </a:xfrm>
            <a:custGeom>
              <a:avLst/>
              <a:gdLst/>
              <a:ahLst/>
              <a:cxnLst/>
              <a:rect l="l" t="t" r="r" b="b"/>
              <a:pathLst>
                <a:path w="5899150" h="5899150">
                  <a:moveTo>
                    <a:pt x="5899150" y="0"/>
                  </a:moveTo>
                  <a:lnTo>
                    <a:pt x="5835650" y="0"/>
                  </a:lnTo>
                  <a:lnTo>
                    <a:pt x="0" y="5835650"/>
                  </a:lnTo>
                  <a:lnTo>
                    <a:pt x="0" y="5899150"/>
                  </a:lnTo>
                  <a:lnTo>
                    <a:pt x="5899150" y="0"/>
                  </a:lnTo>
                  <a:close/>
                </a:path>
              </a:pathLst>
            </a:custGeom>
            <a:solidFill>
              <a:srgbClr val="9FFF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0" y="0"/>
              <a:ext cx="5835650" cy="5835650"/>
            </a:xfrm>
            <a:custGeom>
              <a:avLst/>
              <a:gdLst/>
              <a:ahLst/>
              <a:cxnLst/>
              <a:rect l="l" t="t" r="r" b="b"/>
              <a:pathLst>
                <a:path w="5835650" h="5835650">
                  <a:moveTo>
                    <a:pt x="5835650" y="0"/>
                  </a:moveTo>
                  <a:lnTo>
                    <a:pt x="5772149" y="0"/>
                  </a:lnTo>
                  <a:lnTo>
                    <a:pt x="0" y="5772150"/>
                  </a:lnTo>
                  <a:lnTo>
                    <a:pt x="0" y="5835650"/>
                  </a:lnTo>
                  <a:lnTo>
                    <a:pt x="5835650" y="0"/>
                  </a:lnTo>
                  <a:close/>
                </a:path>
              </a:pathLst>
            </a:custGeom>
            <a:solidFill>
              <a:srgbClr val="A0FF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0" y="0"/>
              <a:ext cx="5772150" cy="5772150"/>
            </a:xfrm>
            <a:custGeom>
              <a:avLst/>
              <a:gdLst/>
              <a:ahLst/>
              <a:cxnLst/>
              <a:rect l="l" t="t" r="r" b="b"/>
              <a:pathLst>
                <a:path w="5772150" h="5772150">
                  <a:moveTo>
                    <a:pt x="5772150" y="0"/>
                  </a:moveTo>
                  <a:lnTo>
                    <a:pt x="5709920" y="0"/>
                  </a:lnTo>
                  <a:lnTo>
                    <a:pt x="0" y="5709920"/>
                  </a:lnTo>
                  <a:lnTo>
                    <a:pt x="0" y="5772150"/>
                  </a:lnTo>
                  <a:lnTo>
                    <a:pt x="5772150" y="0"/>
                  </a:lnTo>
                  <a:close/>
                </a:path>
              </a:pathLst>
            </a:custGeom>
            <a:solidFill>
              <a:srgbClr val="A1FF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0" y="0"/>
              <a:ext cx="5709920" cy="5709920"/>
            </a:xfrm>
            <a:custGeom>
              <a:avLst/>
              <a:gdLst/>
              <a:ahLst/>
              <a:cxnLst/>
              <a:rect l="l" t="t" r="r" b="b"/>
              <a:pathLst>
                <a:path w="5709920" h="5709920">
                  <a:moveTo>
                    <a:pt x="5709919" y="0"/>
                  </a:moveTo>
                  <a:lnTo>
                    <a:pt x="5647690" y="0"/>
                  </a:lnTo>
                  <a:lnTo>
                    <a:pt x="0" y="5647690"/>
                  </a:lnTo>
                  <a:lnTo>
                    <a:pt x="0" y="5709919"/>
                  </a:lnTo>
                  <a:lnTo>
                    <a:pt x="5709919" y="0"/>
                  </a:lnTo>
                  <a:close/>
                </a:path>
              </a:pathLst>
            </a:custGeom>
            <a:solidFill>
              <a:srgbClr val="A2FF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0" y="0"/>
              <a:ext cx="5647690" cy="5647690"/>
            </a:xfrm>
            <a:custGeom>
              <a:avLst/>
              <a:gdLst/>
              <a:ahLst/>
              <a:cxnLst/>
              <a:rect l="l" t="t" r="r" b="b"/>
              <a:pathLst>
                <a:path w="5647690" h="5647690">
                  <a:moveTo>
                    <a:pt x="5647689" y="0"/>
                  </a:moveTo>
                  <a:lnTo>
                    <a:pt x="5584190" y="0"/>
                  </a:lnTo>
                  <a:lnTo>
                    <a:pt x="0" y="5584190"/>
                  </a:lnTo>
                  <a:lnTo>
                    <a:pt x="0" y="5647689"/>
                  </a:lnTo>
                  <a:lnTo>
                    <a:pt x="5647689" y="0"/>
                  </a:lnTo>
                  <a:close/>
                </a:path>
              </a:pathLst>
            </a:custGeom>
            <a:solidFill>
              <a:srgbClr val="A3FF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0" y="0"/>
              <a:ext cx="5584190" cy="5584190"/>
            </a:xfrm>
            <a:custGeom>
              <a:avLst/>
              <a:gdLst/>
              <a:ahLst/>
              <a:cxnLst/>
              <a:rect l="l" t="t" r="r" b="b"/>
              <a:pathLst>
                <a:path w="5584190" h="5584190">
                  <a:moveTo>
                    <a:pt x="5584190" y="0"/>
                  </a:moveTo>
                  <a:lnTo>
                    <a:pt x="5520690" y="0"/>
                  </a:lnTo>
                  <a:lnTo>
                    <a:pt x="0" y="5520690"/>
                  </a:lnTo>
                  <a:lnTo>
                    <a:pt x="0" y="5584190"/>
                  </a:lnTo>
                  <a:lnTo>
                    <a:pt x="5584190" y="0"/>
                  </a:lnTo>
                  <a:close/>
                </a:path>
              </a:pathLst>
            </a:custGeom>
            <a:solidFill>
              <a:srgbClr val="A4FF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0" y="0"/>
              <a:ext cx="5520690" cy="5520690"/>
            </a:xfrm>
            <a:custGeom>
              <a:avLst/>
              <a:gdLst/>
              <a:ahLst/>
              <a:cxnLst/>
              <a:rect l="l" t="t" r="r" b="b"/>
              <a:pathLst>
                <a:path w="5520690" h="5520690">
                  <a:moveTo>
                    <a:pt x="5520689" y="0"/>
                  </a:moveTo>
                  <a:lnTo>
                    <a:pt x="5459730" y="0"/>
                  </a:lnTo>
                  <a:lnTo>
                    <a:pt x="0" y="5459730"/>
                  </a:lnTo>
                  <a:lnTo>
                    <a:pt x="0" y="5520689"/>
                  </a:lnTo>
                  <a:lnTo>
                    <a:pt x="5520689" y="0"/>
                  </a:lnTo>
                  <a:close/>
                </a:path>
              </a:pathLst>
            </a:custGeom>
            <a:solidFill>
              <a:srgbClr val="A5FF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0" y="0"/>
              <a:ext cx="5459730" cy="5459730"/>
            </a:xfrm>
            <a:custGeom>
              <a:avLst/>
              <a:gdLst/>
              <a:ahLst/>
              <a:cxnLst/>
              <a:rect l="l" t="t" r="r" b="b"/>
              <a:pathLst>
                <a:path w="5459730" h="5459730">
                  <a:moveTo>
                    <a:pt x="5459730" y="0"/>
                  </a:moveTo>
                  <a:lnTo>
                    <a:pt x="5396230" y="0"/>
                  </a:lnTo>
                  <a:lnTo>
                    <a:pt x="0" y="5396230"/>
                  </a:lnTo>
                  <a:lnTo>
                    <a:pt x="0" y="5459730"/>
                  </a:lnTo>
                  <a:lnTo>
                    <a:pt x="5459730" y="0"/>
                  </a:lnTo>
                  <a:close/>
                </a:path>
              </a:pathLst>
            </a:custGeom>
            <a:solidFill>
              <a:srgbClr val="A6FF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0" y="0"/>
              <a:ext cx="5396230" cy="5396230"/>
            </a:xfrm>
            <a:custGeom>
              <a:avLst/>
              <a:gdLst/>
              <a:ahLst/>
              <a:cxnLst/>
              <a:rect l="l" t="t" r="r" b="b"/>
              <a:pathLst>
                <a:path w="5396230" h="5396230">
                  <a:moveTo>
                    <a:pt x="5396230" y="0"/>
                  </a:moveTo>
                  <a:lnTo>
                    <a:pt x="5332730" y="0"/>
                  </a:lnTo>
                  <a:lnTo>
                    <a:pt x="0" y="5332730"/>
                  </a:lnTo>
                  <a:lnTo>
                    <a:pt x="0" y="5396230"/>
                  </a:lnTo>
                  <a:lnTo>
                    <a:pt x="5396230" y="0"/>
                  </a:lnTo>
                  <a:close/>
                </a:path>
              </a:pathLst>
            </a:custGeom>
            <a:solidFill>
              <a:srgbClr val="A7FF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0" y="0"/>
              <a:ext cx="5332730" cy="5332730"/>
            </a:xfrm>
            <a:custGeom>
              <a:avLst/>
              <a:gdLst/>
              <a:ahLst/>
              <a:cxnLst/>
              <a:rect l="l" t="t" r="r" b="b"/>
              <a:pathLst>
                <a:path w="5332730" h="5332730">
                  <a:moveTo>
                    <a:pt x="5332730" y="0"/>
                  </a:moveTo>
                  <a:lnTo>
                    <a:pt x="5270500" y="0"/>
                  </a:lnTo>
                  <a:lnTo>
                    <a:pt x="0" y="5270500"/>
                  </a:lnTo>
                  <a:lnTo>
                    <a:pt x="0" y="5332730"/>
                  </a:lnTo>
                  <a:lnTo>
                    <a:pt x="5332730" y="0"/>
                  </a:lnTo>
                  <a:close/>
                </a:path>
              </a:pathLst>
            </a:custGeom>
            <a:solidFill>
              <a:srgbClr val="A8FF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0" y="0"/>
              <a:ext cx="5270500" cy="5270500"/>
            </a:xfrm>
            <a:custGeom>
              <a:avLst/>
              <a:gdLst/>
              <a:ahLst/>
              <a:cxnLst/>
              <a:rect l="l" t="t" r="r" b="b"/>
              <a:pathLst>
                <a:path w="5270500" h="5270500">
                  <a:moveTo>
                    <a:pt x="5270500" y="0"/>
                  </a:moveTo>
                  <a:lnTo>
                    <a:pt x="5208270" y="0"/>
                  </a:lnTo>
                  <a:lnTo>
                    <a:pt x="0" y="5208270"/>
                  </a:lnTo>
                  <a:lnTo>
                    <a:pt x="0" y="5270500"/>
                  </a:lnTo>
                  <a:lnTo>
                    <a:pt x="5270500" y="0"/>
                  </a:lnTo>
                  <a:close/>
                </a:path>
              </a:pathLst>
            </a:custGeom>
            <a:solidFill>
              <a:srgbClr val="A9FF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0" y="0"/>
              <a:ext cx="5208270" cy="5208270"/>
            </a:xfrm>
            <a:custGeom>
              <a:avLst/>
              <a:gdLst/>
              <a:ahLst/>
              <a:cxnLst/>
              <a:rect l="l" t="t" r="r" b="b"/>
              <a:pathLst>
                <a:path w="5208270" h="5208270">
                  <a:moveTo>
                    <a:pt x="5208270" y="0"/>
                  </a:moveTo>
                  <a:lnTo>
                    <a:pt x="5144770" y="0"/>
                  </a:lnTo>
                  <a:lnTo>
                    <a:pt x="0" y="5144770"/>
                  </a:lnTo>
                  <a:lnTo>
                    <a:pt x="0" y="5208270"/>
                  </a:lnTo>
                  <a:lnTo>
                    <a:pt x="5208270" y="0"/>
                  </a:lnTo>
                  <a:close/>
                </a:path>
              </a:pathLst>
            </a:custGeom>
            <a:solidFill>
              <a:srgbClr val="AAFF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0" y="0"/>
              <a:ext cx="5144770" cy="5144770"/>
            </a:xfrm>
            <a:custGeom>
              <a:avLst/>
              <a:gdLst/>
              <a:ahLst/>
              <a:cxnLst/>
              <a:rect l="l" t="t" r="r" b="b"/>
              <a:pathLst>
                <a:path w="5144770" h="5144770">
                  <a:moveTo>
                    <a:pt x="5144770" y="0"/>
                  </a:moveTo>
                  <a:lnTo>
                    <a:pt x="5081270" y="0"/>
                  </a:lnTo>
                  <a:lnTo>
                    <a:pt x="0" y="5081270"/>
                  </a:lnTo>
                  <a:lnTo>
                    <a:pt x="0" y="5144770"/>
                  </a:lnTo>
                  <a:lnTo>
                    <a:pt x="5144770" y="0"/>
                  </a:lnTo>
                  <a:close/>
                </a:path>
              </a:pathLst>
            </a:custGeom>
            <a:solidFill>
              <a:srgbClr val="ABFF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0" y="0"/>
              <a:ext cx="5081270" cy="5081270"/>
            </a:xfrm>
            <a:custGeom>
              <a:avLst/>
              <a:gdLst/>
              <a:ahLst/>
              <a:cxnLst/>
              <a:rect l="l" t="t" r="r" b="b"/>
              <a:pathLst>
                <a:path w="5081270" h="5081270">
                  <a:moveTo>
                    <a:pt x="5081270" y="0"/>
                  </a:moveTo>
                  <a:lnTo>
                    <a:pt x="5020309" y="0"/>
                  </a:lnTo>
                  <a:lnTo>
                    <a:pt x="0" y="5020310"/>
                  </a:lnTo>
                  <a:lnTo>
                    <a:pt x="0" y="5081270"/>
                  </a:lnTo>
                  <a:lnTo>
                    <a:pt x="5081270" y="0"/>
                  </a:lnTo>
                  <a:close/>
                </a:path>
              </a:pathLst>
            </a:custGeom>
            <a:solidFill>
              <a:srgbClr val="ACFF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0" y="0"/>
              <a:ext cx="5020310" cy="5020310"/>
            </a:xfrm>
            <a:custGeom>
              <a:avLst/>
              <a:gdLst/>
              <a:ahLst/>
              <a:cxnLst/>
              <a:rect l="l" t="t" r="r" b="b"/>
              <a:pathLst>
                <a:path w="5020310" h="5020310">
                  <a:moveTo>
                    <a:pt x="5020310" y="0"/>
                  </a:moveTo>
                  <a:lnTo>
                    <a:pt x="4956810" y="0"/>
                  </a:lnTo>
                  <a:lnTo>
                    <a:pt x="0" y="4956810"/>
                  </a:lnTo>
                  <a:lnTo>
                    <a:pt x="0" y="5020310"/>
                  </a:lnTo>
                  <a:lnTo>
                    <a:pt x="5020310" y="0"/>
                  </a:lnTo>
                  <a:close/>
                </a:path>
              </a:pathLst>
            </a:custGeom>
            <a:solidFill>
              <a:srgbClr val="ADFF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0" y="0"/>
              <a:ext cx="4956810" cy="4956810"/>
            </a:xfrm>
            <a:custGeom>
              <a:avLst/>
              <a:gdLst/>
              <a:ahLst/>
              <a:cxnLst/>
              <a:rect l="l" t="t" r="r" b="b"/>
              <a:pathLst>
                <a:path w="4956810" h="4956810">
                  <a:moveTo>
                    <a:pt x="4956810" y="0"/>
                  </a:moveTo>
                  <a:lnTo>
                    <a:pt x="4894580" y="0"/>
                  </a:lnTo>
                  <a:lnTo>
                    <a:pt x="0" y="4894580"/>
                  </a:lnTo>
                  <a:lnTo>
                    <a:pt x="0" y="4956810"/>
                  </a:lnTo>
                  <a:lnTo>
                    <a:pt x="4956810" y="0"/>
                  </a:lnTo>
                  <a:close/>
                </a:path>
              </a:pathLst>
            </a:custGeom>
            <a:solidFill>
              <a:srgbClr val="AEFF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0" y="0"/>
              <a:ext cx="4894580" cy="4894580"/>
            </a:xfrm>
            <a:custGeom>
              <a:avLst/>
              <a:gdLst/>
              <a:ahLst/>
              <a:cxnLst/>
              <a:rect l="l" t="t" r="r" b="b"/>
              <a:pathLst>
                <a:path w="4894580" h="4894580">
                  <a:moveTo>
                    <a:pt x="4894580" y="0"/>
                  </a:moveTo>
                  <a:lnTo>
                    <a:pt x="4831080" y="0"/>
                  </a:lnTo>
                  <a:lnTo>
                    <a:pt x="0" y="4831080"/>
                  </a:lnTo>
                  <a:lnTo>
                    <a:pt x="0" y="4894580"/>
                  </a:lnTo>
                  <a:lnTo>
                    <a:pt x="4894580" y="0"/>
                  </a:lnTo>
                  <a:close/>
                </a:path>
              </a:pathLst>
            </a:custGeom>
            <a:solidFill>
              <a:srgbClr val="AFFF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0" y="0"/>
              <a:ext cx="4831080" cy="4831080"/>
            </a:xfrm>
            <a:custGeom>
              <a:avLst/>
              <a:gdLst/>
              <a:ahLst/>
              <a:cxnLst/>
              <a:rect l="l" t="t" r="r" b="b"/>
              <a:pathLst>
                <a:path w="4831080" h="4831080">
                  <a:moveTo>
                    <a:pt x="4831080" y="0"/>
                  </a:moveTo>
                  <a:lnTo>
                    <a:pt x="4768850" y="0"/>
                  </a:lnTo>
                  <a:lnTo>
                    <a:pt x="0" y="4768850"/>
                  </a:lnTo>
                  <a:lnTo>
                    <a:pt x="0" y="4831080"/>
                  </a:lnTo>
                  <a:lnTo>
                    <a:pt x="4831080" y="0"/>
                  </a:lnTo>
                  <a:close/>
                </a:path>
              </a:pathLst>
            </a:custGeom>
            <a:solidFill>
              <a:srgbClr val="B0FF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0" y="0"/>
              <a:ext cx="4768850" cy="4768850"/>
            </a:xfrm>
            <a:custGeom>
              <a:avLst/>
              <a:gdLst/>
              <a:ahLst/>
              <a:cxnLst/>
              <a:rect l="l" t="t" r="r" b="b"/>
              <a:pathLst>
                <a:path w="4768850" h="4768850">
                  <a:moveTo>
                    <a:pt x="4768850" y="0"/>
                  </a:moveTo>
                  <a:lnTo>
                    <a:pt x="4705350" y="0"/>
                  </a:lnTo>
                  <a:lnTo>
                    <a:pt x="0" y="4705350"/>
                  </a:lnTo>
                  <a:lnTo>
                    <a:pt x="0" y="4768850"/>
                  </a:lnTo>
                  <a:lnTo>
                    <a:pt x="4768850" y="0"/>
                  </a:lnTo>
                  <a:close/>
                </a:path>
              </a:pathLst>
            </a:custGeom>
            <a:solidFill>
              <a:srgbClr val="B1FF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0" y="0"/>
              <a:ext cx="4705350" cy="4705350"/>
            </a:xfrm>
            <a:custGeom>
              <a:avLst/>
              <a:gdLst/>
              <a:ahLst/>
              <a:cxnLst/>
              <a:rect l="l" t="t" r="r" b="b"/>
              <a:pathLst>
                <a:path w="4705350" h="4705350">
                  <a:moveTo>
                    <a:pt x="4705350" y="0"/>
                  </a:moveTo>
                  <a:lnTo>
                    <a:pt x="4641850" y="0"/>
                  </a:lnTo>
                  <a:lnTo>
                    <a:pt x="0" y="4641850"/>
                  </a:lnTo>
                  <a:lnTo>
                    <a:pt x="0" y="4705350"/>
                  </a:lnTo>
                  <a:lnTo>
                    <a:pt x="4705350" y="0"/>
                  </a:lnTo>
                  <a:close/>
                </a:path>
              </a:pathLst>
            </a:custGeom>
            <a:solidFill>
              <a:srgbClr val="B2FF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0" y="0"/>
              <a:ext cx="4641850" cy="4641850"/>
            </a:xfrm>
            <a:custGeom>
              <a:avLst/>
              <a:gdLst/>
              <a:ahLst/>
              <a:cxnLst/>
              <a:rect l="l" t="t" r="r" b="b"/>
              <a:pathLst>
                <a:path w="4641850" h="4641850">
                  <a:moveTo>
                    <a:pt x="4641850" y="0"/>
                  </a:moveTo>
                  <a:lnTo>
                    <a:pt x="4580890" y="0"/>
                  </a:lnTo>
                  <a:lnTo>
                    <a:pt x="0" y="4580890"/>
                  </a:lnTo>
                  <a:lnTo>
                    <a:pt x="0" y="4641850"/>
                  </a:lnTo>
                  <a:lnTo>
                    <a:pt x="4641850" y="0"/>
                  </a:lnTo>
                  <a:close/>
                </a:path>
              </a:pathLst>
            </a:custGeom>
            <a:solidFill>
              <a:srgbClr val="B3F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0" y="0"/>
              <a:ext cx="4580890" cy="4580890"/>
            </a:xfrm>
            <a:custGeom>
              <a:avLst/>
              <a:gdLst/>
              <a:ahLst/>
              <a:cxnLst/>
              <a:rect l="l" t="t" r="r" b="b"/>
              <a:pathLst>
                <a:path w="4580890" h="4580890">
                  <a:moveTo>
                    <a:pt x="4580889" y="0"/>
                  </a:moveTo>
                  <a:lnTo>
                    <a:pt x="4517390" y="0"/>
                  </a:lnTo>
                  <a:lnTo>
                    <a:pt x="0" y="4517390"/>
                  </a:lnTo>
                  <a:lnTo>
                    <a:pt x="0" y="4580889"/>
                  </a:lnTo>
                  <a:lnTo>
                    <a:pt x="4580889" y="0"/>
                  </a:lnTo>
                  <a:close/>
                </a:path>
              </a:pathLst>
            </a:custGeom>
            <a:solidFill>
              <a:srgbClr val="B4F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0" y="0"/>
              <a:ext cx="4517390" cy="4517390"/>
            </a:xfrm>
            <a:custGeom>
              <a:avLst/>
              <a:gdLst/>
              <a:ahLst/>
              <a:cxnLst/>
              <a:rect l="l" t="t" r="r" b="b"/>
              <a:pathLst>
                <a:path w="4517390" h="4517390">
                  <a:moveTo>
                    <a:pt x="4517389" y="0"/>
                  </a:moveTo>
                  <a:lnTo>
                    <a:pt x="4455159" y="0"/>
                  </a:lnTo>
                  <a:lnTo>
                    <a:pt x="0" y="4455160"/>
                  </a:lnTo>
                  <a:lnTo>
                    <a:pt x="0" y="4517389"/>
                  </a:lnTo>
                  <a:lnTo>
                    <a:pt x="4517389" y="0"/>
                  </a:lnTo>
                  <a:close/>
                </a:path>
              </a:pathLst>
            </a:custGeom>
            <a:solidFill>
              <a:srgbClr val="B5F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0" y="0"/>
              <a:ext cx="4455160" cy="4455160"/>
            </a:xfrm>
            <a:custGeom>
              <a:avLst/>
              <a:gdLst/>
              <a:ahLst/>
              <a:cxnLst/>
              <a:rect l="l" t="t" r="r" b="b"/>
              <a:pathLst>
                <a:path w="4455160" h="4455160">
                  <a:moveTo>
                    <a:pt x="4455159" y="0"/>
                  </a:moveTo>
                  <a:lnTo>
                    <a:pt x="4392930" y="0"/>
                  </a:lnTo>
                  <a:lnTo>
                    <a:pt x="0" y="4392930"/>
                  </a:lnTo>
                  <a:lnTo>
                    <a:pt x="0" y="4455159"/>
                  </a:lnTo>
                  <a:lnTo>
                    <a:pt x="4455159" y="0"/>
                  </a:lnTo>
                  <a:close/>
                </a:path>
              </a:pathLst>
            </a:custGeom>
            <a:solidFill>
              <a:srgbClr val="B6FF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0" y="0"/>
              <a:ext cx="4392930" cy="4392930"/>
            </a:xfrm>
            <a:custGeom>
              <a:avLst/>
              <a:gdLst/>
              <a:ahLst/>
              <a:cxnLst/>
              <a:rect l="l" t="t" r="r" b="b"/>
              <a:pathLst>
                <a:path w="4392930" h="4392930">
                  <a:moveTo>
                    <a:pt x="4392930" y="0"/>
                  </a:moveTo>
                  <a:lnTo>
                    <a:pt x="4329430" y="0"/>
                  </a:lnTo>
                  <a:lnTo>
                    <a:pt x="0" y="4329430"/>
                  </a:lnTo>
                  <a:lnTo>
                    <a:pt x="0" y="4392930"/>
                  </a:lnTo>
                  <a:lnTo>
                    <a:pt x="4392930" y="0"/>
                  </a:lnTo>
                  <a:close/>
                </a:path>
              </a:pathLst>
            </a:custGeom>
            <a:solidFill>
              <a:srgbClr val="B7FF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0" y="0"/>
              <a:ext cx="4329430" cy="4329430"/>
            </a:xfrm>
            <a:custGeom>
              <a:avLst/>
              <a:gdLst/>
              <a:ahLst/>
              <a:cxnLst/>
              <a:rect l="l" t="t" r="r" b="b"/>
              <a:pathLst>
                <a:path w="4329430" h="4329430">
                  <a:moveTo>
                    <a:pt x="4329430" y="0"/>
                  </a:moveTo>
                  <a:lnTo>
                    <a:pt x="4265930" y="0"/>
                  </a:lnTo>
                  <a:lnTo>
                    <a:pt x="0" y="4265930"/>
                  </a:lnTo>
                  <a:lnTo>
                    <a:pt x="0" y="4329430"/>
                  </a:lnTo>
                  <a:lnTo>
                    <a:pt x="4329430" y="0"/>
                  </a:lnTo>
                  <a:close/>
                </a:path>
              </a:pathLst>
            </a:custGeom>
            <a:solidFill>
              <a:srgbClr val="B8F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0" y="0"/>
              <a:ext cx="4265930" cy="4265930"/>
            </a:xfrm>
            <a:custGeom>
              <a:avLst/>
              <a:gdLst/>
              <a:ahLst/>
              <a:cxnLst/>
              <a:rect l="l" t="t" r="r" b="b"/>
              <a:pathLst>
                <a:path w="4265930" h="4265930">
                  <a:moveTo>
                    <a:pt x="4265930" y="0"/>
                  </a:moveTo>
                  <a:lnTo>
                    <a:pt x="4202430" y="0"/>
                  </a:lnTo>
                  <a:lnTo>
                    <a:pt x="0" y="4202430"/>
                  </a:lnTo>
                  <a:lnTo>
                    <a:pt x="0" y="4265930"/>
                  </a:lnTo>
                  <a:lnTo>
                    <a:pt x="4265930" y="0"/>
                  </a:lnTo>
                  <a:close/>
                </a:path>
              </a:pathLst>
            </a:custGeom>
            <a:solidFill>
              <a:srgbClr val="B9F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0" y="0"/>
              <a:ext cx="4202430" cy="4202430"/>
            </a:xfrm>
            <a:custGeom>
              <a:avLst/>
              <a:gdLst/>
              <a:ahLst/>
              <a:cxnLst/>
              <a:rect l="l" t="t" r="r" b="b"/>
              <a:pathLst>
                <a:path w="4202430" h="4202430">
                  <a:moveTo>
                    <a:pt x="4202430" y="0"/>
                  </a:moveTo>
                  <a:lnTo>
                    <a:pt x="4141470" y="0"/>
                  </a:lnTo>
                  <a:lnTo>
                    <a:pt x="0" y="4141470"/>
                  </a:lnTo>
                  <a:lnTo>
                    <a:pt x="0" y="4202430"/>
                  </a:lnTo>
                  <a:lnTo>
                    <a:pt x="4202430" y="0"/>
                  </a:lnTo>
                  <a:close/>
                </a:path>
              </a:pathLst>
            </a:custGeom>
            <a:solidFill>
              <a:srgbClr val="BAF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0" y="0"/>
              <a:ext cx="4141470" cy="4141470"/>
            </a:xfrm>
            <a:custGeom>
              <a:avLst/>
              <a:gdLst/>
              <a:ahLst/>
              <a:cxnLst/>
              <a:rect l="l" t="t" r="r" b="b"/>
              <a:pathLst>
                <a:path w="4141470" h="4141470">
                  <a:moveTo>
                    <a:pt x="4141470" y="0"/>
                  </a:moveTo>
                  <a:lnTo>
                    <a:pt x="4077970" y="0"/>
                  </a:lnTo>
                  <a:lnTo>
                    <a:pt x="0" y="4077970"/>
                  </a:lnTo>
                  <a:lnTo>
                    <a:pt x="0" y="4141470"/>
                  </a:lnTo>
                  <a:lnTo>
                    <a:pt x="4141470" y="0"/>
                  </a:lnTo>
                  <a:close/>
                </a:path>
              </a:pathLst>
            </a:custGeom>
            <a:solidFill>
              <a:srgbClr val="BBFF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0" y="0"/>
              <a:ext cx="4077970" cy="4077970"/>
            </a:xfrm>
            <a:custGeom>
              <a:avLst/>
              <a:gdLst/>
              <a:ahLst/>
              <a:cxnLst/>
              <a:rect l="l" t="t" r="r" b="b"/>
              <a:pathLst>
                <a:path w="4077970" h="4077970">
                  <a:moveTo>
                    <a:pt x="4077970" y="0"/>
                  </a:moveTo>
                  <a:lnTo>
                    <a:pt x="4014470" y="0"/>
                  </a:lnTo>
                  <a:lnTo>
                    <a:pt x="0" y="4014470"/>
                  </a:lnTo>
                  <a:lnTo>
                    <a:pt x="0" y="4077970"/>
                  </a:lnTo>
                  <a:lnTo>
                    <a:pt x="4077970" y="0"/>
                  </a:lnTo>
                  <a:close/>
                </a:path>
              </a:pathLst>
            </a:custGeom>
            <a:solidFill>
              <a:srgbClr val="BCFF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0" y="0"/>
              <a:ext cx="4014470" cy="4014470"/>
            </a:xfrm>
            <a:custGeom>
              <a:avLst/>
              <a:gdLst/>
              <a:ahLst/>
              <a:cxnLst/>
              <a:rect l="l" t="t" r="r" b="b"/>
              <a:pathLst>
                <a:path w="4014470" h="4014470">
                  <a:moveTo>
                    <a:pt x="4014470" y="0"/>
                  </a:moveTo>
                  <a:lnTo>
                    <a:pt x="3953510" y="0"/>
                  </a:lnTo>
                  <a:lnTo>
                    <a:pt x="0" y="3953510"/>
                  </a:lnTo>
                  <a:lnTo>
                    <a:pt x="0" y="4014470"/>
                  </a:lnTo>
                  <a:lnTo>
                    <a:pt x="4014470" y="0"/>
                  </a:lnTo>
                  <a:close/>
                </a:path>
              </a:pathLst>
            </a:custGeom>
            <a:solidFill>
              <a:srgbClr val="BDF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0" y="0"/>
              <a:ext cx="3953510" cy="3953510"/>
            </a:xfrm>
            <a:custGeom>
              <a:avLst/>
              <a:gdLst/>
              <a:ahLst/>
              <a:cxnLst/>
              <a:rect l="l" t="t" r="r" b="b"/>
              <a:pathLst>
                <a:path w="3953510" h="3953510">
                  <a:moveTo>
                    <a:pt x="3953510" y="0"/>
                  </a:moveTo>
                  <a:lnTo>
                    <a:pt x="3890009" y="0"/>
                  </a:lnTo>
                  <a:lnTo>
                    <a:pt x="0" y="3890010"/>
                  </a:lnTo>
                  <a:lnTo>
                    <a:pt x="0" y="3953510"/>
                  </a:lnTo>
                  <a:lnTo>
                    <a:pt x="3953510" y="0"/>
                  </a:lnTo>
                  <a:close/>
                </a:path>
              </a:pathLst>
            </a:custGeom>
            <a:solidFill>
              <a:srgbClr val="BEF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0" y="0"/>
              <a:ext cx="3890010" cy="3890010"/>
            </a:xfrm>
            <a:custGeom>
              <a:avLst/>
              <a:gdLst/>
              <a:ahLst/>
              <a:cxnLst/>
              <a:rect l="l" t="t" r="r" b="b"/>
              <a:pathLst>
                <a:path w="3890010" h="3890010">
                  <a:moveTo>
                    <a:pt x="3890010" y="0"/>
                  </a:moveTo>
                  <a:lnTo>
                    <a:pt x="3826510" y="0"/>
                  </a:lnTo>
                  <a:lnTo>
                    <a:pt x="0" y="3826510"/>
                  </a:lnTo>
                  <a:lnTo>
                    <a:pt x="0" y="3890010"/>
                  </a:lnTo>
                  <a:lnTo>
                    <a:pt x="3890010" y="0"/>
                  </a:lnTo>
                  <a:close/>
                </a:path>
              </a:pathLst>
            </a:custGeom>
            <a:solidFill>
              <a:srgbClr val="BFF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0" y="0"/>
              <a:ext cx="3826510" cy="3826510"/>
            </a:xfrm>
            <a:custGeom>
              <a:avLst/>
              <a:gdLst/>
              <a:ahLst/>
              <a:cxnLst/>
              <a:rect l="l" t="t" r="r" b="b"/>
              <a:pathLst>
                <a:path w="3826510" h="3826510">
                  <a:moveTo>
                    <a:pt x="3826510" y="0"/>
                  </a:moveTo>
                  <a:lnTo>
                    <a:pt x="3764280" y="0"/>
                  </a:lnTo>
                  <a:lnTo>
                    <a:pt x="0" y="3764279"/>
                  </a:lnTo>
                  <a:lnTo>
                    <a:pt x="0" y="3826510"/>
                  </a:lnTo>
                  <a:lnTo>
                    <a:pt x="3826510" y="0"/>
                  </a:lnTo>
                  <a:close/>
                </a:path>
              </a:pathLst>
            </a:custGeom>
            <a:solidFill>
              <a:srgbClr val="C0F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0" y="0"/>
              <a:ext cx="3764279" cy="3764279"/>
            </a:xfrm>
            <a:custGeom>
              <a:avLst/>
              <a:gdLst/>
              <a:ahLst/>
              <a:cxnLst/>
              <a:rect l="l" t="t" r="r" b="b"/>
              <a:pathLst>
                <a:path w="3764279" h="3764279">
                  <a:moveTo>
                    <a:pt x="3764279" y="0"/>
                  </a:moveTo>
                  <a:lnTo>
                    <a:pt x="3702050" y="0"/>
                  </a:lnTo>
                  <a:lnTo>
                    <a:pt x="0" y="3702050"/>
                  </a:lnTo>
                  <a:lnTo>
                    <a:pt x="0" y="3764279"/>
                  </a:lnTo>
                  <a:lnTo>
                    <a:pt x="3764279" y="0"/>
                  </a:lnTo>
                  <a:close/>
                </a:path>
              </a:pathLst>
            </a:custGeom>
            <a:solidFill>
              <a:srgbClr val="C1F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0" y="0"/>
              <a:ext cx="3702050" cy="3702050"/>
            </a:xfrm>
            <a:custGeom>
              <a:avLst/>
              <a:gdLst/>
              <a:ahLst/>
              <a:cxnLst/>
              <a:rect l="l" t="t" r="r" b="b"/>
              <a:pathLst>
                <a:path w="3702050" h="3702050">
                  <a:moveTo>
                    <a:pt x="3702050" y="0"/>
                  </a:moveTo>
                  <a:lnTo>
                    <a:pt x="3638550" y="0"/>
                  </a:lnTo>
                  <a:lnTo>
                    <a:pt x="0" y="3638550"/>
                  </a:lnTo>
                  <a:lnTo>
                    <a:pt x="0" y="3702050"/>
                  </a:lnTo>
                  <a:lnTo>
                    <a:pt x="3702050" y="0"/>
                  </a:lnTo>
                  <a:close/>
                </a:path>
              </a:pathLst>
            </a:custGeom>
            <a:solidFill>
              <a:srgbClr val="C2F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0" y="0"/>
              <a:ext cx="3638550" cy="3638550"/>
            </a:xfrm>
            <a:custGeom>
              <a:avLst/>
              <a:gdLst/>
              <a:ahLst/>
              <a:cxnLst/>
              <a:rect l="l" t="t" r="r" b="b"/>
              <a:pathLst>
                <a:path w="3638550" h="3638550">
                  <a:moveTo>
                    <a:pt x="3638550" y="0"/>
                  </a:moveTo>
                  <a:lnTo>
                    <a:pt x="3576320" y="0"/>
                  </a:lnTo>
                  <a:lnTo>
                    <a:pt x="0" y="3576320"/>
                  </a:lnTo>
                  <a:lnTo>
                    <a:pt x="0" y="3638549"/>
                  </a:lnTo>
                  <a:lnTo>
                    <a:pt x="3638550" y="0"/>
                  </a:lnTo>
                  <a:close/>
                </a:path>
              </a:pathLst>
            </a:custGeom>
            <a:solidFill>
              <a:srgbClr val="C3F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0" y="0"/>
              <a:ext cx="3576320" cy="3576320"/>
            </a:xfrm>
            <a:custGeom>
              <a:avLst/>
              <a:gdLst/>
              <a:ahLst/>
              <a:cxnLst/>
              <a:rect l="l" t="t" r="r" b="b"/>
              <a:pathLst>
                <a:path w="3576320" h="3576320">
                  <a:moveTo>
                    <a:pt x="3576320" y="0"/>
                  </a:moveTo>
                  <a:lnTo>
                    <a:pt x="3514090" y="0"/>
                  </a:lnTo>
                  <a:lnTo>
                    <a:pt x="0" y="3514089"/>
                  </a:lnTo>
                  <a:lnTo>
                    <a:pt x="0" y="3576319"/>
                  </a:lnTo>
                  <a:lnTo>
                    <a:pt x="3576320" y="0"/>
                  </a:lnTo>
                  <a:close/>
                </a:path>
              </a:pathLst>
            </a:custGeom>
            <a:solidFill>
              <a:srgbClr val="C4F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0" y="0"/>
              <a:ext cx="3514090" cy="3514090"/>
            </a:xfrm>
            <a:custGeom>
              <a:avLst/>
              <a:gdLst/>
              <a:ahLst/>
              <a:cxnLst/>
              <a:rect l="l" t="t" r="r" b="b"/>
              <a:pathLst>
                <a:path w="3514090" h="3514090">
                  <a:moveTo>
                    <a:pt x="3514089" y="0"/>
                  </a:moveTo>
                  <a:lnTo>
                    <a:pt x="3450589" y="0"/>
                  </a:lnTo>
                  <a:lnTo>
                    <a:pt x="0" y="3450589"/>
                  </a:lnTo>
                  <a:lnTo>
                    <a:pt x="0" y="3514090"/>
                  </a:lnTo>
                  <a:lnTo>
                    <a:pt x="3514089" y="0"/>
                  </a:lnTo>
                  <a:close/>
                </a:path>
              </a:pathLst>
            </a:custGeom>
            <a:solidFill>
              <a:srgbClr val="C5FF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0" y="0"/>
              <a:ext cx="3450590" cy="3450590"/>
            </a:xfrm>
            <a:custGeom>
              <a:avLst/>
              <a:gdLst/>
              <a:ahLst/>
              <a:cxnLst/>
              <a:rect l="l" t="t" r="r" b="b"/>
              <a:pathLst>
                <a:path w="3450590" h="3450590">
                  <a:moveTo>
                    <a:pt x="3450590" y="0"/>
                  </a:moveTo>
                  <a:lnTo>
                    <a:pt x="3387090" y="0"/>
                  </a:lnTo>
                  <a:lnTo>
                    <a:pt x="0" y="3387089"/>
                  </a:lnTo>
                  <a:lnTo>
                    <a:pt x="0" y="3450590"/>
                  </a:lnTo>
                  <a:lnTo>
                    <a:pt x="3450590" y="0"/>
                  </a:lnTo>
                  <a:close/>
                </a:path>
              </a:pathLst>
            </a:custGeom>
            <a:solidFill>
              <a:srgbClr val="C6FF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0" y="0"/>
              <a:ext cx="3387090" cy="3387090"/>
            </a:xfrm>
            <a:custGeom>
              <a:avLst/>
              <a:gdLst/>
              <a:ahLst/>
              <a:cxnLst/>
              <a:rect l="l" t="t" r="r" b="b"/>
              <a:pathLst>
                <a:path w="3387090" h="3387090">
                  <a:moveTo>
                    <a:pt x="3387089" y="0"/>
                  </a:moveTo>
                  <a:lnTo>
                    <a:pt x="3324859" y="0"/>
                  </a:lnTo>
                  <a:lnTo>
                    <a:pt x="0" y="3324859"/>
                  </a:lnTo>
                  <a:lnTo>
                    <a:pt x="0" y="3387090"/>
                  </a:lnTo>
                  <a:lnTo>
                    <a:pt x="3387089" y="0"/>
                  </a:lnTo>
                  <a:close/>
                </a:path>
              </a:pathLst>
            </a:custGeom>
            <a:solidFill>
              <a:srgbClr val="C7FF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0" y="0"/>
              <a:ext cx="3324860" cy="3324860"/>
            </a:xfrm>
            <a:custGeom>
              <a:avLst/>
              <a:gdLst/>
              <a:ahLst/>
              <a:cxnLst/>
              <a:rect l="l" t="t" r="r" b="b"/>
              <a:pathLst>
                <a:path w="3324860" h="3324860">
                  <a:moveTo>
                    <a:pt x="3324859" y="0"/>
                  </a:moveTo>
                  <a:lnTo>
                    <a:pt x="3262629" y="0"/>
                  </a:lnTo>
                  <a:lnTo>
                    <a:pt x="0" y="3262629"/>
                  </a:lnTo>
                  <a:lnTo>
                    <a:pt x="0" y="3324859"/>
                  </a:lnTo>
                  <a:lnTo>
                    <a:pt x="3324859" y="0"/>
                  </a:lnTo>
                  <a:close/>
                </a:path>
              </a:pathLst>
            </a:custGeom>
            <a:solidFill>
              <a:srgbClr val="C8FF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0" y="0"/>
              <a:ext cx="3262629" cy="3262629"/>
            </a:xfrm>
            <a:custGeom>
              <a:avLst/>
              <a:gdLst/>
              <a:ahLst/>
              <a:cxnLst/>
              <a:rect l="l" t="t" r="r" b="b"/>
              <a:pathLst>
                <a:path w="3262629" h="3262629">
                  <a:moveTo>
                    <a:pt x="3262630" y="0"/>
                  </a:moveTo>
                  <a:lnTo>
                    <a:pt x="3199130" y="0"/>
                  </a:lnTo>
                  <a:lnTo>
                    <a:pt x="0" y="3199129"/>
                  </a:lnTo>
                  <a:lnTo>
                    <a:pt x="0" y="3262630"/>
                  </a:lnTo>
                  <a:lnTo>
                    <a:pt x="3262630" y="0"/>
                  </a:lnTo>
                  <a:close/>
                </a:path>
              </a:pathLst>
            </a:custGeom>
            <a:solidFill>
              <a:srgbClr val="C9FF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0" y="0"/>
              <a:ext cx="3199130" cy="3199130"/>
            </a:xfrm>
            <a:custGeom>
              <a:avLst/>
              <a:gdLst/>
              <a:ahLst/>
              <a:cxnLst/>
              <a:rect l="l" t="t" r="r" b="b"/>
              <a:pathLst>
                <a:path w="3199130" h="3199130">
                  <a:moveTo>
                    <a:pt x="3199129" y="0"/>
                  </a:moveTo>
                  <a:lnTo>
                    <a:pt x="3136899" y="0"/>
                  </a:lnTo>
                  <a:lnTo>
                    <a:pt x="0" y="3136900"/>
                  </a:lnTo>
                  <a:lnTo>
                    <a:pt x="0" y="3199129"/>
                  </a:lnTo>
                  <a:lnTo>
                    <a:pt x="3199129" y="0"/>
                  </a:lnTo>
                  <a:close/>
                </a:path>
              </a:pathLst>
            </a:custGeom>
            <a:solidFill>
              <a:srgbClr val="CAFF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0" y="0"/>
              <a:ext cx="3136900" cy="3136900"/>
            </a:xfrm>
            <a:custGeom>
              <a:avLst/>
              <a:gdLst/>
              <a:ahLst/>
              <a:cxnLst/>
              <a:rect l="l" t="t" r="r" b="b"/>
              <a:pathLst>
                <a:path w="3136900" h="3136900">
                  <a:moveTo>
                    <a:pt x="3136900" y="0"/>
                  </a:moveTo>
                  <a:lnTo>
                    <a:pt x="3074670" y="0"/>
                  </a:lnTo>
                  <a:lnTo>
                    <a:pt x="0" y="3074670"/>
                  </a:lnTo>
                  <a:lnTo>
                    <a:pt x="0" y="3136900"/>
                  </a:lnTo>
                  <a:lnTo>
                    <a:pt x="3136900" y="0"/>
                  </a:lnTo>
                  <a:close/>
                </a:path>
              </a:pathLst>
            </a:custGeom>
            <a:solidFill>
              <a:srgbClr val="CCFF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0" y="0"/>
              <a:ext cx="3074670" cy="3074670"/>
            </a:xfrm>
            <a:custGeom>
              <a:avLst/>
              <a:gdLst/>
              <a:ahLst/>
              <a:cxnLst/>
              <a:rect l="l" t="t" r="r" b="b"/>
              <a:pathLst>
                <a:path w="3074670" h="3074670">
                  <a:moveTo>
                    <a:pt x="3074670" y="0"/>
                  </a:moveTo>
                  <a:lnTo>
                    <a:pt x="3011170" y="0"/>
                  </a:lnTo>
                  <a:lnTo>
                    <a:pt x="0" y="3011170"/>
                  </a:lnTo>
                  <a:lnTo>
                    <a:pt x="0" y="3074670"/>
                  </a:lnTo>
                  <a:lnTo>
                    <a:pt x="3074670" y="0"/>
                  </a:lnTo>
                  <a:close/>
                </a:path>
              </a:pathLst>
            </a:custGeom>
            <a:solidFill>
              <a:srgbClr val="CCFF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0" y="0"/>
              <a:ext cx="3011170" cy="3011170"/>
            </a:xfrm>
            <a:custGeom>
              <a:avLst/>
              <a:gdLst/>
              <a:ahLst/>
              <a:cxnLst/>
              <a:rect l="l" t="t" r="r" b="b"/>
              <a:pathLst>
                <a:path w="3011170" h="3011170">
                  <a:moveTo>
                    <a:pt x="3011170" y="0"/>
                  </a:moveTo>
                  <a:lnTo>
                    <a:pt x="2947670" y="0"/>
                  </a:lnTo>
                  <a:lnTo>
                    <a:pt x="0" y="2947670"/>
                  </a:lnTo>
                  <a:lnTo>
                    <a:pt x="0" y="3011169"/>
                  </a:lnTo>
                  <a:lnTo>
                    <a:pt x="3011170" y="0"/>
                  </a:lnTo>
                  <a:close/>
                </a:path>
              </a:pathLst>
            </a:custGeom>
            <a:solidFill>
              <a:srgbClr val="CDFF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0" y="0"/>
              <a:ext cx="2947670" cy="2947670"/>
            </a:xfrm>
            <a:custGeom>
              <a:avLst/>
              <a:gdLst/>
              <a:ahLst/>
              <a:cxnLst/>
              <a:rect l="l" t="t" r="r" b="b"/>
              <a:pathLst>
                <a:path w="2947670" h="2947670">
                  <a:moveTo>
                    <a:pt x="2947670" y="0"/>
                  </a:moveTo>
                  <a:lnTo>
                    <a:pt x="2885440" y="0"/>
                  </a:lnTo>
                  <a:lnTo>
                    <a:pt x="0" y="2885440"/>
                  </a:lnTo>
                  <a:lnTo>
                    <a:pt x="0" y="2947670"/>
                  </a:lnTo>
                  <a:lnTo>
                    <a:pt x="2947670" y="0"/>
                  </a:lnTo>
                  <a:close/>
                </a:path>
              </a:pathLst>
            </a:custGeom>
            <a:solidFill>
              <a:srgbClr val="CEFF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0" y="0"/>
              <a:ext cx="2885440" cy="2885440"/>
            </a:xfrm>
            <a:custGeom>
              <a:avLst/>
              <a:gdLst/>
              <a:ahLst/>
              <a:cxnLst/>
              <a:rect l="l" t="t" r="r" b="b"/>
              <a:pathLst>
                <a:path w="2885440" h="2885440">
                  <a:moveTo>
                    <a:pt x="2885440" y="0"/>
                  </a:moveTo>
                  <a:lnTo>
                    <a:pt x="2823210" y="0"/>
                  </a:lnTo>
                  <a:lnTo>
                    <a:pt x="0" y="2823210"/>
                  </a:lnTo>
                  <a:lnTo>
                    <a:pt x="0" y="2885440"/>
                  </a:lnTo>
                  <a:lnTo>
                    <a:pt x="2885440" y="0"/>
                  </a:lnTo>
                  <a:close/>
                </a:path>
              </a:pathLst>
            </a:custGeom>
            <a:solidFill>
              <a:srgbClr val="CFF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0" y="0"/>
              <a:ext cx="2823210" cy="2823210"/>
            </a:xfrm>
            <a:custGeom>
              <a:avLst/>
              <a:gdLst/>
              <a:ahLst/>
              <a:cxnLst/>
              <a:rect l="l" t="t" r="r" b="b"/>
              <a:pathLst>
                <a:path w="2823210" h="2823210">
                  <a:moveTo>
                    <a:pt x="2823210" y="0"/>
                  </a:moveTo>
                  <a:lnTo>
                    <a:pt x="2759710" y="0"/>
                  </a:lnTo>
                  <a:lnTo>
                    <a:pt x="0" y="2759710"/>
                  </a:lnTo>
                  <a:lnTo>
                    <a:pt x="0" y="2823209"/>
                  </a:lnTo>
                  <a:lnTo>
                    <a:pt x="2823210" y="0"/>
                  </a:lnTo>
                  <a:close/>
                </a:path>
              </a:pathLst>
            </a:custGeom>
            <a:solidFill>
              <a:srgbClr val="D0FF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0" y="0"/>
              <a:ext cx="2759710" cy="2759710"/>
            </a:xfrm>
            <a:custGeom>
              <a:avLst/>
              <a:gdLst/>
              <a:ahLst/>
              <a:cxnLst/>
              <a:rect l="l" t="t" r="r" b="b"/>
              <a:pathLst>
                <a:path w="2759710" h="2759710">
                  <a:moveTo>
                    <a:pt x="2759710" y="0"/>
                  </a:moveTo>
                  <a:lnTo>
                    <a:pt x="2697480" y="0"/>
                  </a:lnTo>
                  <a:lnTo>
                    <a:pt x="0" y="2697479"/>
                  </a:lnTo>
                  <a:lnTo>
                    <a:pt x="0" y="2759709"/>
                  </a:lnTo>
                  <a:lnTo>
                    <a:pt x="2759710" y="0"/>
                  </a:lnTo>
                  <a:close/>
                </a:path>
              </a:pathLst>
            </a:custGeom>
            <a:solidFill>
              <a:srgbClr val="D1FF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0" y="0"/>
              <a:ext cx="2697480" cy="2697480"/>
            </a:xfrm>
            <a:custGeom>
              <a:avLst/>
              <a:gdLst/>
              <a:ahLst/>
              <a:cxnLst/>
              <a:rect l="l" t="t" r="r" b="b"/>
              <a:pathLst>
                <a:path w="2697480" h="2697480">
                  <a:moveTo>
                    <a:pt x="2697480" y="0"/>
                  </a:moveTo>
                  <a:lnTo>
                    <a:pt x="2635250" y="0"/>
                  </a:lnTo>
                  <a:lnTo>
                    <a:pt x="0" y="2635250"/>
                  </a:lnTo>
                  <a:lnTo>
                    <a:pt x="0" y="2697480"/>
                  </a:lnTo>
                  <a:lnTo>
                    <a:pt x="2697480" y="0"/>
                  </a:lnTo>
                  <a:close/>
                </a:path>
              </a:pathLst>
            </a:custGeom>
            <a:solidFill>
              <a:srgbClr val="D2FF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0" y="0"/>
              <a:ext cx="2635250" cy="2635250"/>
            </a:xfrm>
            <a:custGeom>
              <a:avLst/>
              <a:gdLst/>
              <a:ahLst/>
              <a:cxnLst/>
              <a:rect l="l" t="t" r="r" b="b"/>
              <a:pathLst>
                <a:path w="2635250" h="2635250">
                  <a:moveTo>
                    <a:pt x="2635250" y="0"/>
                  </a:moveTo>
                  <a:lnTo>
                    <a:pt x="2571750" y="0"/>
                  </a:lnTo>
                  <a:lnTo>
                    <a:pt x="0" y="2571750"/>
                  </a:lnTo>
                  <a:lnTo>
                    <a:pt x="0" y="2635250"/>
                  </a:lnTo>
                  <a:lnTo>
                    <a:pt x="2635250" y="0"/>
                  </a:lnTo>
                  <a:close/>
                </a:path>
              </a:pathLst>
            </a:custGeom>
            <a:solidFill>
              <a:srgbClr val="D3FF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0" y="0"/>
              <a:ext cx="2571750" cy="2571750"/>
            </a:xfrm>
            <a:custGeom>
              <a:avLst/>
              <a:gdLst/>
              <a:ahLst/>
              <a:cxnLst/>
              <a:rect l="l" t="t" r="r" b="b"/>
              <a:pathLst>
                <a:path w="2571750" h="2571750">
                  <a:moveTo>
                    <a:pt x="2571750" y="0"/>
                  </a:moveTo>
                  <a:lnTo>
                    <a:pt x="2508250" y="0"/>
                  </a:lnTo>
                  <a:lnTo>
                    <a:pt x="0" y="2508250"/>
                  </a:lnTo>
                  <a:lnTo>
                    <a:pt x="0" y="2571750"/>
                  </a:lnTo>
                  <a:lnTo>
                    <a:pt x="2571750" y="0"/>
                  </a:lnTo>
                  <a:close/>
                </a:path>
              </a:pathLst>
            </a:custGeom>
            <a:solidFill>
              <a:srgbClr val="D4FF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0" y="0"/>
              <a:ext cx="2508250" cy="2508250"/>
            </a:xfrm>
            <a:custGeom>
              <a:avLst/>
              <a:gdLst/>
              <a:ahLst/>
              <a:cxnLst/>
              <a:rect l="l" t="t" r="r" b="b"/>
              <a:pathLst>
                <a:path w="2508250" h="2508250">
                  <a:moveTo>
                    <a:pt x="2508250" y="0"/>
                  </a:moveTo>
                  <a:lnTo>
                    <a:pt x="2447289" y="0"/>
                  </a:lnTo>
                  <a:lnTo>
                    <a:pt x="0" y="2447290"/>
                  </a:lnTo>
                  <a:lnTo>
                    <a:pt x="0" y="2508250"/>
                  </a:lnTo>
                  <a:lnTo>
                    <a:pt x="2508250" y="0"/>
                  </a:lnTo>
                  <a:close/>
                </a:path>
              </a:pathLst>
            </a:custGeom>
            <a:solidFill>
              <a:srgbClr val="D5FF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0" y="0"/>
              <a:ext cx="2447290" cy="2447290"/>
            </a:xfrm>
            <a:custGeom>
              <a:avLst/>
              <a:gdLst/>
              <a:ahLst/>
              <a:cxnLst/>
              <a:rect l="l" t="t" r="r" b="b"/>
              <a:pathLst>
                <a:path w="2447290" h="2447290">
                  <a:moveTo>
                    <a:pt x="2447289" y="0"/>
                  </a:moveTo>
                  <a:lnTo>
                    <a:pt x="2383789" y="0"/>
                  </a:lnTo>
                  <a:lnTo>
                    <a:pt x="0" y="2383789"/>
                  </a:lnTo>
                  <a:lnTo>
                    <a:pt x="0" y="2447289"/>
                  </a:lnTo>
                  <a:lnTo>
                    <a:pt x="2447289" y="0"/>
                  </a:lnTo>
                  <a:close/>
                </a:path>
              </a:pathLst>
            </a:custGeom>
            <a:solidFill>
              <a:srgbClr val="D6FF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0" y="0"/>
              <a:ext cx="2383790" cy="2383790"/>
            </a:xfrm>
            <a:custGeom>
              <a:avLst/>
              <a:gdLst/>
              <a:ahLst/>
              <a:cxnLst/>
              <a:rect l="l" t="t" r="r" b="b"/>
              <a:pathLst>
                <a:path w="2383790" h="2383790">
                  <a:moveTo>
                    <a:pt x="2383790" y="0"/>
                  </a:moveTo>
                  <a:lnTo>
                    <a:pt x="2320290" y="0"/>
                  </a:lnTo>
                  <a:lnTo>
                    <a:pt x="0" y="2320289"/>
                  </a:lnTo>
                  <a:lnTo>
                    <a:pt x="0" y="2383790"/>
                  </a:lnTo>
                  <a:lnTo>
                    <a:pt x="2383790" y="0"/>
                  </a:lnTo>
                  <a:close/>
                </a:path>
              </a:pathLst>
            </a:custGeom>
            <a:solidFill>
              <a:srgbClr val="D7FF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0" y="0"/>
              <a:ext cx="2320290" cy="2320290"/>
            </a:xfrm>
            <a:custGeom>
              <a:avLst/>
              <a:gdLst/>
              <a:ahLst/>
              <a:cxnLst/>
              <a:rect l="l" t="t" r="r" b="b"/>
              <a:pathLst>
                <a:path w="2320290" h="2320290">
                  <a:moveTo>
                    <a:pt x="2320290" y="0"/>
                  </a:moveTo>
                  <a:lnTo>
                    <a:pt x="2259330" y="0"/>
                  </a:lnTo>
                  <a:lnTo>
                    <a:pt x="0" y="2259329"/>
                  </a:lnTo>
                  <a:lnTo>
                    <a:pt x="0" y="2320290"/>
                  </a:lnTo>
                  <a:lnTo>
                    <a:pt x="2320290" y="0"/>
                  </a:lnTo>
                  <a:close/>
                </a:path>
              </a:pathLst>
            </a:custGeom>
            <a:solidFill>
              <a:srgbClr val="D8FF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0" y="0"/>
              <a:ext cx="2259330" cy="2259330"/>
            </a:xfrm>
            <a:custGeom>
              <a:avLst/>
              <a:gdLst/>
              <a:ahLst/>
              <a:cxnLst/>
              <a:rect l="l" t="t" r="r" b="b"/>
              <a:pathLst>
                <a:path w="2259330" h="2259330">
                  <a:moveTo>
                    <a:pt x="2259329" y="0"/>
                  </a:moveTo>
                  <a:lnTo>
                    <a:pt x="2195830" y="0"/>
                  </a:lnTo>
                  <a:lnTo>
                    <a:pt x="0" y="2195829"/>
                  </a:lnTo>
                  <a:lnTo>
                    <a:pt x="0" y="2259330"/>
                  </a:lnTo>
                  <a:lnTo>
                    <a:pt x="2259329" y="0"/>
                  </a:lnTo>
                  <a:close/>
                </a:path>
              </a:pathLst>
            </a:custGeom>
            <a:solidFill>
              <a:srgbClr val="D9FF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0" y="0"/>
              <a:ext cx="2195830" cy="2195830"/>
            </a:xfrm>
            <a:custGeom>
              <a:avLst/>
              <a:gdLst/>
              <a:ahLst/>
              <a:cxnLst/>
              <a:rect l="l" t="t" r="r" b="b"/>
              <a:pathLst>
                <a:path w="2195830" h="2195830">
                  <a:moveTo>
                    <a:pt x="2195829" y="0"/>
                  </a:moveTo>
                  <a:lnTo>
                    <a:pt x="2132330" y="0"/>
                  </a:lnTo>
                  <a:lnTo>
                    <a:pt x="0" y="2132329"/>
                  </a:lnTo>
                  <a:lnTo>
                    <a:pt x="0" y="2195829"/>
                  </a:lnTo>
                  <a:lnTo>
                    <a:pt x="2195829" y="0"/>
                  </a:lnTo>
                  <a:close/>
                </a:path>
              </a:pathLst>
            </a:custGeom>
            <a:solidFill>
              <a:srgbClr val="DAFF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0" y="0"/>
              <a:ext cx="2132330" cy="2132330"/>
            </a:xfrm>
            <a:custGeom>
              <a:avLst/>
              <a:gdLst/>
              <a:ahLst/>
              <a:cxnLst/>
              <a:rect l="l" t="t" r="r" b="b"/>
              <a:pathLst>
                <a:path w="2132330" h="2132330">
                  <a:moveTo>
                    <a:pt x="2132329" y="0"/>
                  </a:moveTo>
                  <a:lnTo>
                    <a:pt x="2070100" y="0"/>
                  </a:lnTo>
                  <a:lnTo>
                    <a:pt x="0" y="2070100"/>
                  </a:lnTo>
                  <a:lnTo>
                    <a:pt x="0" y="2132330"/>
                  </a:lnTo>
                  <a:lnTo>
                    <a:pt x="2132329" y="0"/>
                  </a:lnTo>
                  <a:close/>
                </a:path>
              </a:pathLst>
            </a:custGeom>
            <a:solidFill>
              <a:srgbClr val="DBFF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0" y="0"/>
              <a:ext cx="2070100" cy="2070100"/>
            </a:xfrm>
            <a:custGeom>
              <a:avLst/>
              <a:gdLst/>
              <a:ahLst/>
              <a:cxnLst/>
              <a:rect l="l" t="t" r="r" b="b"/>
              <a:pathLst>
                <a:path w="2070100" h="2070100">
                  <a:moveTo>
                    <a:pt x="2070100" y="0"/>
                  </a:moveTo>
                  <a:lnTo>
                    <a:pt x="2007870" y="0"/>
                  </a:lnTo>
                  <a:lnTo>
                    <a:pt x="0" y="2007870"/>
                  </a:lnTo>
                  <a:lnTo>
                    <a:pt x="0" y="2070100"/>
                  </a:lnTo>
                  <a:lnTo>
                    <a:pt x="2070100" y="0"/>
                  </a:lnTo>
                  <a:close/>
                </a:path>
              </a:pathLst>
            </a:custGeom>
            <a:solidFill>
              <a:srgbClr val="DCFF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0" y="0"/>
              <a:ext cx="2007870" cy="2007870"/>
            </a:xfrm>
            <a:custGeom>
              <a:avLst/>
              <a:gdLst/>
              <a:ahLst/>
              <a:cxnLst/>
              <a:rect l="l" t="t" r="r" b="b"/>
              <a:pathLst>
                <a:path w="2007870" h="2007870">
                  <a:moveTo>
                    <a:pt x="2007870" y="0"/>
                  </a:moveTo>
                  <a:lnTo>
                    <a:pt x="1944369" y="0"/>
                  </a:lnTo>
                  <a:lnTo>
                    <a:pt x="0" y="1944370"/>
                  </a:lnTo>
                  <a:lnTo>
                    <a:pt x="0" y="2007869"/>
                  </a:lnTo>
                  <a:lnTo>
                    <a:pt x="2007870" y="0"/>
                  </a:lnTo>
                  <a:close/>
                </a:path>
              </a:pathLst>
            </a:custGeom>
            <a:solidFill>
              <a:srgbClr val="DDFF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0" y="0"/>
              <a:ext cx="1944370" cy="1944370"/>
            </a:xfrm>
            <a:custGeom>
              <a:avLst/>
              <a:gdLst/>
              <a:ahLst/>
              <a:cxnLst/>
              <a:rect l="l" t="t" r="r" b="b"/>
              <a:pathLst>
                <a:path w="1944370" h="1944370">
                  <a:moveTo>
                    <a:pt x="1944370" y="0"/>
                  </a:moveTo>
                  <a:lnTo>
                    <a:pt x="1880870" y="0"/>
                  </a:lnTo>
                  <a:lnTo>
                    <a:pt x="0" y="1880870"/>
                  </a:lnTo>
                  <a:lnTo>
                    <a:pt x="0" y="1944370"/>
                  </a:lnTo>
                  <a:lnTo>
                    <a:pt x="1944370" y="0"/>
                  </a:lnTo>
                  <a:close/>
                </a:path>
              </a:pathLst>
            </a:custGeom>
            <a:solidFill>
              <a:srgbClr val="DEFF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0" y="0"/>
              <a:ext cx="1880870" cy="1880870"/>
            </a:xfrm>
            <a:custGeom>
              <a:avLst/>
              <a:gdLst/>
              <a:ahLst/>
              <a:cxnLst/>
              <a:rect l="l" t="t" r="r" b="b"/>
              <a:pathLst>
                <a:path w="1880870" h="1880870">
                  <a:moveTo>
                    <a:pt x="1880870" y="0"/>
                  </a:moveTo>
                  <a:lnTo>
                    <a:pt x="1818639" y="0"/>
                  </a:lnTo>
                  <a:lnTo>
                    <a:pt x="0" y="1818639"/>
                  </a:lnTo>
                  <a:lnTo>
                    <a:pt x="0" y="1880869"/>
                  </a:lnTo>
                  <a:lnTo>
                    <a:pt x="1880870" y="0"/>
                  </a:lnTo>
                  <a:close/>
                </a:path>
              </a:pathLst>
            </a:custGeom>
            <a:solidFill>
              <a:srgbClr val="DFFF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0" y="0"/>
              <a:ext cx="1818639" cy="1818639"/>
            </a:xfrm>
            <a:custGeom>
              <a:avLst/>
              <a:gdLst/>
              <a:ahLst/>
              <a:cxnLst/>
              <a:rect l="l" t="t" r="r" b="b"/>
              <a:pathLst>
                <a:path w="1818639" h="1818639">
                  <a:moveTo>
                    <a:pt x="1818640" y="0"/>
                  </a:moveTo>
                  <a:lnTo>
                    <a:pt x="1756410" y="0"/>
                  </a:lnTo>
                  <a:lnTo>
                    <a:pt x="0" y="1756410"/>
                  </a:lnTo>
                  <a:lnTo>
                    <a:pt x="0" y="1818640"/>
                  </a:lnTo>
                  <a:lnTo>
                    <a:pt x="1818640" y="0"/>
                  </a:lnTo>
                  <a:close/>
                </a:path>
              </a:pathLst>
            </a:custGeom>
            <a:solidFill>
              <a:srgbClr val="E0F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0" y="0"/>
              <a:ext cx="1756410" cy="1756410"/>
            </a:xfrm>
            <a:custGeom>
              <a:avLst/>
              <a:gdLst/>
              <a:ahLst/>
              <a:cxnLst/>
              <a:rect l="l" t="t" r="r" b="b"/>
              <a:pathLst>
                <a:path w="1756410" h="1756410">
                  <a:moveTo>
                    <a:pt x="1756410" y="0"/>
                  </a:moveTo>
                  <a:lnTo>
                    <a:pt x="1692910" y="0"/>
                  </a:lnTo>
                  <a:lnTo>
                    <a:pt x="0" y="1692910"/>
                  </a:lnTo>
                  <a:lnTo>
                    <a:pt x="0" y="1756409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E1F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0" y="0"/>
              <a:ext cx="1692910" cy="1692910"/>
            </a:xfrm>
            <a:custGeom>
              <a:avLst/>
              <a:gdLst/>
              <a:ahLst/>
              <a:cxnLst/>
              <a:rect l="l" t="t" r="r" b="b"/>
              <a:pathLst>
                <a:path w="1692910" h="1692910">
                  <a:moveTo>
                    <a:pt x="1692910" y="0"/>
                  </a:moveTo>
                  <a:lnTo>
                    <a:pt x="1629410" y="0"/>
                  </a:lnTo>
                  <a:lnTo>
                    <a:pt x="0" y="1629410"/>
                  </a:lnTo>
                  <a:lnTo>
                    <a:pt x="0" y="1692909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E2F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0" y="0"/>
              <a:ext cx="1629410" cy="1629410"/>
            </a:xfrm>
            <a:custGeom>
              <a:avLst/>
              <a:gdLst/>
              <a:ahLst/>
              <a:cxnLst/>
              <a:rect l="l" t="t" r="r" b="b"/>
              <a:pathLst>
                <a:path w="1629410" h="1629410">
                  <a:moveTo>
                    <a:pt x="1629410" y="0"/>
                  </a:moveTo>
                  <a:lnTo>
                    <a:pt x="1568450" y="0"/>
                  </a:lnTo>
                  <a:lnTo>
                    <a:pt x="0" y="1568450"/>
                  </a:lnTo>
                  <a:lnTo>
                    <a:pt x="0" y="1629409"/>
                  </a:lnTo>
                  <a:lnTo>
                    <a:pt x="1629410" y="0"/>
                  </a:lnTo>
                  <a:close/>
                </a:path>
              </a:pathLst>
            </a:custGeom>
            <a:solidFill>
              <a:srgbClr val="E3FF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0" y="0"/>
              <a:ext cx="1568450" cy="1568450"/>
            </a:xfrm>
            <a:custGeom>
              <a:avLst/>
              <a:gdLst/>
              <a:ahLst/>
              <a:cxnLst/>
              <a:rect l="l" t="t" r="r" b="b"/>
              <a:pathLst>
                <a:path w="1568450" h="1568450">
                  <a:moveTo>
                    <a:pt x="1568450" y="0"/>
                  </a:moveTo>
                  <a:lnTo>
                    <a:pt x="1504950" y="0"/>
                  </a:lnTo>
                  <a:lnTo>
                    <a:pt x="0" y="1504950"/>
                  </a:lnTo>
                  <a:lnTo>
                    <a:pt x="0" y="1568450"/>
                  </a:lnTo>
                  <a:lnTo>
                    <a:pt x="1568450" y="0"/>
                  </a:lnTo>
                  <a:close/>
                </a:path>
              </a:pathLst>
            </a:custGeom>
            <a:solidFill>
              <a:srgbClr val="E4FF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0" y="0"/>
              <a:ext cx="1504950" cy="1504950"/>
            </a:xfrm>
            <a:custGeom>
              <a:avLst/>
              <a:gdLst/>
              <a:ahLst/>
              <a:cxnLst/>
              <a:rect l="l" t="t" r="r" b="b"/>
              <a:pathLst>
                <a:path w="1504950" h="1504950">
                  <a:moveTo>
                    <a:pt x="1504950" y="0"/>
                  </a:moveTo>
                  <a:lnTo>
                    <a:pt x="1441450" y="0"/>
                  </a:lnTo>
                  <a:lnTo>
                    <a:pt x="0" y="1441450"/>
                  </a:lnTo>
                  <a:lnTo>
                    <a:pt x="0" y="1504950"/>
                  </a:lnTo>
                  <a:lnTo>
                    <a:pt x="1504950" y="0"/>
                  </a:lnTo>
                  <a:close/>
                </a:path>
              </a:pathLst>
            </a:custGeom>
            <a:solidFill>
              <a:srgbClr val="E5F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0" y="0"/>
              <a:ext cx="1441450" cy="1441450"/>
            </a:xfrm>
            <a:custGeom>
              <a:avLst/>
              <a:gdLst/>
              <a:ahLst/>
              <a:cxnLst/>
              <a:rect l="l" t="t" r="r" b="b"/>
              <a:pathLst>
                <a:path w="1441450" h="1441450">
                  <a:moveTo>
                    <a:pt x="1441449" y="0"/>
                  </a:moveTo>
                  <a:lnTo>
                    <a:pt x="1380489" y="0"/>
                  </a:lnTo>
                  <a:lnTo>
                    <a:pt x="0" y="1380489"/>
                  </a:lnTo>
                  <a:lnTo>
                    <a:pt x="0" y="1441449"/>
                  </a:lnTo>
                  <a:lnTo>
                    <a:pt x="1441449" y="0"/>
                  </a:lnTo>
                  <a:close/>
                </a:path>
              </a:pathLst>
            </a:custGeom>
            <a:solidFill>
              <a:srgbClr val="E6F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0" y="0"/>
              <a:ext cx="1380490" cy="1380490"/>
            </a:xfrm>
            <a:custGeom>
              <a:avLst/>
              <a:gdLst/>
              <a:ahLst/>
              <a:cxnLst/>
              <a:rect l="l" t="t" r="r" b="b"/>
              <a:pathLst>
                <a:path w="1380490" h="1380490">
                  <a:moveTo>
                    <a:pt x="1380490" y="0"/>
                  </a:moveTo>
                  <a:lnTo>
                    <a:pt x="1316989" y="0"/>
                  </a:lnTo>
                  <a:lnTo>
                    <a:pt x="0" y="1316989"/>
                  </a:lnTo>
                  <a:lnTo>
                    <a:pt x="0" y="1380490"/>
                  </a:lnTo>
                  <a:lnTo>
                    <a:pt x="1380490" y="0"/>
                  </a:lnTo>
                  <a:close/>
                </a:path>
              </a:pathLst>
            </a:custGeom>
            <a:solidFill>
              <a:srgbClr val="E7F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0" y="0"/>
              <a:ext cx="1316990" cy="1316990"/>
            </a:xfrm>
            <a:custGeom>
              <a:avLst/>
              <a:gdLst/>
              <a:ahLst/>
              <a:cxnLst/>
              <a:rect l="l" t="t" r="r" b="b"/>
              <a:pathLst>
                <a:path w="1316990" h="1316990">
                  <a:moveTo>
                    <a:pt x="1316989" y="0"/>
                  </a:moveTo>
                  <a:lnTo>
                    <a:pt x="1253489" y="0"/>
                  </a:lnTo>
                  <a:lnTo>
                    <a:pt x="0" y="1253489"/>
                  </a:lnTo>
                  <a:lnTo>
                    <a:pt x="0" y="1316989"/>
                  </a:lnTo>
                  <a:lnTo>
                    <a:pt x="1316989" y="0"/>
                  </a:lnTo>
                  <a:close/>
                </a:path>
              </a:pathLst>
            </a:custGeom>
            <a:solidFill>
              <a:srgbClr val="E8FF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0" y="0"/>
              <a:ext cx="1253490" cy="1253490"/>
            </a:xfrm>
            <a:custGeom>
              <a:avLst/>
              <a:gdLst/>
              <a:ahLst/>
              <a:cxnLst/>
              <a:rect l="l" t="t" r="r" b="b"/>
              <a:pathLst>
                <a:path w="1253490" h="1253490">
                  <a:moveTo>
                    <a:pt x="1253490" y="0"/>
                  </a:moveTo>
                  <a:lnTo>
                    <a:pt x="1189989" y="0"/>
                  </a:lnTo>
                  <a:lnTo>
                    <a:pt x="0" y="1189989"/>
                  </a:lnTo>
                  <a:lnTo>
                    <a:pt x="0" y="1253490"/>
                  </a:lnTo>
                  <a:lnTo>
                    <a:pt x="1253490" y="0"/>
                  </a:lnTo>
                  <a:close/>
                </a:path>
              </a:pathLst>
            </a:custGeom>
            <a:solidFill>
              <a:srgbClr val="E9FF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0" y="0"/>
              <a:ext cx="1189990" cy="1189990"/>
            </a:xfrm>
            <a:custGeom>
              <a:avLst/>
              <a:gdLst/>
              <a:ahLst/>
              <a:cxnLst/>
              <a:rect l="l" t="t" r="r" b="b"/>
              <a:pathLst>
                <a:path w="1189990" h="1189990">
                  <a:moveTo>
                    <a:pt x="1189989" y="0"/>
                  </a:moveTo>
                  <a:lnTo>
                    <a:pt x="1129030" y="0"/>
                  </a:lnTo>
                  <a:lnTo>
                    <a:pt x="0" y="1129029"/>
                  </a:lnTo>
                  <a:lnTo>
                    <a:pt x="0" y="1189989"/>
                  </a:lnTo>
                  <a:lnTo>
                    <a:pt x="1189989" y="0"/>
                  </a:lnTo>
                  <a:close/>
                </a:path>
              </a:pathLst>
            </a:custGeom>
            <a:solidFill>
              <a:srgbClr val="EAF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0" y="0"/>
              <a:ext cx="1129030" cy="1129030"/>
            </a:xfrm>
            <a:custGeom>
              <a:avLst/>
              <a:gdLst/>
              <a:ahLst/>
              <a:cxnLst/>
              <a:rect l="l" t="t" r="r" b="b"/>
              <a:pathLst>
                <a:path w="1129030" h="1129030">
                  <a:moveTo>
                    <a:pt x="1129029" y="0"/>
                  </a:moveTo>
                  <a:lnTo>
                    <a:pt x="1065530" y="0"/>
                  </a:lnTo>
                  <a:lnTo>
                    <a:pt x="0" y="1065529"/>
                  </a:lnTo>
                  <a:lnTo>
                    <a:pt x="0" y="1129030"/>
                  </a:lnTo>
                  <a:lnTo>
                    <a:pt x="1129029" y="0"/>
                  </a:lnTo>
                  <a:close/>
                </a:path>
              </a:pathLst>
            </a:custGeom>
            <a:solidFill>
              <a:srgbClr val="EBF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0" y="0"/>
              <a:ext cx="1065530" cy="1065530"/>
            </a:xfrm>
            <a:custGeom>
              <a:avLst/>
              <a:gdLst/>
              <a:ahLst/>
              <a:cxnLst/>
              <a:rect l="l" t="t" r="r" b="b"/>
              <a:pathLst>
                <a:path w="1065530" h="1065530">
                  <a:moveTo>
                    <a:pt x="1065529" y="0"/>
                  </a:moveTo>
                  <a:lnTo>
                    <a:pt x="1002030" y="0"/>
                  </a:lnTo>
                  <a:lnTo>
                    <a:pt x="0" y="1002029"/>
                  </a:lnTo>
                  <a:lnTo>
                    <a:pt x="0" y="1065529"/>
                  </a:lnTo>
                  <a:lnTo>
                    <a:pt x="1065529" y="0"/>
                  </a:lnTo>
                  <a:close/>
                </a:path>
              </a:pathLst>
            </a:custGeom>
            <a:solidFill>
              <a:srgbClr val="ECF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0" y="0"/>
              <a:ext cx="1002030" cy="1002030"/>
            </a:xfrm>
            <a:custGeom>
              <a:avLst/>
              <a:gdLst/>
              <a:ahLst/>
              <a:cxnLst/>
              <a:rect l="l" t="t" r="r" b="b"/>
              <a:pathLst>
                <a:path w="1002030" h="1002030">
                  <a:moveTo>
                    <a:pt x="1002029" y="0"/>
                  </a:moveTo>
                  <a:lnTo>
                    <a:pt x="939800" y="0"/>
                  </a:lnTo>
                  <a:lnTo>
                    <a:pt x="0" y="939800"/>
                  </a:lnTo>
                  <a:lnTo>
                    <a:pt x="0" y="1002030"/>
                  </a:lnTo>
                  <a:lnTo>
                    <a:pt x="1002029" y="0"/>
                  </a:lnTo>
                  <a:close/>
                </a:path>
              </a:pathLst>
            </a:custGeom>
            <a:solidFill>
              <a:srgbClr val="EDF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0" y="0"/>
              <a:ext cx="939800" cy="939800"/>
            </a:xfrm>
            <a:custGeom>
              <a:avLst/>
              <a:gdLst/>
              <a:ahLst/>
              <a:cxnLst/>
              <a:rect l="l" t="t" r="r" b="b"/>
              <a:pathLst>
                <a:path w="939800" h="939800">
                  <a:moveTo>
                    <a:pt x="939800" y="0"/>
                  </a:moveTo>
                  <a:lnTo>
                    <a:pt x="877570" y="0"/>
                  </a:lnTo>
                  <a:lnTo>
                    <a:pt x="0" y="877570"/>
                  </a:lnTo>
                  <a:lnTo>
                    <a:pt x="0" y="939800"/>
                  </a:lnTo>
                  <a:lnTo>
                    <a:pt x="939800" y="0"/>
                  </a:lnTo>
                  <a:close/>
                </a:path>
              </a:pathLst>
            </a:custGeom>
            <a:solidFill>
              <a:srgbClr val="EEF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0" y="0"/>
              <a:ext cx="877569" cy="877569"/>
            </a:xfrm>
            <a:custGeom>
              <a:avLst/>
              <a:gdLst/>
              <a:ahLst/>
              <a:cxnLst/>
              <a:rect l="l" t="t" r="r" b="b"/>
              <a:pathLst>
                <a:path w="877569" h="877569">
                  <a:moveTo>
                    <a:pt x="877570" y="0"/>
                  </a:moveTo>
                  <a:lnTo>
                    <a:pt x="814070" y="0"/>
                  </a:lnTo>
                  <a:lnTo>
                    <a:pt x="0" y="814070"/>
                  </a:lnTo>
                  <a:lnTo>
                    <a:pt x="0" y="877569"/>
                  </a:lnTo>
                  <a:lnTo>
                    <a:pt x="877570" y="0"/>
                  </a:lnTo>
                  <a:close/>
                </a:path>
              </a:pathLst>
            </a:custGeom>
            <a:solidFill>
              <a:srgbClr val="EFFF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0" y="0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69" h="814069">
                  <a:moveTo>
                    <a:pt x="814070" y="0"/>
                  </a:moveTo>
                  <a:lnTo>
                    <a:pt x="751839" y="0"/>
                  </a:lnTo>
                  <a:lnTo>
                    <a:pt x="0" y="751839"/>
                  </a:lnTo>
                  <a:lnTo>
                    <a:pt x="0" y="814070"/>
                  </a:lnTo>
                  <a:lnTo>
                    <a:pt x="814070" y="0"/>
                  </a:lnTo>
                  <a:close/>
                </a:path>
              </a:pathLst>
            </a:custGeom>
            <a:solidFill>
              <a:srgbClr val="F0FF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0" y="0"/>
              <a:ext cx="751840" cy="751840"/>
            </a:xfrm>
            <a:custGeom>
              <a:avLst/>
              <a:gdLst/>
              <a:ahLst/>
              <a:cxnLst/>
              <a:rect l="l" t="t" r="r" b="b"/>
              <a:pathLst>
                <a:path w="751840" h="751840">
                  <a:moveTo>
                    <a:pt x="751840" y="0"/>
                  </a:moveTo>
                  <a:lnTo>
                    <a:pt x="689610" y="0"/>
                  </a:lnTo>
                  <a:lnTo>
                    <a:pt x="0" y="689610"/>
                  </a:lnTo>
                  <a:lnTo>
                    <a:pt x="0" y="751839"/>
                  </a:lnTo>
                  <a:lnTo>
                    <a:pt x="751840" y="0"/>
                  </a:lnTo>
                  <a:close/>
                </a:path>
              </a:pathLst>
            </a:custGeom>
            <a:solidFill>
              <a:srgbClr val="F1FF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0" y="0"/>
              <a:ext cx="689610" cy="689610"/>
            </a:xfrm>
            <a:custGeom>
              <a:avLst/>
              <a:gdLst/>
              <a:ahLst/>
              <a:cxnLst/>
              <a:rect l="l" t="t" r="r" b="b"/>
              <a:pathLst>
                <a:path w="689610" h="689610">
                  <a:moveTo>
                    <a:pt x="689610" y="0"/>
                  </a:moveTo>
                  <a:lnTo>
                    <a:pt x="626110" y="0"/>
                  </a:lnTo>
                  <a:lnTo>
                    <a:pt x="0" y="626110"/>
                  </a:lnTo>
                  <a:lnTo>
                    <a:pt x="0" y="689610"/>
                  </a:lnTo>
                  <a:lnTo>
                    <a:pt x="689610" y="0"/>
                  </a:lnTo>
                  <a:close/>
                </a:path>
              </a:pathLst>
            </a:custGeom>
            <a:solidFill>
              <a:srgbClr val="F2F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0" y="0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10">
                  <a:moveTo>
                    <a:pt x="626109" y="0"/>
                  </a:moveTo>
                  <a:lnTo>
                    <a:pt x="562610" y="0"/>
                  </a:lnTo>
                  <a:lnTo>
                    <a:pt x="0" y="562610"/>
                  </a:lnTo>
                  <a:lnTo>
                    <a:pt x="0" y="626109"/>
                  </a:lnTo>
                  <a:lnTo>
                    <a:pt x="626109" y="0"/>
                  </a:lnTo>
                  <a:close/>
                </a:path>
              </a:pathLst>
            </a:custGeom>
            <a:solidFill>
              <a:srgbClr val="F3F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0" y="0"/>
              <a:ext cx="562610" cy="562610"/>
            </a:xfrm>
            <a:custGeom>
              <a:avLst/>
              <a:gdLst/>
              <a:ahLst/>
              <a:cxnLst/>
              <a:rect l="l" t="t" r="r" b="b"/>
              <a:pathLst>
                <a:path w="562610" h="562610">
                  <a:moveTo>
                    <a:pt x="562610" y="0"/>
                  </a:moveTo>
                  <a:lnTo>
                    <a:pt x="501650" y="0"/>
                  </a:lnTo>
                  <a:lnTo>
                    <a:pt x="0" y="501650"/>
                  </a:lnTo>
                  <a:lnTo>
                    <a:pt x="0" y="562610"/>
                  </a:lnTo>
                  <a:lnTo>
                    <a:pt x="562610" y="0"/>
                  </a:lnTo>
                  <a:close/>
                </a:path>
              </a:pathLst>
            </a:custGeom>
            <a:solidFill>
              <a:srgbClr val="F4F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0" y="0"/>
              <a:ext cx="501650" cy="501650"/>
            </a:xfrm>
            <a:custGeom>
              <a:avLst/>
              <a:gdLst/>
              <a:ahLst/>
              <a:cxnLst/>
              <a:rect l="l" t="t" r="r" b="b"/>
              <a:pathLst>
                <a:path w="501650" h="501650">
                  <a:moveTo>
                    <a:pt x="501650" y="0"/>
                  </a:moveTo>
                  <a:lnTo>
                    <a:pt x="438150" y="0"/>
                  </a:lnTo>
                  <a:lnTo>
                    <a:pt x="0" y="438150"/>
                  </a:lnTo>
                  <a:lnTo>
                    <a:pt x="0" y="501650"/>
                  </a:lnTo>
                  <a:lnTo>
                    <a:pt x="501650" y="0"/>
                  </a:lnTo>
                  <a:close/>
                </a:path>
              </a:pathLst>
            </a:custGeom>
            <a:solidFill>
              <a:srgbClr val="F5F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0" y="0"/>
              <a:ext cx="438150" cy="438150"/>
            </a:xfrm>
            <a:custGeom>
              <a:avLst/>
              <a:gdLst/>
              <a:ahLst/>
              <a:cxnLst/>
              <a:rect l="l" t="t" r="r" b="b"/>
              <a:pathLst>
                <a:path w="438150" h="438150">
                  <a:moveTo>
                    <a:pt x="438150" y="0"/>
                  </a:moveTo>
                  <a:lnTo>
                    <a:pt x="374650" y="0"/>
                  </a:lnTo>
                  <a:lnTo>
                    <a:pt x="0" y="374650"/>
                  </a:lnTo>
                  <a:lnTo>
                    <a:pt x="0" y="438149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F6F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0" y="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650" y="0"/>
                  </a:moveTo>
                  <a:lnTo>
                    <a:pt x="312420" y="0"/>
                  </a:lnTo>
                  <a:lnTo>
                    <a:pt x="0" y="312420"/>
                  </a:lnTo>
                  <a:lnTo>
                    <a:pt x="0" y="374650"/>
                  </a:lnTo>
                  <a:lnTo>
                    <a:pt x="374650" y="0"/>
                  </a:lnTo>
                  <a:close/>
                </a:path>
              </a:pathLst>
            </a:custGeom>
            <a:solidFill>
              <a:srgbClr val="F7FF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0" y="0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20">
                  <a:moveTo>
                    <a:pt x="312420" y="0"/>
                  </a:moveTo>
                  <a:lnTo>
                    <a:pt x="250189" y="0"/>
                  </a:lnTo>
                  <a:lnTo>
                    <a:pt x="0" y="250189"/>
                  </a:lnTo>
                  <a:lnTo>
                    <a:pt x="0" y="312419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F8FF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0" y="0"/>
              <a:ext cx="250190" cy="2501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1" name="object 251"/>
          <p:cNvSpPr txBox="1">
            <a:spLocks noGrp="1"/>
          </p:cNvSpPr>
          <p:nvPr>
            <p:ph type="title"/>
          </p:nvPr>
        </p:nvSpPr>
        <p:spPr>
          <a:xfrm>
            <a:off x="2476500" y="467359"/>
            <a:ext cx="41910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255" algn="l"/>
              </a:tabLst>
            </a:pPr>
            <a:r>
              <a:rPr dirty="0" u="heavy" spc="-5">
                <a:solidFill>
                  <a:srgbClr val="980000"/>
                </a:solidFill>
                <a:uFill>
                  <a:solidFill>
                    <a:srgbClr val="980000"/>
                  </a:solidFill>
                </a:uFill>
              </a:rPr>
              <a:t>Short	Questions</a:t>
            </a:r>
          </a:p>
        </p:txBody>
      </p:sp>
      <p:sp>
        <p:nvSpPr>
          <p:cNvPr id="252" name="object 252"/>
          <p:cNvSpPr txBox="1"/>
          <p:nvPr/>
        </p:nvSpPr>
        <p:spPr>
          <a:xfrm>
            <a:off x="534669" y="1541779"/>
            <a:ext cx="7021830" cy="372872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1. </a:t>
            </a:r>
            <a:r>
              <a:rPr dirty="0" sz="2800" spc="-5">
                <a:latin typeface="Arial"/>
                <a:cs typeface="Arial"/>
              </a:rPr>
              <a:t>Who was </a:t>
            </a:r>
            <a:r>
              <a:rPr dirty="0" sz="2800">
                <a:latin typeface="Arial"/>
                <a:cs typeface="Arial"/>
              </a:rPr>
              <a:t>the principal of the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school?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59"/>
              </a:spcBef>
              <a:buChar char="•"/>
              <a:tabLst>
                <a:tab pos="354965" algn="l"/>
                <a:tab pos="355600" algn="l"/>
                <a:tab pos="1681480" algn="l"/>
              </a:tabLst>
            </a:pPr>
            <a:r>
              <a:rPr dirty="0" sz="2800">
                <a:latin typeface="Arial"/>
                <a:cs typeface="Arial"/>
              </a:rPr>
              <a:t>2.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Who	</a:t>
            </a:r>
            <a:r>
              <a:rPr dirty="0" sz="2800">
                <a:latin typeface="Arial"/>
                <a:cs typeface="Arial"/>
              </a:rPr>
              <a:t>visited the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school?</a:t>
            </a:r>
            <a:endParaRPr sz="2800">
              <a:latin typeface="Arial"/>
              <a:cs typeface="Arial"/>
            </a:endParaRPr>
          </a:p>
          <a:p>
            <a:pPr marL="354965" marR="5080" indent="-342900">
              <a:lnSpc>
                <a:spcPts val="312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3. </a:t>
            </a:r>
            <a:r>
              <a:rPr dirty="0" sz="2800" spc="-5">
                <a:latin typeface="Arial"/>
                <a:cs typeface="Arial"/>
              </a:rPr>
              <a:t>Write </a:t>
            </a:r>
            <a:r>
              <a:rPr dirty="0" sz="2800">
                <a:latin typeface="Arial"/>
                <a:cs typeface="Arial"/>
              </a:rPr>
              <a:t>one </a:t>
            </a:r>
            <a:r>
              <a:rPr dirty="0" sz="2800" spc="-5">
                <a:latin typeface="Arial"/>
                <a:cs typeface="Arial"/>
              </a:rPr>
              <a:t>game which </a:t>
            </a:r>
            <a:r>
              <a:rPr dirty="0" sz="2800">
                <a:latin typeface="Arial"/>
                <a:cs typeface="Arial"/>
              </a:rPr>
              <a:t>the students had  to play.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4. Which </a:t>
            </a:r>
            <a:r>
              <a:rPr dirty="0" sz="2800" spc="-5">
                <a:latin typeface="Arial"/>
                <a:cs typeface="Arial"/>
              </a:rPr>
              <a:t>game was </a:t>
            </a:r>
            <a:r>
              <a:rPr dirty="0" sz="2800">
                <a:latin typeface="Arial"/>
                <a:cs typeface="Arial"/>
              </a:rPr>
              <a:t>the hardest </a:t>
            </a:r>
            <a:r>
              <a:rPr dirty="0" sz="2800" spc="-5">
                <a:latin typeface="Arial"/>
                <a:cs typeface="Arial"/>
              </a:rPr>
              <a:t>game </a:t>
            </a:r>
            <a:r>
              <a:rPr dirty="0" sz="2800">
                <a:latin typeface="Arial"/>
                <a:cs typeface="Arial"/>
              </a:rPr>
              <a:t>?</a:t>
            </a:r>
            <a:endParaRPr sz="2800">
              <a:latin typeface="Arial"/>
              <a:cs typeface="Arial"/>
            </a:endParaRPr>
          </a:p>
          <a:p>
            <a:pPr marL="354965" marR="1450975" indent="-342900">
              <a:lnSpc>
                <a:spcPts val="312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5. In </a:t>
            </a:r>
            <a:r>
              <a:rPr dirty="0" sz="2800" spc="-5">
                <a:latin typeface="Arial"/>
                <a:cs typeface="Arial"/>
              </a:rPr>
              <a:t>which game their </a:t>
            </a:r>
            <a:r>
              <a:rPr dirty="0" sz="2800">
                <a:latin typeface="Arial"/>
                <a:cs typeface="Arial"/>
              </a:rPr>
              <a:t>eyes </a:t>
            </a:r>
            <a:r>
              <a:rPr dirty="0" sz="2800" spc="-5">
                <a:latin typeface="Arial"/>
                <a:cs typeface="Arial"/>
              </a:rPr>
              <a:t>were  </a:t>
            </a:r>
            <a:r>
              <a:rPr dirty="0" sz="2800">
                <a:latin typeface="Arial"/>
                <a:cs typeface="Arial"/>
              </a:rPr>
              <a:t>bandaged?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6. In </a:t>
            </a:r>
            <a:r>
              <a:rPr dirty="0" sz="2800" spc="-5">
                <a:latin typeface="Arial"/>
                <a:cs typeface="Arial"/>
              </a:rPr>
              <a:t>which game </a:t>
            </a:r>
            <a:r>
              <a:rPr dirty="0" sz="2800">
                <a:latin typeface="Arial"/>
                <a:cs typeface="Arial"/>
              </a:rPr>
              <a:t>a crutch </a:t>
            </a:r>
            <a:r>
              <a:rPr dirty="0" sz="2800" spc="-5">
                <a:latin typeface="Arial"/>
                <a:cs typeface="Arial"/>
              </a:rPr>
              <a:t>was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used?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7239000" y="0"/>
            <a:ext cx="1905000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zoom dir="ou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50850" y="3976370"/>
            <a:ext cx="474980" cy="1115060"/>
            <a:chOff x="450850" y="3976370"/>
            <a:chExt cx="474980" cy="1115060"/>
          </a:xfrm>
        </p:grpSpPr>
        <p:sp>
          <p:nvSpPr>
            <p:cNvPr id="4" name="object 4"/>
            <p:cNvSpPr/>
            <p:nvPr/>
          </p:nvSpPr>
          <p:spPr>
            <a:xfrm>
              <a:off x="457200" y="3981450"/>
              <a:ext cx="462280" cy="1104900"/>
            </a:xfrm>
            <a:custGeom>
              <a:avLst/>
              <a:gdLst/>
              <a:ahLst/>
              <a:cxnLst/>
              <a:rect l="l" t="t" r="r" b="b"/>
              <a:pathLst>
                <a:path w="462280" h="1104900">
                  <a:moveTo>
                    <a:pt x="302259" y="0"/>
                  </a:moveTo>
                  <a:lnTo>
                    <a:pt x="158750" y="0"/>
                  </a:lnTo>
                  <a:lnTo>
                    <a:pt x="0" y="1104900"/>
                  </a:lnTo>
                  <a:lnTo>
                    <a:pt x="133350" y="1104900"/>
                  </a:lnTo>
                  <a:lnTo>
                    <a:pt x="153670" y="922019"/>
                  </a:lnTo>
                  <a:lnTo>
                    <a:pt x="435793" y="922019"/>
                  </a:lnTo>
                  <a:lnTo>
                    <a:pt x="401214" y="683260"/>
                  </a:lnTo>
                  <a:lnTo>
                    <a:pt x="182879" y="683260"/>
                  </a:lnTo>
                  <a:lnTo>
                    <a:pt x="229870" y="285750"/>
                  </a:lnTo>
                  <a:lnTo>
                    <a:pt x="343644" y="285750"/>
                  </a:lnTo>
                  <a:lnTo>
                    <a:pt x="302259" y="0"/>
                  </a:lnTo>
                  <a:close/>
                </a:path>
                <a:path w="462280" h="1104900">
                  <a:moveTo>
                    <a:pt x="435793" y="922019"/>
                  </a:moveTo>
                  <a:lnTo>
                    <a:pt x="303530" y="922019"/>
                  </a:lnTo>
                  <a:lnTo>
                    <a:pt x="325120" y="1104900"/>
                  </a:lnTo>
                  <a:lnTo>
                    <a:pt x="462280" y="1104900"/>
                  </a:lnTo>
                  <a:lnTo>
                    <a:pt x="435793" y="922019"/>
                  </a:lnTo>
                  <a:close/>
                </a:path>
                <a:path w="462280" h="1104900">
                  <a:moveTo>
                    <a:pt x="343644" y="285750"/>
                  </a:moveTo>
                  <a:lnTo>
                    <a:pt x="229870" y="285750"/>
                  </a:lnTo>
                  <a:lnTo>
                    <a:pt x="276859" y="683260"/>
                  </a:lnTo>
                  <a:lnTo>
                    <a:pt x="401214" y="683260"/>
                  </a:lnTo>
                  <a:lnTo>
                    <a:pt x="343644" y="285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0850" y="4898390"/>
              <a:ext cx="309880" cy="1930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2120" y="3976369"/>
              <a:ext cx="472440" cy="1111250"/>
            </a:xfrm>
            <a:custGeom>
              <a:avLst/>
              <a:gdLst/>
              <a:ahLst/>
              <a:cxnLst/>
              <a:rect l="l" t="t" r="r" b="b"/>
              <a:pathLst>
                <a:path w="472440" h="1111250">
                  <a:moveTo>
                    <a:pt x="472440" y="1109980"/>
                  </a:moveTo>
                  <a:lnTo>
                    <a:pt x="312420" y="3810"/>
                  </a:lnTo>
                  <a:lnTo>
                    <a:pt x="311150" y="0"/>
                  </a:lnTo>
                  <a:lnTo>
                    <a:pt x="307340" y="0"/>
                  </a:lnTo>
                  <a:lnTo>
                    <a:pt x="163830" y="0"/>
                  </a:lnTo>
                  <a:lnTo>
                    <a:pt x="160020" y="0"/>
                  </a:lnTo>
                  <a:lnTo>
                    <a:pt x="160020" y="3810"/>
                  </a:lnTo>
                  <a:lnTo>
                    <a:pt x="0" y="1109980"/>
                  </a:lnTo>
                  <a:lnTo>
                    <a:pt x="5080" y="1109980"/>
                  </a:lnTo>
                  <a:lnTo>
                    <a:pt x="8890" y="1111250"/>
                  </a:lnTo>
                  <a:lnTo>
                    <a:pt x="168351" y="8890"/>
                  </a:lnTo>
                  <a:lnTo>
                    <a:pt x="302806" y="8890"/>
                  </a:lnTo>
                  <a:lnTo>
                    <a:pt x="463550" y="1111250"/>
                  </a:lnTo>
                  <a:lnTo>
                    <a:pt x="467360" y="1109980"/>
                  </a:lnTo>
                  <a:lnTo>
                    <a:pt x="472440" y="1109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56920" y="4898390"/>
              <a:ext cx="168910" cy="1930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35000" y="4265929"/>
              <a:ext cx="104139" cy="402590"/>
            </a:xfrm>
            <a:custGeom>
              <a:avLst/>
              <a:gdLst/>
              <a:ahLst/>
              <a:cxnLst/>
              <a:rect l="l" t="t" r="r" b="b"/>
              <a:pathLst>
                <a:path w="104140" h="402589">
                  <a:moveTo>
                    <a:pt x="104140" y="402590"/>
                  </a:moveTo>
                  <a:lnTo>
                    <a:pt x="102870" y="397510"/>
                  </a:lnTo>
                  <a:lnTo>
                    <a:pt x="93370" y="317157"/>
                  </a:lnTo>
                  <a:lnTo>
                    <a:pt x="93370" y="393700"/>
                  </a:lnTo>
                  <a:lnTo>
                    <a:pt x="10731" y="393700"/>
                  </a:lnTo>
                  <a:lnTo>
                    <a:pt x="51485" y="39395"/>
                  </a:lnTo>
                  <a:lnTo>
                    <a:pt x="93370" y="393700"/>
                  </a:lnTo>
                  <a:lnTo>
                    <a:pt x="93370" y="317157"/>
                  </a:lnTo>
                  <a:lnTo>
                    <a:pt x="55880" y="0"/>
                  </a:lnTo>
                  <a:lnTo>
                    <a:pt x="46990" y="0"/>
                  </a:lnTo>
                  <a:lnTo>
                    <a:pt x="0" y="397510"/>
                  </a:lnTo>
                  <a:lnTo>
                    <a:pt x="0" y="402590"/>
                  </a:lnTo>
                  <a:lnTo>
                    <a:pt x="5080" y="402590"/>
                  </a:lnTo>
                  <a:lnTo>
                    <a:pt x="99060" y="402590"/>
                  </a:lnTo>
                  <a:lnTo>
                    <a:pt x="104140" y="402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156969" y="3976370"/>
            <a:ext cx="401320" cy="1113790"/>
            <a:chOff x="1156969" y="3976370"/>
            <a:chExt cx="401320" cy="1113790"/>
          </a:xfrm>
        </p:grpSpPr>
        <p:sp>
          <p:nvSpPr>
            <p:cNvPr id="10" name="object 10"/>
            <p:cNvSpPr/>
            <p:nvPr/>
          </p:nvSpPr>
          <p:spPr>
            <a:xfrm>
              <a:off x="1162049" y="3981450"/>
              <a:ext cx="391160" cy="1104900"/>
            </a:xfrm>
            <a:custGeom>
              <a:avLst/>
              <a:gdLst/>
              <a:ahLst/>
              <a:cxnLst/>
              <a:rect l="l" t="t" r="r" b="b"/>
              <a:pathLst>
                <a:path w="391159" h="1104900">
                  <a:moveTo>
                    <a:pt x="208280" y="0"/>
                  </a:moveTo>
                  <a:lnTo>
                    <a:pt x="0" y="0"/>
                  </a:lnTo>
                  <a:lnTo>
                    <a:pt x="0" y="1104900"/>
                  </a:lnTo>
                  <a:lnTo>
                    <a:pt x="194309" y="1104900"/>
                  </a:lnTo>
                  <a:lnTo>
                    <a:pt x="203200" y="1103630"/>
                  </a:lnTo>
                  <a:lnTo>
                    <a:pt x="213359" y="1102360"/>
                  </a:lnTo>
                  <a:lnTo>
                    <a:pt x="222250" y="1099820"/>
                  </a:lnTo>
                  <a:lnTo>
                    <a:pt x="232409" y="1097280"/>
                  </a:lnTo>
                  <a:lnTo>
                    <a:pt x="251459" y="1087120"/>
                  </a:lnTo>
                  <a:lnTo>
                    <a:pt x="288290" y="1060450"/>
                  </a:lnTo>
                  <a:lnTo>
                    <a:pt x="318769" y="1016000"/>
                  </a:lnTo>
                  <a:lnTo>
                    <a:pt x="339090" y="969010"/>
                  </a:lnTo>
                  <a:lnTo>
                    <a:pt x="351790" y="932180"/>
                  </a:lnTo>
                  <a:lnTo>
                    <a:pt x="367030" y="869950"/>
                  </a:lnTo>
                  <a:lnTo>
                    <a:pt x="370505" y="853439"/>
                  </a:lnTo>
                  <a:lnTo>
                    <a:pt x="130809" y="853439"/>
                  </a:lnTo>
                  <a:lnTo>
                    <a:pt x="130809" y="250189"/>
                  </a:lnTo>
                  <a:lnTo>
                    <a:pt x="368822" y="250189"/>
                  </a:lnTo>
                  <a:lnTo>
                    <a:pt x="367030" y="240030"/>
                  </a:lnTo>
                  <a:lnTo>
                    <a:pt x="361950" y="217169"/>
                  </a:lnTo>
                  <a:lnTo>
                    <a:pt x="358140" y="196850"/>
                  </a:lnTo>
                  <a:lnTo>
                    <a:pt x="353059" y="176530"/>
                  </a:lnTo>
                  <a:lnTo>
                    <a:pt x="340359" y="138430"/>
                  </a:lnTo>
                  <a:lnTo>
                    <a:pt x="335280" y="121919"/>
                  </a:lnTo>
                  <a:lnTo>
                    <a:pt x="312419" y="74930"/>
                  </a:lnTo>
                  <a:lnTo>
                    <a:pt x="288290" y="39369"/>
                  </a:lnTo>
                  <a:lnTo>
                    <a:pt x="247650" y="8889"/>
                  </a:lnTo>
                  <a:lnTo>
                    <a:pt x="222250" y="2539"/>
                  </a:lnTo>
                  <a:lnTo>
                    <a:pt x="208280" y="0"/>
                  </a:lnTo>
                  <a:close/>
                </a:path>
                <a:path w="391159" h="1104900">
                  <a:moveTo>
                    <a:pt x="368822" y="250189"/>
                  </a:moveTo>
                  <a:lnTo>
                    <a:pt x="176530" y="250189"/>
                  </a:lnTo>
                  <a:lnTo>
                    <a:pt x="187959" y="254000"/>
                  </a:lnTo>
                  <a:lnTo>
                    <a:pt x="198119" y="259080"/>
                  </a:lnTo>
                  <a:lnTo>
                    <a:pt x="208280" y="265430"/>
                  </a:lnTo>
                  <a:lnTo>
                    <a:pt x="215900" y="275589"/>
                  </a:lnTo>
                  <a:lnTo>
                    <a:pt x="220980" y="280669"/>
                  </a:lnTo>
                  <a:lnTo>
                    <a:pt x="223519" y="287019"/>
                  </a:lnTo>
                  <a:lnTo>
                    <a:pt x="231140" y="299719"/>
                  </a:lnTo>
                  <a:lnTo>
                    <a:pt x="233680" y="307339"/>
                  </a:lnTo>
                  <a:lnTo>
                    <a:pt x="237490" y="314960"/>
                  </a:lnTo>
                  <a:lnTo>
                    <a:pt x="240030" y="322580"/>
                  </a:lnTo>
                  <a:lnTo>
                    <a:pt x="245109" y="342900"/>
                  </a:lnTo>
                  <a:lnTo>
                    <a:pt x="246380" y="354330"/>
                  </a:lnTo>
                  <a:lnTo>
                    <a:pt x="248919" y="365760"/>
                  </a:lnTo>
                  <a:lnTo>
                    <a:pt x="250190" y="378460"/>
                  </a:lnTo>
                  <a:lnTo>
                    <a:pt x="254000" y="406400"/>
                  </a:lnTo>
                  <a:lnTo>
                    <a:pt x="256540" y="438150"/>
                  </a:lnTo>
                  <a:lnTo>
                    <a:pt x="257809" y="473710"/>
                  </a:lnTo>
                  <a:lnTo>
                    <a:pt x="259080" y="513080"/>
                  </a:lnTo>
                  <a:lnTo>
                    <a:pt x="259080" y="617219"/>
                  </a:lnTo>
                  <a:lnTo>
                    <a:pt x="256540" y="669289"/>
                  </a:lnTo>
                  <a:lnTo>
                    <a:pt x="254000" y="712469"/>
                  </a:lnTo>
                  <a:lnTo>
                    <a:pt x="246380" y="760730"/>
                  </a:lnTo>
                  <a:lnTo>
                    <a:pt x="233680" y="806450"/>
                  </a:lnTo>
                  <a:lnTo>
                    <a:pt x="212090" y="839469"/>
                  </a:lnTo>
                  <a:lnTo>
                    <a:pt x="172719" y="853439"/>
                  </a:lnTo>
                  <a:lnTo>
                    <a:pt x="370505" y="853439"/>
                  </a:lnTo>
                  <a:lnTo>
                    <a:pt x="379730" y="797560"/>
                  </a:lnTo>
                  <a:lnTo>
                    <a:pt x="384809" y="737869"/>
                  </a:lnTo>
                  <a:lnTo>
                    <a:pt x="388619" y="669289"/>
                  </a:lnTo>
                  <a:lnTo>
                    <a:pt x="389890" y="631189"/>
                  </a:lnTo>
                  <a:lnTo>
                    <a:pt x="391159" y="590550"/>
                  </a:lnTo>
                  <a:lnTo>
                    <a:pt x="391159" y="519430"/>
                  </a:lnTo>
                  <a:lnTo>
                    <a:pt x="389890" y="492760"/>
                  </a:lnTo>
                  <a:lnTo>
                    <a:pt x="389890" y="464819"/>
                  </a:lnTo>
                  <a:lnTo>
                    <a:pt x="387350" y="411480"/>
                  </a:lnTo>
                  <a:lnTo>
                    <a:pt x="384809" y="384810"/>
                  </a:lnTo>
                  <a:lnTo>
                    <a:pt x="383540" y="358139"/>
                  </a:lnTo>
                  <a:lnTo>
                    <a:pt x="381000" y="334010"/>
                  </a:lnTo>
                  <a:lnTo>
                    <a:pt x="377190" y="308610"/>
                  </a:lnTo>
                  <a:lnTo>
                    <a:pt x="374650" y="284480"/>
                  </a:lnTo>
                  <a:lnTo>
                    <a:pt x="370840" y="261619"/>
                  </a:lnTo>
                  <a:lnTo>
                    <a:pt x="368822" y="250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62050" y="3976369"/>
              <a:ext cx="396240" cy="674370"/>
            </a:xfrm>
            <a:custGeom>
              <a:avLst/>
              <a:gdLst/>
              <a:ahLst/>
              <a:cxnLst/>
              <a:rect l="l" t="t" r="r" b="b"/>
              <a:pathLst>
                <a:path w="396240" h="674370">
                  <a:moveTo>
                    <a:pt x="396240" y="524510"/>
                  </a:moveTo>
                  <a:lnTo>
                    <a:pt x="394970" y="497840"/>
                  </a:lnTo>
                  <a:lnTo>
                    <a:pt x="393700" y="469900"/>
                  </a:lnTo>
                  <a:lnTo>
                    <a:pt x="393700" y="441960"/>
                  </a:lnTo>
                  <a:lnTo>
                    <a:pt x="391160" y="416560"/>
                  </a:lnTo>
                  <a:lnTo>
                    <a:pt x="389890" y="389890"/>
                  </a:lnTo>
                  <a:lnTo>
                    <a:pt x="387350" y="363220"/>
                  </a:lnTo>
                  <a:lnTo>
                    <a:pt x="384810" y="337820"/>
                  </a:lnTo>
                  <a:lnTo>
                    <a:pt x="382270" y="313690"/>
                  </a:lnTo>
                  <a:lnTo>
                    <a:pt x="379730" y="288290"/>
                  </a:lnTo>
                  <a:lnTo>
                    <a:pt x="375920" y="266700"/>
                  </a:lnTo>
                  <a:lnTo>
                    <a:pt x="372110" y="243840"/>
                  </a:lnTo>
                  <a:lnTo>
                    <a:pt x="367030" y="220980"/>
                  </a:lnTo>
                  <a:lnTo>
                    <a:pt x="361950" y="200660"/>
                  </a:lnTo>
                  <a:lnTo>
                    <a:pt x="358140" y="180340"/>
                  </a:lnTo>
                  <a:lnTo>
                    <a:pt x="356870" y="180340"/>
                  </a:lnTo>
                  <a:lnTo>
                    <a:pt x="351790" y="161290"/>
                  </a:lnTo>
                  <a:lnTo>
                    <a:pt x="345440" y="142240"/>
                  </a:lnTo>
                  <a:lnTo>
                    <a:pt x="339090" y="125730"/>
                  </a:lnTo>
                  <a:lnTo>
                    <a:pt x="339090" y="124460"/>
                  </a:lnTo>
                  <a:lnTo>
                    <a:pt x="332740" y="107950"/>
                  </a:lnTo>
                  <a:lnTo>
                    <a:pt x="325120" y="92710"/>
                  </a:lnTo>
                  <a:lnTo>
                    <a:pt x="323850" y="92710"/>
                  </a:lnTo>
                  <a:lnTo>
                    <a:pt x="316230" y="78740"/>
                  </a:lnTo>
                  <a:lnTo>
                    <a:pt x="309880" y="64770"/>
                  </a:lnTo>
                  <a:lnTo>
                    <a:pt x="300990" y="52070"/>
                  </a:lnTo>
                  <a:lnTo>
                    <a:pt x="292100" y="41910"/>
                  </a:lnTo>
                  <a:lnTo>
                    <a:pt x="281940" y="31750"/>
                  </a:lnTo>
                  <a:lnTo>
                    <a:pt x="273050" y="22860"/>
                  </a:lnTo>
                  <a:lnTo>
                    <a:pt x="271780" y="22860"/>
                  </a:lnTo>
                  <a:lnTo>
                    <a:pt x="261620" y="16510"/>
                  </a:lnTo>
                  <a:lnTo>
                    <a:pt x="260350" y="16510"/>
                  </a:lnTo>
                  <a:lnTo>
                    <a:pt x="248920" y="10160"/>
                  </a:lnTo>
                  <a:lnTo>
                    <a:pt x="237490" y="5080"/>
                  </a:lnTo>
                  <a:lnTo>
                    <a:pt x="236220" y="5080"/>
                  </a:lnTo>
                  <a:lnTo>
                    <a:pt x="223520" y="2540"/>
                  </a:lnTo>
                  <a:lnTo>
                    <a:pt x="222250" y="2540"/>
                  </a:lnTo>
                  <a:lnTo>
                    <a:pt x="209550" y="0"/>
                  </a:lnTo>
                  <a:lnTo>
                    <a:pt x="195580" y="0"/>
                  </a:lnTo>
                  <a:lnTo>
                    <a:pt x="194310" y="0"/>
                  </a:lnTo>
                  <a:lnTo>
                    <a:pt x="0" y="0"/>
                  </a:lnTo>
                  <a:lnTo>
                    <a:pt x="0" y="8890"/>
                  </a:lnTo>
                  <a:lnTo>
                    <a:pt x="194310" y="8890"/>
                  </a:lnTo>
                  <a:lnTo>
                    <a:pt x="208280" y="10160"/>
                  </a:lnTo>
                  <a:lnTo>
                    <a:pt x="220980" y="11430"/>
                  </a:lnTo>
                  <a:lnTo>
                    <a:pt x="233680" y="13970"/>
                  </a:lnTo>
                  <a:lnTo>
                    <a:pt x="245110" y="19050"/>
                  </a:lnTo>
                  <a:lnTo>
                    <a:pt x="256540" y="24130"/>
                  </a:lnTo>
                  <a:lnTo>
                    <a:pt x="266700" y="30480"/>
                  </a:lnTo>
                  <a:lnTo>
                    <a:pt x="275590" y="39370"/>
                  </a:lnTo>
                  <a:lnTo>
                    <a:pt x="276225" y="38735"/>
                  </a:lnTo>
                  <a:lnTo>
                    <a:pt x="285115" y="47625"/>
                  </a:lnTo>
                  <a:lnTo>
                    <a:pt x="284480" y="48260"/>
                  </a:lnTo>
                  <a:lnTo>
                    <a:pt x="293370" y="58420"/>
                  </a:lnTo>
                  <a:lnTo>
                    <a:pt x="316230" y="96520"/>
                  </a:lnTo>
                  <a:lnTo>
                    <a:pt x="330200" y="128270"/>
                  </a:lnTo>
                  <a:lnTo>
                    <a:pt x="336550" y="144780"/>
                  </a:lnTo>
                  <a:lnTo>
                    <a:pt x="342900" y="163830"/>
                  </a:lnTo>
                  <a:lnTo>
                    <a:pt x="347980" y="182880"/>
                  </a:lnTo>
                  <a:lnTo>
                    <a:pt x="353060" y="201930"/>
                  </a:lnTo>
                  <a:lnTo>
                    <a:pt x="358140" y="223520"/>
                  </a:lnTo>
                  <a:lnTo>
                    <a:pt x="361950" y="245110"/>
                  </a:lnTo>
                  <a:lnTo>
                    <a:pt x="367030" y="267970"/>
                  </a:lnTo>
                  <a:lnTo>
                    <a:pt x="369570" y="290830"/>
                  </a:lnTo>
                  <a:lnTo>
                    <a:pt x="373380" y="314960"/>
                  </a:lnTo>
                  <a:lnTo>
                    <a:pt x="375920" y="339090"/>
                  </a:lnTo>
                  <a:lnTo>
                    <a:pt x="378460" y="364490"/>
                  </a:lnTo>
                  <a:lnTo>
                    <a:pt x="381000" y="389890"/>
                  </a:lnTo>
                  <a:lnTo>
                    <a:pt x="382270" y="416560"/>
                  </a:lnTo>
                  <a:lnTo>
                    <a:pt x="383540" y="443230"/>
                  </a:lnTo>
                  <a:lnTo>
                    <a:pt x="384810" y="469900"/>
                  </a:lnTo>
                  <a:lnTo>
                    <a:pt x="386080" y="497840"/>
                  </a:lnTo>
                  <a:lnTo>
                    <a:pt x="386080" y="524510"/>
                  </a:lnTo>
                  <a:lnTo>
                    <a:pt x="386080" y="552450"/>
                  </a:lnTo>
                  <a:lnTo>
                    <a:pt x="386080" y="595630"/>
                  </a:lnTo>
                  <a:lnTo>
                    <a:pt x="384810" y="636270"/>
                  </a:lnTo>
                  <a:lnTo>
                    <a:pt x="383540" y="674370"/>
                  </a:lnTo>
                  <a:lnTo>
                    <a:pt x="388620" y="674370"/>
                  </a:lnTo>
                  <a:lnTo>
                    <a:pt x="393700" y="674370"/>
                  </a:lnTo>
                  <a:lnTo>
                    <a:pt x="394970" y="636270"/>
                  </a:lnTo>
                  <a:lnTo>
                    <a:pt x="394970" y="595630"/>
                  </a:lnTo>
                  <a:lnTo>
                    <a:pt x="396240" y="552450"/>
                  </a:lnTo>
                  <a:lnTo>
                    <a:pt x="396240" y="5245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56970" y="3976369"/>
              <a:ext cx="398780" cy="1113790"/>
            </a:xfrm>
            <a:custGeom>
              <a:avLst/>
              <a:gdLst/>
              <a:ahLst/>
              <a:cxnLst/>
              <a:rect l="l" t="t" r="r" b="b"/>
              <a:pathLst>
                <a:path w="398780" h="1113789">
                  <a:moveTo>
                    <a:pt x="213360" y="852170"/>
                  </a:moveTo>
                  <a:lnTo>
                    <a:pt x="210820" y="849630"/>
                  </a:lnTo>
                  <a:lnTo>
                    <a:pt x="208280" y="844550"/>
                  </a:lnTo>
                  <a:lnTo>
                    <a:pt x="201930" y="847090"/>
                  </a:lnTo>
                  <a:lnTo>
                    <a:pt x="194589" y="850760"/>
                  </a:lnTo>
                  <a:lnTo>
                    <a:pt x="194310" y="849630"/>
                  </a:lnTo>
                  <a:lnTo>
                    <a:pt x="186690" y="852170"/>
                  </a:lnTo>
                  <a:lnTo>
                    <a:pt x="177800" y="854710"/>
                  </a:lnTo>
                  <a:lnTo>
                    <a:pt x="168910" y="854710"/>
                  </a:lnTo>
                  <a:lnTo>
                    <a:pt x="140970" y="854710"/>
                  </a:lnTo>
                  <a:lnTo>
                    <a:pt x="140970" y="255270"/>
                  </a:lnTo>
                  <a:lnTo>
                    <a:pt x="132080" y="255270"/>
                  </a:lnTo>
                  <a:lnTo>
                    <a:pt x="132080" y="858520"/>
                  </a:lnTo>
                  <a:lnTo>
                    <a:pt x="132080" y="863600"/>
                  </a:lnTo>
                  <a:lnTo>
                    <a:pt x="135890" y="863600"/>
                  </a:lnTo>
                  <a:lnTo>
                    <a:pt x="168910" y="863600"/>
                  </a:lnTo>
                  <a:lnTo>
                    <a:pt x="177800" y="863600"/>
                  </a:lnTo>
                  <a:lnTo>
                    <a:pt x="179070" y="863600"/>
                  </a:lnTo>
                  <a:lnTo>
                    <a:pt x="189230" y="861060"/>
                  </a:lnTo>
                  <a:lnTo>
                    <a:pt x="196850" y="859790"/>
                  </a:lnTo>
                  <a:lnTo>
                    <a:pt x="196850" y="858520"/>
                  </a:lnTo>
                  <a:lnTo>
                    <a:pt x="205740" y="855980"/>
                  </a:lnTo>
                  <a:lnTo>
                    <a:pt x="212090" y="853440"/>
                  </a:lnTo>
                  <a:lnTo>
                    <a:pt x="213360" y="853440"/>
                  </a:lnTo>
                  <a:lnTo>
                    <a:pt x="213360" y="852170"/>
                  </a:lnTo>
                  <a:close/>
                </a:path>
                <a:path w="398780" h="1113789">
                  <a:moveTo>
                    <a:pt x="398780" y="674370"/>
                  </a:moveTo>
                  <a:lnTo>
                    <a:pt x="393700" y="674370"/>
                  </a:lnTo>
                  <a:lnTo>
                    <a:pt x="388620" y="674370"/>
                  </a:lnTo>
                  <a:lnTo>
                    <a:pt x="387350" y="709930"/>
                  </a:lnTo>
                  <a:lnTo>
                    <a:pt x="382270" y="773430"/>
                  </a:lnTo>
                  <a:lnTo>
                    <a:pt x="375920" y="826770"/>
                  </a:lnTo>
                  <a:lnTo>
                    <a:pt x="367030" y="873760"/>
                  </a:lnTo>
                  <a:lnTo>
                    <a:pt x="363220" y="895350"/>
                  </a:lnTo>
                  <a:lnTo>
                    <a:pt x="358140" y="916940"/>
                  </a:lnTo>
                  <a:lnTo>
                    <a:pt x="351790" y="935990"/>
                  </a:lnTo>
                  <a:lnTo>
                    <a:pt x="352958" y="936294"/>
                  </a:lnTo>
                  <a:lnTo>
                    <a:pt x="346710" y="955040"/>
                  </a:lnTo>
                  <a:lnTo>
                    <a:pt x="340360" y="972820"/>
                  </a:lnTo>
                  <a:lnTo>
                    <a:pt x="334010" y="989330"/>
                  </a:lnTo>
                  <a:lnTo>
                    <a:pt x="326859" y="1004811"/>
                  </a:lnTo>
                  <a:lnTo>
                    <a:pt x="326390" y="1004570"/>
                  </a:lnTo>
                  <a:lnTo>
                    <a:pt x="318770" y="1018540"/>
                  </a:lnTo>
                  <a:lnTo>
                    <a:pt x="312851" y="1031544"/>
                  </a:lnTo>
                  <a:lnTo>
                    <a:pt x="312420" y="1031240"/>
                  </a:lnTo>
                  <a:lnTo>
                    <a:pt x="304800" y="1043940"/>
                  </a:lnTo>
                  <a:lnTo>
                    <a:pt x="275590" y="1075690"/>
                  </a:lnTo>
                  <a:lnTo>
                    <a:pt x="254000" y="1088390"/>
                  </a:lnTo>
                  <a:lnTo>
                    <a:pt x="254279" y="1088821"/>
                  </a:lnTo>
                  <a:lnTo>
                    <a:pt x="234950" y="1097280"/>
                  </a:lnTo>
                  <a:lnTo>
                    <a:pt x="226060" y="1099820"/>
                  </a:lnTo>
                  <a:lnTo>
                    <a:pt x="217347" y="1103096"/>
                  </a:lnTo>
                  <a:lnTo>
                    <a:pt x="217170" y="1102360"/>
                  </a:lnTo>
                  <a:lnTo>
                    <a:pt x="208280" y="1103630"/>
                  </a:lnTo>
                  <a:lnTo>
                    <a:pt x="199390" y="1104900"/>
                  </a:lnTo>
                  <a:lnTo>
                    <a:pt x="8890" y="1104900"/>
                  </a:lnTo>
                  <a:lnTo>
                    <a:pt x="8890" y="5080"/>
                  </a:lnTo>
                  <a:lnTo>
                    <a:pt x="5080" y="5080"/>
                  </a:lnTo>
                  <a:lnTo>
                    <a:pt x="50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109980"/>
                  </a:lnTo>
                  <a:lnTo>
                    <a:pt x="0" y="1113790"/>
                  </a:lnTo>
                  <a:lnTo>
                    <a:pt x="5080" y="1113790"/>
                  </a:lnTo>
                  <a:lnTo>
                    <a:pt x="199390" y="1113790"/>
                  </a:lnTo>
                  <a:lnTo>
                    <a:pt x="200660" y="1113790"/>
                  </a:lnTo>
                  <a:lnTo>
                    <a:pt x="209550" y="1112520"/>
                  </a:lnTo>
                  <a:lnTo>
                    <a:pt x="218440" y="1112520"/>
                  </a:lnTo>
                  <a:lnTo>
                    <a:pt x="219710" y="1111250"/>
                  </a:lnTo>
                  <a:lnTo>
                    <a:pt x="228600" y="1108710"/>
                  </a:lnTo>
                  <a:lnTo>
                    <a:pt x="238760" y="1106170"/>
                  </a:lnTo>
                  <a:lnTo>
                    <a:pt x="259080" y="1097280"/>
                  </a:lnTo>
                  <a:lnTo>
                    <a:pt x="259080" y="1096010"/>
                  </a:lnTo>
                  <a:lnTo>
                    <a:pt x="280670" y="1083310"/>
                  </a:lnTo>
                  <a:lnTo>
                    <a:pt x="289560" y="1075690"/>
                  </a:lnTo>
                  <a:lnTo>
                    <a:pt x="297180" y="1068070"/>
                  </a:lnTo>
                  <a:lnTo>
                    <a:pt x="304800" y="1060450"/>
                  </a:lnTo>
                  <a:lnTo>
                    <a:pt x="304800" y="1059180"/>
                  </a:lnTo>
                  <a:lnTo>
                    <a:pt x="312420" y="1049020"/>
                  </a:lnTo>
                  <a:lnTo>
                    <a:pt x="320040" y="1036320"/>
                  </a:lnTo>
                  <a:lnTo>
                    <a:pt x="327660" y="1023620"/>
                  </a:lnTo>
                  <a:lnTo>
                    <a:pt x="335280" y="1009650"/>
                  </a:lnTo>
                  <a:lnTo>
                    <a:pt x="335280" y="1008380"/>
                  </a:lnTo>
                  <a:lnTo>
                    <a:pt x="341630" y="993140"/>
                  </a:lnTo>
                  <a:lnTo>
                    <a:pt x="349250" y="975360"/>
                  </a:lnTo>
                  <a:lnTo>
                    <a:pt x="355600" y="957580"/>
                  </a:lnTo>
                  <a:lnTo>
                    <a:pt x="360680" y="938530"/>
                  </a:lnTo>
                  <a:lnTo>
                    <a:pt x="361950" y="938530"/>
                  </a:lnTo>
                  <a:lnTo>
                    <a:pt x="367030" y="919480"/>
                  </a:lnTo>
                  <a:lnTo>
                    <a:pt x="372110" y="897890"/>
                  </a:lnTo>
                  <a:lnTo>
                    <a:pt x="377190" y="876300"/>
                  </a:lnTo>
                  <a:lnTo>
                    <a:pt x="377190" y="875030"/>
                  </a:lnTo>
                  <a:lnTo>
                    <a:pt x="381000" y="852170"/>
                  </a:lnTo>
                  <a:lnTo>
                    <a:pt x="384810" y="828040"/>
                  </a:lnTo>
                  <a:lnTo>
                    <a:pt x="388620" y="802640"/>
                  </a:lnTo>
                  <a:lnTo>
                    <a:pt x="392430" y="774700"/>
                  </a:lnTo>
                  <a:lnTo>
                    <a:pt x="394970" y="744220"/>
                  </a:lnTo>
                  <a:lnTo>
                    <a:pt x="396240" y="711200"/>
                  </a:lnTo>
                  <a:lnTo>
                    <a:pt x="398780" y="6743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65250" y="4253229"/>
              <a:ext cx="60960" cy="576580"/>
            </a:xfrm>
            <a:custGeom>
              <a:avLst/>
              <a:gdLst/>
              <a:ahLst/>
              <a:cxnLst/>
              <a:rect l="l" t="t" r="r" b="b"/>
              <a:pathLst>
                <a:path w="60959" h="576579">
                  <a:moveTo>
                    <a:pt x="60960" y="201930"/>
                  </a:moveTo>
                  <a:lnTo>
                    <a:pt x="59690" y="201930"/>
                  </a:lnTo>
                  <a:lnTo>
                    <a:pt x="59690" y="134620"/>
                  </a:lnTo>
                  <a:lnTo>
                    <a:pt x="55880" y="134620"/>
                  </a:lnTo>
                  <a:lnTo>
                    <a:pt x="52070" y="106680"/>
                  </a:lnTo>
                  <a:lnTo>
                    <a:pt x="52070" y="105410"/>
                  </a:lnTo>
                  <a:lnTo>
                    <a:pt x="50800" y="93980"/>
                  </a:lnTo>
                  <a:lnTo>
                    <a:pt x="48260" y="81280"/>
                  </a:lnTo>
                  <a:lnTo>
                    <a:pt x="45720" y="69850"/>
                  </a:lnTo>
                  <a:lnTo>
                    <a:pt x="43180" y="59690"/>
                  </a:lnTo>
                  <a:lnTo>
                    <a:pt x="40640" y="50800"/>
                  </a:lnTo>
                  <a:lnTo>
                    <a:pt x="40640" y="49530"/>
                  </a:lnTo>
                  <a:lnTo>
                    <a:pt x="38100" y="41910"/>
                  </a:lnTo>
                  <a:lnTo>
                    <a:pt x="38100" y="40640"/>
                  </a:lnTo>
                  <a:lnTo>
                    <a:pt x="35560" y="33020"/>
                  </a:lnTo>
                  <a:lnTo>
                    <a:pt x="31750" y="26670"/>
                  </a:lnTo>
                  <a:lnTo>
                    <a:pt x="31750" y="25400"/>
                  </a:lnTo>
                  <a:lnTo>
                    <a:pt x="29210" y="19050"/>
                  </a:lnTo>
                  <a:lnTo>
                    <a:pt x="27940" y="19050"/>
                  </a:lnTo>
                  <a:lnTo>
                    <a:pt x="24130" y="12700"/>
                  </a:lnTo>
                  <a:lnTo>
                    <a:pt x="21590" y="6350"/>
                  </a:lnTo>
                  <a:lnTo>
                    <a:pt x="17780" y="1270"/>
                  </a:lnTo>
                  <a:lnTo>
                    <a:pt x="16510" y="0"/>
                  </a:lnTo>
                  <a:lnTo>
                    <a:pt x="12700" y="3810"/>
                  </a:lnTo>
                  <a:lnTo>
                    <a:pt x="8890" y="6350"/>
                  </a:lnTo>
                  <a:lnTo>
                    <a:pt x="12700" y="11430"/>
                  </a:lnTo>
                  <a:lnTo>
                    <a:pt x="16510" y="17780"/>
                  </a:lnTo>
                  <a:lnTo>
                    <a:pt x="16979" y="17462"/>
                  </a:lnTo>
                  <a:lnTo>
                    <a:pt x="20320" y="24130"/>
                  </a:lnTo>
                  <a:lnTo>
                    <a:pt x="22860" y="30480"/>
                  </a:lnTo>
                  <a:lnTo>
                    <a:pt x="23368" y="30226"/>
                  </a:lnTo>
                  <a:lnTo>
                    <a:pt x="26670" y="36830"/>
                  </a:lnTo>
                  <a:lnTo>
                    <a:pt x="29210" y="44450"/>
                  </a:lnTo>
                  <a:lnTo>
                    <a:pt x="31750" y="53340"/>
                  </a:lnTo>
                  <a:lnTo>
                    <a:pt x="32029" y="53200"/>
                  </a:lnTo>
                  <a:lnTo>
                    <a:pt x="34290" y="62230"/>
                  </a:lnTo>
                  <a:lnTo>
                    <a:pt x="36830" y="72390"/>
                  </a:lnTo>
                  <a:lnTo>
                    <a:pt x="39370" y="82550"/>
                  </a:lnTo>
                  <a:lnTo>
                    <a:pt x="40640" y="95250"/>
                  </a:lnTo>
                  <a:lnTo>
                    <a:pt x="43180" y="107950"/>
                  </a:lnTo>
                  <a:lnTo>
                    <a:pt x="45720" y="134620"/>
                  </a:lnTo>
                  <a:lnTo>
                    <a:pt x="45720" y="203200"/>
                  </a:lnTo>
                  <a:lnTo>
                    <a:pt x="49530" y="203200"/>
                  </a:lnTo>
                  <a:lnTo>
                    <a:pt x="49530" y="283210"/>
                  </a:lnTo>
                  <a:lnTo>
                    <a:pt x="50800" y="283210"/>
                  </a:lnTo>
                  <a:lnTo>
                    <a:pt x="50800" y="345440"/>
                  </a:lnTo>
                  <a:lnTo>
                    <a:pt x="49530" y="372110"/>
                  </a:lnTo>
                  <a:lnTo>
                    <a:pt x="49530" y="397510"/>
                  </a:lnTo>
                  <a:lnTo>
                    <a:pt x="48260" y="420370"/>
                  </a:lnTo>
                  <a:lnTo>
                    <a:pt x="45720" y="440690"/>
                  </a:lnTo>
                  <a:lnTo>
                    <a:pt x="44450" y="458470"/>
                  </a:lnTo>
                  <a:lnTo>
                    <a:pt x="43180" y="466090"/>
                  </a:lnTo>
                  <a:lnTo>
                    <a:pt x="41910" y="473710"/>
                  </a:lnTo>
                  <a:lnTo>
                    <a:pt x="39370" y="487680"/>
                  </a:lnTo>
                  <a:lnTo>
                    <a:pt x="36830" y="500380"/>
                  </a:lnTo>
                  <a:lnTo>
                    <a:pt x="33020" y="513080"/>
                  </a:lnTo>
                  <a:lnTo>
                    <a:pt x="30746" y="522160"/>
                  </a:lnTo>
                  <a:lnTo>
                    <a:pt x="30480" y="521970"/>
                  </a:lnTo>
                  <a:lnTo>
                    <a:pt x="26670" y="533400"/>
                  </a:lnTo>
                  <a:lnTo>
                    <a:pt x="22860" y="541020"/>
                  </a:lnTo>
                  <a:lnTo>
                    <a:pt x="19050" y="548640"/>
                  </a:lnTo>
                  <a:lnTo>
                    <a:pt x="15240" y="554990"/>
                  </a:lnTo>
                  <a:lnTo>
                    <a:pt x="12700" y="557530"/>
                  </a:lnTo>
                  <a:lnTo>
                    <a:pt x="10795" y="559435"/>
                  </a:lnTo>
                  <a:lnTo>
                    <a:pt x="10160" y="558800"/>
                  </a:lnTo>
                  <a:lnTo>
                    <a:pt x="5080" y="563880"/>
                  </a:lnTo>
                  <a:lnTo>
                    <a:pt x="0" y="568960"/>
                  </a:lnTo>
                  <a:lnTo>
                    <a:pt x="2540" y="572770"/>
                  </a:lnTo>
                  <a:lnTo>
                    <a:pt x="3810" y="576580"/>
                  </a:lnTo>
                  <a:lnTo>
                    <a:pt x="5080" y="576580"/>
                  </a:lnTo>
                  <a:lnTo>
                    <a:pt x="5080" y="575310"/>
                  </a:lnTo>
                  <a:lnTo>
                    <a:pt x="11430" y="571500"/>
                  </a:lnTo>
                  <a:lnTo>
                    <a:pt x="17780" y="566420"/>
                  </a:lnTo>
                  <a:lnTo>
                    <a:pt x="19050" y="563880"/>
                  </a:lnTo>
                  <a:lnTo>
                    <a:pt x="20320" y="563880"/>
                  </a:lnTo>
                  <a:lnTo>
                    <a:pt x="20320" y="562610"/>
                  </a:lnTo>
                  <a:lnTo>
                    <a:pt x="21590" y="560070"/>
                  </a:lnTo>
                  <a:lnTo>
                    <a:pt x="22860" y="560070"/>
                  </a:lnTo>
                  <a:lnTo>
                    <a:pt x="26670" y="553720"/>
                  </a:lnTo>
                  <a:lnTo>
                    <a:pt x="26670" y="552450"/>
                  </a:lnTo>
                  <a:lnTo>
                    <a:pt x="30480" y="546100"/>
                  </a:lnTo>
                  <a:lnTo>
                    <a:pt x="31750" y="546100"/>
                  </a:lnTo>
                  <a:lnTo>
                    <a:pt x="31750" y="544830"/>
                  </a:lnTo>
                  <a:lnTo>
                    <a:pt x="34290" y="535940"/>
                  </a:lnTo>
                  <a:lnTo>
                    <a:pt x="39370" y="525780"/>
                  </a:lnTo>
                  <a:lnTo>
                    <a:pt x="41910" y="515620"/>
                  </a:lnTo>
                  <a:lnTo>
                    <a:pt x="45720" y="502920"/>
                  </a:lnTo>
                  <a:lnTo>
                    <a:pt x="48260" y="490220"/>
                  </a:lnTo>
                  <a:lnTo>
                    <a:pt x="48260" y="488950"/>
                  </a:lnTo>
                  <a:lnTo>
                    <a:pt x="50800" y="474980"/>
                  </a:lnTo>
                  <a:lnTo>
                    <a:pt x="52070" y="467360"/>
                  </a:lnTo>
                  <a:lnTo>
                    <a:pt x="53340" y="459740"/>
                  </a:lnTo>
                  <a:lnTo>
                    <a:pt x="55880" y="440690"/>
                  </a:lnTo>
                  <a:lnTo>
                    <a:pt x="57150" y="420370"/>
                  </a:lnTo>
                  <a:lnTo>
                    <a:pt x="58420" y="397510"/>
                  </a:lnTo>
                  <a:lnTo>
                    <a:pt x="59690" y="372110"/>
                  </a:lnTo>
                  <a:lnTo>
                    <a:pt x="59690" y="345440"/>
                  </a:lnTo>
                  <a:lnTo>
                    <a:pt x="60960" y="283210"/>
                  </a:lnTo>
                  <a:lnTo>
                    <a:pt x="60960" y="2019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289050" y="4226559"/>
              <a:ext cx="93980" cy="33020"/>
            </a:xfrm>
            <a:custGeom>
              <a:avLst/>
              <a:gdLst/>
              <a:ahLst/>
              <a:cxnLst/>
              <a:rect l="l" t="t" r="r" b="b"/>
              <a:pathLst>
                <a:path w="93980" h="33020">
                  <a:moveTo>
                    <a:pt x="93980" y="27940"/>
                  </a:moveTo>
                  <a:lnTo>
                    <a:pt x="92710" y="26670"/>
                  </a:lnTo>
                  <a:lnTo>
                    <a:pt x="88900" y="21590"/>
                  </a:lnTo>
                  <a:lnTo>
                    <a:pt x="83820" y="17780"/>
                  </a:lnTo>
                  <a:lnTo>
                    <a:pt x="83820" y="16510"/>
                  </a:lnTo>
                  <a:lnTo>
                    <a:pt x="73660" y="10160"/>
                  </a:lnTo>
                  <a:lnTo>
                    <a:pt x="62230" y="5080"/>
                  </a:lnTo>
                  <a:lnTo>
                    <a:pt x="62230" y="3810"/>
                  </a:lnTo>
                  <a:lnTo>
                    <a:pt x="50800" y="1270"/>
                  </a:lnTo>
                  <a:lnTo>
                    <a:pt x="49530" y="1270"/>
                  </a:lnTo>
                  <a:lnTo>
                    <a:pt x="38100" y="0"/>
                  </a:lnTo>
                  <a:lnTo>
                    <a:pt x="36830" y="0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3810" y="5080"/>
                  </a:lnTo>
                  <a:lnTo>
                    <a:pt x="3810" y="10160"/>
                  </a:lnTo>
                  <a:lnTo>
                    <a:pt x="36830" y="10160"/>
                  </a:lnTo>
                  <a:lnTo>
                    <a:pt x="48260" y="10160"/>
                  </a:lnTo>
                  <a:lnTo>
                    <a:pt x="58572" y="12458"/>
                  </a:lnTo>
                  <a:lnTo>
                    <a:pt x="58420" y="12700"/>
                  </a:lnTo>
                  <a:lnTo>
                    <a:pt x="68580" y="17780"/>
                  </a:lnTo>
                  <a:lnTo>
                    <a:pt x="77952" y="23647"/>
                  </a:lnTo>
                  <a:lnTo>
                    <a:pt x="77470" y="24130"/>
                  </a:lnTo>
                  <a:lnTo>
                    <a:pt x="81280" y="29210"/>
                  </a:lnTo>
                  <a:lnTo>
                    <a:pt x="86360" y="33020"/>
                  </a:lnTo>
                  <a:lnTo>
                    <a:pt x="88900" y="30480"/>
                  </a:lnTo>
                  <a:lnTo>
                    <a:pt x="93980" y="279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1619250" y="3981450"/>
            <a:ext cx="116839" cy="208279"/>
          </a:xfrm>
          <a:custGeom>
            <a:avLst/>
            <a:gdLst/>
            <a:ahLst/>
            <a:cxnLst/>
            <a:rect l="l" t="t" r="r" b="b"/>
            <a:pathLst>
              <a:path w="116839" h="208279">
                <a:moveTo>
                  <a:pt x="116839" y="0"/>
                </a:moveTo>
                <a:lnTo>
                  <a:pt x="0" y="0"/>
                </a:lnTo>
                <a:lnTo>
                  <a:pt x="0" y="208280"/>
                </a:lnTo>
                <a:lnTo>
                  <a:pt x="116839" y="208280"/>
                </a:lnTo>
                <a:lnTo>
                  <a:pt x="116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19250" y="4284979"/>
            <a:ext cx="116839" cy="801370"/>
          </a:xfrm>
          <a:custGeom>
            <a:avLst/>
            <a:gdLst/>
            <a:ahLst/>
            <a:cxnLst/>
            <a:rect l="l" t="t" r="r" b="b"/>
            <a:pathLst>
              <a:path w="116839" h="801370">
                <a:moveTo>
                  <a:pt x="116839" y="0"/>
                </a:moveTo>
                <a:lnTo>
                  <a:pt x="0" y="0"/>
                </a:lnTo>
                <a:lnTo>
                  <a:pt x="0" y="801370"/>
                </a:lnTo>
                <a:lnTo>
                  <a:pt x="116839" y="801370"/>
                </a:lnTo>
                <a:lnTo>
                  <a:pt x="116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14170" y="3976369"/>
            <a:ext cx="127000" cy="217170"/>
          </a:xfrm>
          <a:custGeom>
            <a:avLst/>
            <a:gdLst/>
            <a:ahLst/>
            <a:cxnLst/>
            <a:rect l="l" t="t" r="r" b="b"/>
            <a:pathLst>
              <a:path w="127000" h="217170">
                <a:moveTo>
                  <a:pt x="127000" y="0"/>
                </a:moveTo>
                <a:lnTo>
                  <a:pt x="121920" y="0"/>
                </a:lnTo>
                <a:lnTo>
                  <a:pt x="118110" y="0"/>
                </a:lnTo>
                <a:lnTo>
                  <a:pt x="118110" y="8890"/>
                </a:lnTo>
                <a:lnTo>
                  <a:pt x="118110" y="208280"/>
                </a:lnTo>
                <a:lnTo>
                  <a:pt x="8890" y="208280"/>
                </a:lnTo>
                <a:lnTo>
                  <a:pt x="8890" y="8890"/>
                </a:lnTo>
                <a:lnTo>
                  <a:pt x="118110" y="8890"/>
                </a:lnTo>
                <a:lnTo>
                  <a:pt x="118110" y="0"/>
                </a:lnTo>
                <a:lnTo>
                  <a:pt x="5080" y="0"/>
                </a:lnTo>
                <a:lnTo>
                  <a:pt x="0" y="0"/>
                </a:lnTo>
                <a:lnTo>
                  <a:pt x="0" y="5080"/>
                </a:lnTo>
                <a:lnTo>
                  <a:pt x="0" y="213360"/>
                </a:lnTo>
                <a:lnTo>
                  <a:pt x="0" y="217170"/>
                </a:lnTo>
                <a:lnTo>
                  <a:pt x="5080" y="217170"/>
                </a:lnTo>
                <a:lnTo>
                  <a:pt x="121920" y="217170"/>
                </a:lnTo>
                <a:lnTo>
                  <a:pt x="127000" y="217170"/>
                </a:lnTo>
                <a:lnTo>
                  <a:pt x="127000" y="213360"/>
                </a:lnTo>
                <a:lnTo>
                  <a:pt x="127000" y="5080"/>
                </a:lnTo>
                <a:lnTo>
                  <a:pt x="12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1614169" y="3957727"/>
            <a:ext cx="1007110" cy="1150620"/>
            <a:chOff x="1614169" y="3957727"/>
            <a:chExt cx="1007110" cy="1150620"/>
          </a:xfrm>
        </p:grpSpPr>
        <p:sp>
          <p:nvSpPr>
            <p:cNvPr id="19" name="object 19"/>
            <p:cNvSpPr/>
            <p:nvPr/>
          </p:nvSpPr>
          <p:spPr>
            <a:xfrm>
              <a:off x="1614170" y="4279900"/>
              <a:ext cx="127000" cy="810260"/>
            </a:xfrm>
            <a:custGeom>
              <a:avLst/>
              <a:gdLst/>
              <a:ahLst/>
              <a:cxnLst/>
              <a:rect l="l" t="t" r="r" b="b"/>
              <a:pathLst>
                <a:path w="127000" h="810260">
                  <a:moveTo>
                    <a:pt x="127000" y="0"/>
                  </a:moveTo>
                  <a:lnTo>
                    <a:pt x="121920" y="0"/>
                  </a:lnTo>
                  <a:lnTo>
                    <a:pt x="118110" y="0"/>
                  </a:lnTo>
                  <a:lnTo>
                    <a:pt x="118110" y="8890"/>
                  </a:lnTo>
                  <a:lnTo>
                    <a:pt x="118110" y="801370"/>
                  </a:lnTo>
                  <a:lnTo>
                    <a:pt x="8890" y="801370"/>
                  </a:lnTo>
                  <a:lnTo>
                    <a:pt x="8890" y="8890"/>
                  </a:lnTo>
                  <a:lnTo>
                    <a:pt x="118110" y="8890"/>
                  </a:lnTo>
                  <a:lnTo>
                    <a:pt x="118110" y="0"/>
                  </a:lnTo>
                  <a:lnTo>
                    <a:pt x="50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806450"/>
                  </a:lnTo>
                  <a:lnTo>
                    <a:pt x="0" y="810260"/>
                  </a:lnTo>
                  <a:lnTo>
                    <a:pt x="5080" y="810260"/>
                  </a:lnTo>
                  <a:lnTo>
                    <a:pt x="121920" y="810260"/>
                  </a:lnTo>
                  <a:lnTo>
                    <a:pt x="127000" y="810260"/>
                  </a:lnTo>
                  <a:lnTo>
                    <a:pt x="127000" y="806450"/>
                  </a:lnTo>
                  <a:lnTo>
                    <a:pt x="127000" y="508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81809" y="3962400"/>
              <a:ext cx="243840" cy="1123950"/>
            </a:xfrm>
            <a:custGeom>
              <a:avLst/>
              <a:gdLst/>
              <a:ahLst/>
              <a:cxnLst/>
              <a:rect l="l" t="t" r="r" b="b"/>
              <a:pathLst>
                <a:path w="243839" h="1123950">
                  <a:moveTo>
                    <a:pt x="170179" y="0"/>
                  </a:moveTo>
                  <a:lnTo>
                    <a:pt x="143509" y="0"/>
                  </a:lnTo>
                  <a:lnTo>
                    <a:pt x="127000" y="2539"/>
                  </a:lnTo>
                  <a:lnTo>
                    <a:pt x="88900" y="27939"/>
                  </a:lnTo>
                  <a:lnTo>
                    <a:pt x="85089" y="35560"/>
                  </a:lnTo>
                  <a:lnTo>
                    <a:pt x="80009" y="41910"/>
                  </a:lnTo>
                  <a:lnTo>
                    <a:pt x="68579" y="64769"/>
                  </a:lnTo>
                  <a:lnTo>
                    <a:pt x="66039" y="73660"/>
                  </a:lnTo>
                  <a:lnTo>
                    <a:pt x="62229" y="83819"/>
                  </a:lnTo>
                  <a:lnTo>
                    <a:pt x="59689" y="92710"/>
                  </a:lnTo>
                  <a:lnTo>
                    <a:pt x="58419" y="102869"/>
                  </a:lnTo>
                  <a:lnTo>
                    <a:pt x="53339" y="125730"/>
                  </a:lnTo>
                  <a:lnTo>
                    <a:pt x="50800" y="151130"/>
                  </a:lnTo>
                  <a:lnTo>
                    <a:pt x="48259" y="165100"/>
                  </a:lnTo>
                  <a:lnTo>
                    <a:pt x="48259" y="179069"/>
                  </a:lnTo>
                  <a:lnTo>
                    <a:pt x="45719" y="208280"/>
                  </a:lnTo>
                  <a:lnTo>
                    <a:pt x="44450" y="234950"/>
                  </a:lnTo>
                  <a:lnTo>
                    <a:pt x="44450" y="261619"/>
                  </a:lnTo>
                  <a:lnTo>
                    <a:pt x="43179" y="287019"/>
                  </a:lnTo>
                  <a:lnTo>
                    <a:pt x="43179" y="323850"/>
                  </a:lnTo>
                  <a:lnTo>
                    <a:pt x="0" y="323850"/>
                  </a:lnTo>
                  <a:lnTo>
                    <a:pt x="0" y="547369"/>
                  </a:lnTo>
                  <a:lnTo>
                    <a:pt x="43179" y="547369"/>
                  </a:lnTo>
                  <a:lnTo>
                    <a:pt x="43179" y="1123950"/>
                  </a:lnTo>
                  <a:lnTo>
                    <a:pt x="161289" y="1123950"/>
                  </a:lnTo>
                  <a:lnTo>
                    <a:pt x="161289" y="547369"/>
                  </a:lnTo>
                  <a:lnTo>
                    <a:pt x="218439" y="547369"/>
                  </a:lnTo>
                  <a:lnTo>
                    <a:pt x="218439" y="323850"/>
                  </a:lnTo>
                  <a:lnTo>
                    <a:pt x="161289" y="323850"/>
                  </a:lnTo>
                  <a:lnTo>
                    <a:pt x="161289" y="298450"/>
                  </a:lnTo>
                  <a:lnTo>
                    <a:pt x="162559" y="279400"/>
                  </a:lnTo>
                  <a:lnTo>
                    <a:pt x="162559" y="257810"/>
                  </a:lnTo>
                  <a:lnTo>
                    <a:pt x="163829" y="252730"/>
                  </a:lnTo>
                  <a:lnTo>
                    <a:pt x="163829" y="245110"/>
                  </a:lnTo>
                  <a:lnTo>
                    <a:pt x="166369" y="232410"/>
                  </a:lnTo>
                  <a:lnTo>
                    <a:pt x="167639" y="227330"/>
                  </a:lnTo>
                  <a:lnTo>
                    <a:pt x="168909" y="220980"/>
                  </a:lnTo>
                  <a:lnTo>
                    <a:pt x="170179" y="215900"/>
                  </a:lnTo>
                  <a:lnTo>
                    <a:pt x="171450" y="212089"/>
                  </a:lnTo>
                  <a:lnTo>
                    <a:pt x="173989" y="207010"/>
                  </a:lnTo>
                  <a:lnTo>
                    <a:pt x="176529" y="204469"/>
                  </a:lnTo>
                  <a:lnTo>
                    <a:pt x="177800" y="201930"/>
                  </a:lnTo>
                  <a:lnTo>
                    <a:pt x="180339" y="200660"/>
                  </a:lnTo>
                  <a:lnTo>
                    <a:pt x="182879" y="198119"/>
                  </a:lnTo>
                  <a:lnTo>
                    <a:pt x="185419" y="196850"/>
                  </a:lnTo>
                  <a:lnTo>
                    <a:pt x="193039" y="194310"/>
                  </a:lnTo>
                  <a:lnTo>
                    <a:pt x="195579" y="194310"/>
                  </a:lnTo>
                  <a:lnTo>
                    <a:pt x="210819" y="196850"/>
                  </a:lnTo>
                  <a:lnTo>
                    <a:pt x="220979" y="199389"/>
                  </a:lnTo>
                  <a:lnTo>
                    <a:pt x="231139" y="204469"/>
                  </a:lnTo>
                  <a:lnTo>
                    <a:pt x="243839" y="19050"/>
                  </a:lnTo>
                  <a:lnTo>
                    <a:pt x="191769" y="3810"/>
                  </a:lnTo>
                  <a:lnTo>
                    <a:pt x="170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781809" y="3962400"/>
              <a:ext cx="243840" cy="1123950"/>
            </a:xfrm>
            <a:custGeom>
              <a:avLst/>
              <a:gdLst/>
              <a:ahLst/>
              <a:cxnLst/>
              <a:rect l="l" t="t" r="r" b="b"/>
              <a:pathLst>
                <a:path w="243839" h="1123950">
                  <a:moveTo>
                    <a:pt x="161289" y="323850"/>
                  </a:moveTo>
                  <a:lnTo>
                    <a:pt x="218439" y="323850"/>
                  </a:lnTo>
                  <a:lnTo>
                    <a:pt x="218439" y="547369"/>
                  </a:lnTo>
                  <a:lnTo>
                    <a:pt x="161289" y="547369"/>
                  </a:lnTo>
                  <a:lnTo>
                    <a:pt x="161289" y="1123950"/>
                  </a:lnTo>
                  <a:lnTo>
                    <a:pt x="43179" y="1123950"/>
                  </a:lnTo>
                  <a:lnTo>
                    <a:pt x="43179" y="547369"/>
                  </a:lnTo>
                  <a:lnTo>
                    <a:pt x="0" y="547369"/>
                  </a:lnTo>
                  <a:lnTo>
                    <a:pt x="0" y="323850"/>
                  </a:lnTo>
                  <a:lnTo>
                    <a:pt x="43179" y="323850"/>
                  </a:lnTo>
                  <a:lnTo>
                    <a:pt x="43179" y="287019"/>
                  </a:lnTo>
                  <a:lnTo>
                    <a:pt x="44450" y="261619"/>
                  </a:lnTo>
                  <a:lnTo>
                    <a:pt x="44450" y="234950"/>
                  </a:lnTo>
                  <a:lnTo>
                    <a:pt x="45719" y="208280"/>
                  </a:lnTo>
                  <a:lnTo>
                    <a:pt x="48259" y="179069"/>
                  </a:lnTo>
                  <a:lnTo>
                    <a:pt x="48259" y="165100"/>
                  </a:lnTo>
                  <a:lnTo>
                    <a:pt x="50800" y="151130"/>
                  </a:lnTo>
                  <a:lnTo>
                    <a:pt x="52069" y="137160"/>
                  </a:lnTo>
                  <a:lnTo>
                    <a:pt x="53339" y="125730"/>
                  </a:lnTo>
                  <a:lnTo>
                    <a:pt x="55879" y="114300"/>
                  </a:lnTo>
                  <a:lnTo>
                    <a:pt x="58419" y="102869"/>
                  </a:lnTo>
                  <a:lnTo>
                    <a:pt x="59689" y="92710"/>
                  </a:lnTo>
                  <a:lnTo>
                    <a:pt x="62229" y="83819"/>
                  </a:lnTo>
                  <a:lnTo>
                    <a:pt x="66039" y="73660"/>
                  </a:lnTo>
                  <a:lnTo>
                    <a:pt x="68579" y="64769"/>
                  </a:lnTo>
                  <a:lnTo>
                    <a:pt x="72389" y="57150"/>
                  </a:lnTo>
                  <a:lnTo>
                    <a:pt x="76200" y="49530"/>
                  </a:lnTo>
                  <a:lnTo>
                    <a:pt x="80009" y="41910"/>
                  </a:lnTo>
                  <a:lnTo>
                    <a:pt x="85089" y="35560"/>
                  </a:lnTo>
                  <a:lnTo>
                    <a:pt x="88900" y="27939"/>
                  </a:lnTo>
                  <a:lnTo>
                    <a:pt x="93979" y="22860"/>
                  </a:lnTo>
                  <a:lnTo>
                    <a:pt x="127000" y="2539"/>
                  </a:lnTo>
                  <a:lnTo>
                    <a:pt x="143509" y="0"/>
                  </a:lnTo>
                  <a:lnTo>
                    <a:pt x="153669" y="0"/>
                  </a:lnTo>
                  <a:lnTo>
                    <a:pt x="170179" y="0"/>
                  </a:lnTo>
                  <a:lnTo>
                    <a:pt x="191769" y="3810"/>
                  </a:lnTo>
                  <a:lnTo>
                    <a:pt x="243839" y="19050"/>
                  </a:lnTo>
                  <a:lnTo>
                    <a:pt x="231139" y="204469"/>
                  </a:lnTo>
                  <a:lnTo>
                    <a:pt x="220979" y="199389"/>
                  </a:lnTo>
                  <a:lnTo>
                    <a:pt x="210819" y="196850"/>
                  </a:lnTo>
                  <a:lnTo>
                    <a:pt x="203200" y="195580"/>
                  </a:lnTo>
                  <a:lnTo>
                    <a:pt x="195579" y="194310"/>
                  </a:lnTo>
                  <a:lnTo>
                    <a:pt x="193039" y="194310"/>
                  </a:lnTo>
                  <a:lnTo>
                    <a:pt x="189229" y="195580"/>
                  </a:lnTo>
                  <a:lnTo>
                    <a:pt x="185419" y="196850"/>
                  </a:lnTo>
                  <a:lnTo>
                    <a:pt x="182879" y="198119"/>
                  </a:lnTo>
                  <a:lnTo>
                    <a:pt x="180339" y="200660"/>
                  </a:lnTo>
                  <a:lnTo>
                    <a:pt x="177800" y="201930"/>
                  </a:lnTo>
                  <a:lnTo>
                    <a:pt x="176529" y="204469"/>
                  </a:lnTo>
                  <a:lnTo>
                    <a:pt x="175259" y="205739"/>
                  </a:lnTo>
                  <a:lnTo>
                    <a:pt x="173989" y="207010"/>
                  </a:lnTo>
                  <a:lnTo>
                    <a:pt x="172719" y="209550"/>
                  </a:lnTo>
                  <a:lnTo>
                    <a:pt x="171450" y="212089"/>
                  </a:lnTo>
                  <a:lnTo>
                    <a:pt x="170179" y="215900"/>
                  </a:lnTo>
                  <a:lnTo>
                    <a:pt x="168909" y="220980"/>
                  </a:lnTo>
                  <a:lnTo>
                    <a:pt x="167639" y="227330"/>
                  </a:lnTo>
                  <a:lnTo>
                    <a:pt x="166369" y="232410"/>
                  </a:lnTo>
                  <a:lnTo>
                    <a:pt x="165100" y="238760"/>
                  </a:lnTo>
                  <a:lnTo>
                    <a:pt x="163829" y="245110"/>
                  </a:lnTo>
                  <a:lnTo>
                    <a:pt x="163829" y="252730"/>
                  </a:lnTo>
                  <a:lnTo>
                    <a:pt x="162559" y="257810"/>
                  </a:lnTo>
                  <a:lnTo>
                    <a:pt x="162559" y="262889"/>
                  </a:lnTo>
                  <a:lnTo>
                    <a:pt x="162559" y="279400"/>
                  </a:lnTo>
                  <a:lnTo>
                    <a:pt x="161289" y="298450"/>
                  </a:lnTo>
                  <a:lnTo>
                    <a:pt x="161289" y="32385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012949" y="3962400"/>
              <a:ext cx="243840" cy="1123950"/>
            </a:xfrm>
            <a:custGeom>
              <a:avLst/>
              <a:gdLst/>
              <a:ahLst/>
              <a:cxnLst/>
              <a:rect l="l" t="t" r="r" b="b"/>
              <a:pathLst>
                <a:path w="243839" h="1123950">
                  <a:moveTo>
                    <a:pt x="170180" y="0"/>
                  </a:moveTo>
                  <a:lnTo>
                    <a:pt x="143510" y="0"/>
                  </a:lnTo>
                  <a:lnTo>
                    <a:pt x="127000" y="2539"/>
                  </a:lnTo>
                  <a:lnTo>
                    <a:pt x="119380" y="5080"/>
                  </a:lnTo>
                  <a:lnTo>
                    <a:pt x="111760" y="8889"/>
                  </a:lnTo>
                  <a:lnTo>
                    <a:pt x="105410" y="12700"/>
                  </a:lnTo>
                  <a:lnTo>
                    <a:pt x="100330" y="17780"/>
                  </a:lnTo>
                  <a:lnTo>
                    <a:pt x="93980" y="22860"/>
                  </a:lnTo>
                  <a:lnTo>
                    <a:pt x="90169" y="27939"/>
                  </a:lnTo>
                  <a:lnTo>
                    <a:pt x="85089" y="35560"/>
                  </a:lnTo>
                  <a:lnTo>
                    <a:pt x="81280" y="41910"/>
                  </a:lnTo>
                  <a:lnTo>
                    <a:pt x="77469" y="49530"/>
                  </a:lnTo>
                  <a:lnTo>
                    <a:pt x="72389" y="57150"/>
                  </a:lnTo>
                  <a:lnTo>
                    <a:pt x="69850" y="64769"/>
                  </a:lnTo>
                  <a:lnTo>
                    <a:pt x="66039" y="73660"/>
                  </a:lnTo>
                  <a:lnTo>
                    <a:pt x="62230" y="83819"/>
                  </a:lnTo>
                  <a:lnTo>
                    <a:pt x="59689" y="92710"/>
                  </a:lnTo>
                  <a:lnTo>
                    <a:pt x="57150" y="102869"/>
                  </a:lnTo>
                  <a:lnTo>
                    <a:pt x="55880" y="114300"/>
                  </a:lnTo>
                  <a:lnTo>
                    <a:pt x="53339" y="125730"/>
                  </a:lnTo>
                  <a:lnTo>
                    <a:pt x="50800" y="151130"/>
                  </a:lnTo>
                  <a:lnTo>
                    <a:pt x="48260" y="165100"/>
                  </a:lnTo>
                  <a:lnTo>
                    <a:pt x="48260" y="179069"/>
                  </a:lnTo>
                  <a:lnTo>
                    <a:pt x="45719" y="208280"/>
                  </a:lnTo>
                  <a:lnTo>
                    <a:pt x="44450" y="234950"/>
                  </a:lnTo>
                  <a:lnTo>
                    <a:pt x="44450" y="261619"/>
                  </a:lnTo>
                  <a:lnTo>
                    <a:pt x="43180" y="287019"/>
                  </a:lnTo>
                  <a:lnTo>
                    <a:pt x="43180" y="323850"/>
                  </a:lnTo>
                  <a:lnTo>
                    <a:pt x="0" y="323850"/>
                  </a:lnTo>
                  <a:lnTo>
                    <a:pt x="0" y="547369"/>
                  </a:lnTo>
                  <a:lnTo>
                    <a:pt x="43180" y="547369"/>
                  </a:lnTo>
                  <a:lnTo>
                    <a:pt x="43180" y="1123950"/>
                  </a:lnTo>
                  <a:lnTo>
                    <a:pt x="162560" y="1123950"/>
                  </a:lnTo>
                  <a:lnTo>
                    <a:pt x="162560" y="547369"/>
                  </a:lnTo>
                  <a:lnTo>
                    <a:pt x="218439" y="547369"/>
                  </a:lnTo>
                  <a:lnTo>
                    <a:pt x="218439" y="323850"/>
                  </a:lnTo>
                  <a:lnTo>
                    <a:pt x="162560" y="323850"/>
                  </a:lnTo>
                  <a:lnTo>
                    <a:pt x="162560" y="279400"/>
                  </a:lnTo>
                  <a:lnTo>
                    <a:pt x="163830" y="262889"/>
                  </a:lnTo>
                  <a:lnTo>
                    <a:pt x="163830" y="245110"/>
                  </a:lnTo>
                  <a:lnTo>
                    <a:pt x="166369" y="232410"/>
                  </a:lnTo>
                  <a:lnTo>
                    <a:pt x="167639" y="227330"/>
                  </a:lnTo>
                  <a:lnTo>
                    <a:pt x="168910" y="220980"/>
                  </a:lnTo>
                  <a:lnTo>
                    <a:pt x="170180" y="215900"/>
                  </a:lnTo>
                  <a:lnTo>
                    <a:pt x="171450" y="212089"/>
                  </a:lnTo>
                  <a:lnTo>
                    <a:pt x="173989" y="209550"/>
                  </a:lnTo>
                  <a:lnTo>
                    <a:pt x="175260" y="207010"/>
                  </a:lnTo>
                  <a:lnTo>
                    <a:pt x="175260" y="205739"/>
                  </a:lnTo>
                  <a:lnTo>
                    <a:pt x="176530" y="204469"/>
                  </a:lnTo>
                  <a:lnTo>
                    <a:pt x="177800" y="201930"/>
                  </a:lnTo>
                  <a:lnTo>
                    <a:pt x="180339" y="200660"/>
                  </a:lnTo>
                  <a:lnTo>
                    <a:pt x="182880" y="198119"/>
                  </a:lnTo>
                  <a:lnTo>
                    <a:pt x="185419" y="196850"/>
                  </a:lnTo>
                  <a:lnTo>
                    <a:pt x="193039" y="194310"/>
                  </a:lnTo>
                  <a:lnTo>
                    <a:pt x="196850" y="194310"/>
                  </a:lnTo>
                  <a:lnTo>
                    <a:pt x="203200" y="195580"/>
                  </a:lnTo>
                  <a:lnTo>
                    <a:pt x="212089" y="196850"/>
                  </a:lnTo>
                  <a:lnTo>
                    <a:pt x="220980" y="199389"/>
                  </a:lnTo>
                  <a:lnTo>
                    <a:pt x="231139" y="204469"/>
                  </a:lnTo>
                  <a:lnTo>
                    <a:pt x="243839" y="19050"/>
                  </a:lnTo>
                  <a:lnTo>
                    <a:pt x="191769" y="3810"/>
                  </a:lnTo>
                  <a:lnTo>
                    <a:pt x="170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012949" y="3962400"/>
              <a:ext cx="243840" cy="1123950"/>
            </a:xfrm>
            <a:custGeom>
              <a:avLst/>
              <a:gdLst/>
              <a:ahLst/>
              <a:cxnLst/>
              <a:rect l="l" t="t" r="r" b="b"/>
              <a:pathLst>
                <a:path w="243839" h="1123950">
                  <a:moveTo>
                    <a:pt x="162560" y="323850"/>
                  </a:moveTo>
                  <a:lnTo>
                    <a:pt x="218439" y="323850"/>
                  </a:lnTo>
                  <a:lnTo>
                    <a:pt x="218439" y="547369"/>
                  </a:lnTo>
                  <a:lnTo>
                    <a:pt x="162560" y="547369"/>
                  </a:lnTo>
                  <a:lnTo>
                    <a:pt x="162560" y="1123950"/>
                  </a:lnTo>
                  <a:lnTo>
                    <a:pt x="43180" y="1123950"/>
                  </a:lnTo>
                  <a:lnTo>
                    <a:pt x="43180" y="547369"/>
                  </a:lnTo>
                  <a:lnTo>
                    <a:pt x="0" y="547369"/>
                  </a:lnTo>
                  <a:lnTo>
                    <a:pt x="0" y="323850"/>
                  </a:lnTo>
                  <a:lnTo>
                    <a:pt x="43180" y="323850"/>
                  </a:lnTo>
                  <a:lnTo>
                    <a:pt x="43180" y="287019"/>
                  </a:lnTo>
                  <a:lnTo>
                    <a:pt x="44450" y="261619"/>
                  </a:lnTo>
                  <a:lnTo>
                    <a:pt x="44450" y="234950"/>
                  </a:lnTo>
                  <a:lnTo>
                    <a:pt x="45719" y="208280"/>
                  </a:lnTo>
                  <a:lnTo>
                    <a:pt x="48260" y="179069"/>
                  </a:lnTo>
                  <a:lnTo>
                    <a:pt x="48260" y="165100"/>
                  </a:lnTo>
                  <a:lnTo>
                    <a:pt x="50800" y="151130"/>
                  </a:lnTo>
                  <a:lnTo>
                    <a:pt x="52069" y="137160"/>
                  </a:lnTo>
                  <a:lnTo>
                    <a:pt x="53339" y="125730"/>
                  </a:lnTo>
                  <a:lnTo>
                    <a:pt x="55880" y="114300"/>
                  </a:lnTo>
                  <a:lnTo>
                    <a:pt x="57150" y="102869"/>
                  </a:lnTo>
                  <a:lnTo>
                    <a:pt x="59689" y="92710"/>
                  </a:lnTo>
                  <a:lnTo>
                    <a:pt x="62230" y="83819"/>
                  </a:lnTo>
                  <a:lnTo>
                    <a:pt x="66039" y="73660"/>
                  </a:lnTo>
                  <a:lnTo>
                    <a:pt x="69850" y="64769"/>
                  </a:lnTo>
                  <a:lnTo>
                    <a:pt x="72389" y="57150"/>
                  </a:lnTo>
                  <a:lnTo>
                    <a:pt x="77469" y="49530"/>
                  </a:lnTo>
                  <a:lnTo>
                    <a:pt x="81280" y="41910"/>
                  </a:lnTo>
                  <a:lnTo>
                    <a:pt x="85089" y="35560"/>
                  </a:lnTo>
                  <a:lnTo>
                    <a:pt x="90169" y="27939"/>
                  </a:lnTo>
                  <a:lnTo>
                    <a:pt x="93980" y="22860"/>
                  </a:lnTo>
                  <a:lnTo>
                    <a:pt x="100330" y="17780"/>
                  </a:lnTo>
                  <a:lnTo>
                    <a:pt x="105410" y="12700"/>
                  </a:lnTo>
                  <a:lnTo>
                    <a:pt x="143510" y="0"/>
                  </a:lnTo>
                  <a:lnTo>
                    <a:pt x="153669" y="0"/>
                  </a:lnTo>
                  <a:lnTo>
                    <a:pt x="170180" y="0"/>
                  </a:lnTo>
                  <a:lnTo>
                    <a:pt x="191769" y="3810"/>
                  </a:lnTo>
                  <a:lnTo>
                    <a:pt x="243839" y="19050"/>
                  </a:lnTo>
                  <a:lnTo>
                    <a:pt x="231139" y="204469"/>
                  </a:lnTo>
                  <a:lnTo>
                    <a:pt x="220980" y="199389"/>
                  </a:lnTo>
                  <a:lnTo>
                    <a:pt x="212089" y="196850"/>
                  </a:lnTo>
                  <a:lnTo>
                    <a:pt x="203200" y="195580"/>
                  </a:lnTo>
                  <a:lnTo>
                    <a:pt x="196850" y="194310"/>
                  </a:lnTo>
                  <a:lnTo>
                    <a:pt x="193039" y="194310"/>
                  </a:lnTo>
                  <a:lnTo>
                    <a:pt x="189230" y="195580"/>
                  </a:lnTo>
                  <a:lnTo>
                    <a:pt x="185419" y="196850"/>
                  </a:lnTo>
                  <a:lnTo>
                    <a:pt x="182880" y="198119"/>
                  </a:lnTo>
                  <a:lnTo>
                    <a:pt x="180339" y="200660"/>
                  </a:lnTo>
                  <a:lnTo>
                    <a:pt x="177800" y="201930"/>
                  </a:lnTo>
                  <a:lnTo>
                    <a:pt x="176530" y="204469"/>
                  </a:lnTo>
                  <a:lnTo>
                    <a:pt x="175260" y="205739"/>
                  </a:lnTo>
                  <a:lnTo>
                    <a:pt x="175260" y="207010"/>
                  </a:lnTo>
                  <a:lnTo>
                    <a:pt x="173989" y="209550"/>
                  </a:lnTo>
                  <a:lnTo>
                    <a:pt x="171450" y="212089"/>
                  </a:lnTo>
                  <a:lnTo>
                    <a:pt x="170180" y="215900"/>
                  </a:lnTo>
                  <a:lnTo>
                    <a:pt x="168910" y="220980"/>
                  </a:lnTo>
                  <a:lnTo>
                    <a:pt x="167639" y="227330"/>
                  </a:lnTo>
                  <a:lnTo>
                    <a:pt x="166369" y="232410"/>
                  </a:lnTo>
                  <a:lnTo>
                    <a:pt x="165100" y="238760"/>
                  </a:lnTo>
                  <a:lnTo>
                    <a:pt x="163830" y="245110"/>
                  </a:lnTo>
                  <a:lnTo>
                    <a:pt x="163830" y="252730"/>
                  </a:lnTo>
                  <a:lnTo>
                    <a:pt x="163830" y="257810"/>
                  </a:lnTo>
                  <a:lnTo>
                    <a:pt x="163830" y="262889"/>
                  </a:lnTo>
                  <a:lnTo>
                    <a:pt x="162560" y="279400"/>
                  </a:lnTo>
                  <a:lnTo>
                    <a:pt x="162560" y="298450"/>
                  </a:lnTo>
                  <a:lnTo>
                    <a:pt x="162560" y="32385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260600" y="4267200"/>
              <a:ext cx="356870" cy="835660"/>
            </a:xfrm>
            <a:custGeom>
              <a:avLst/>
              <a:gdLst/>
              <a:ahLst/>
              <a:cxnLst/>
              <a:rect l="l" t="t" r="r" b="b"/>
              <a:pathLst>
                <a:path w="356869" h="835660">
                  <a:moveTo>
                    <a:pt x="173989" y="0"/>
                  </a:moveTo>
                  <a:lnTo>
                    <a:pt x="134619" y="7619"/>
                  </a:lnTo>
                  <a:lnTo>
                    <a:pt x="101600" y="27939"/>
                  </a:lnTo>
                  <a:lnTo>
                    <a:pt x="93980" y="36830"/>
                  </a:lnTo>
                  <a:lnTo>
                    <a:pt x="86360" y="44450"/>
                  </a:lnTo>
                  <a:lnTo>
                    <a:pt x="71119" y="64769"/>
                  </a:lnTo>
                  <a:lnTo>
                    <a:pt x="58419" y="87630"/>
                  </a:lnTo>
                  <a:lnTo>
                    <a:pt x="45719" y="115569"/>
                  </a:lnTo>
                  <a:lnTo>
                    <a:pt x="40639" y="130810"/>
                  </a:lnTo>
                  <a:lnTo>
                    <a:pt x="35560" y="144780"/>
                  </a:lnTo>
                  <a:lnTo>
                    <a:pt x="13969" y="231139"/>
                  </a:lnTo>
                  <a:lnTo>
                    <a:pt x="8889" y="269239"/>
                  </a:lnTo>
                  <a:lnTo>
                    <a:pt x="2539" y="330200"/>
                  </a:lnTo>
                  <a:lnTo>
                    <a:pt x="0" y="373380"/>
                  </a:lnTo>
                  <a:lnTo>
                    <a:pt x="0" y="452119"/>
                  </a:lnTo>
                  <a:lnTo>
                    <a:pt x="2539" y="513080"/>
                  </a:lnTo>
                  <a:lnTo>
                    <a:pt x="12700" y="598169"/>
                  </a:lnTo>
                  <a:lnTo>
                    <a:pt x="22860" y="648969"/>
                  </a:lnTo>
                  <a:lnTo>
                    <a:pt x="35560" y="694689"/>
                  </a:lnTo>
                  <a:lnTo>
                    <a:pt x="48260" y="732789"/>
                  </a:lnTo>
                  <a:lnTo>
                    <a:pt x="81280" y="791210"/>
                  </a:lnTo>
                  <a:lnTo>
                    <a:pt x="110489" y="819150"/>
                  </a:lnTo>
                  <a:lnTo>
                    <a:pt x="148589" y="833119"/>
                  </a:lnTo>
                  <a:lnTo>
                    <a:pt x="162560" y="835660"/>
                  </a:lnTo>
                  <a:lnTo>
                    <a:pt x="194310" y="835660"/>
                  </a:lnTo>
                  <a:lnTo>
                    <a:pt x="238760" y="822960"/>
                  </a:lnTo>
                  <a:lnTo>
                    <a:pt x="275589" y="796289"/>
                  </a:lnTo>
                  <a:lnTo>
                    <a:pt x="303530" y="753110"/>
                  </a:lnTo>
                  <a:lnTo>
                    <a:pt x="327660" y="692150"/>
                  </a:lnTo>
                  <a:lnTo>
                    <a:pt x="338969" y="656589"/>
                  </a:lnTo>
                  <a:lnTo>
                    <a:pt x="180339" y="656589"/>
                  </a:lnTo>
                  <a:lnTo>
                    <a:pt x="172719" y="655319"/>
                  </a:lnTo>
                  <a:lnTo>
                    <a:pt x="170180" y="654050"/>
                  </a:lnTo>
                  <a:lnTo>
                    <a:pt x="166369" y="652780"/>
                  </a:lnTo>
                  <a:lnTo>
                    <a:pt x="163830" y="651510"/>
                  </a:lnTo>
                  <a:lnTo>
                    <a:pt x="160019" y="648969"/>
                  </a:lnTo>
                  <a:lnTo>
                    <a:pt x="157480" y="646430"/>
                  </a:lnTo>
                  <a:lnTo>
                    <a:pt x="154939" y="642619"/>
                  </a:lnTo>
                  <a:lnTo>
                    <a:pt x="151130" y="640080"/>
                  </a:lnTo>
                  <a:lnTo>
                    <a:pt x="149860" y="636269"/>
                  </a:lnTo>
                  <a:lnTo>
                    <a:pt x="147319" y="631189"/>
                  </a:lnTo>
                  <a:lnTo>
                    <a:pt x="144780" y="627380"/>
                  </a:lnTo>
                  <a:lnTo>
                    <a:pt x="142239" y="622300"/>
                  </a:lnTo>
                  <a:lnTo>
                    <a:pt x="139700" y="615950"/>
                  </a:lnTo>
                  <a:lnTo>
                    <a:pt x="137160" y="610869"/>
                  </a:lnTo>
                  <a:lnTo>
                    <a:pt x="134619" y="604519"/>
                  </a:lnTo>
                  <a:lnTo>
                    <a:pt x="129539" y="584200"/>
                  </a:lnTo>
                  <a:lnTo>
                    <a:pt x="127000" y="571500"/>
                  </a:lnTo>
                  <a:lnTo>
                    <a:pt x="125730" y="558800"/>
                  </a:lnTo>
                  <a:lnTo>
                    <a:pt x="123189" y="544830"/>
                  </a:lnTo>
                  <a:lnTo>
                    <a:pt x="121919" y="529589"/>
                  </a:lnTo>
                  <a:lnTo>
                    <a:pt x="120650" y="513080"/>
                  </a:lnTo>
                  <a:lnTo>
                    <a:pt x="119380" y="494030"/>
                  </a:lnTo>
                  <a:lnTo>
                    <a:pt x="356869" y="494030"/>
                  </a:lnTo>
                  <a:lnTo>
                    <a:pt x="356869" y="421639"/>
                  </a:lnTo>
                  <a:lnTo>
                    <a:pt x="355600" y="384810"/>
                  </a:lnTo>
                  <a:lnTo>
                    <a:pt x="354330" y="349250"/>
                  </a:lnTo>
                  <a:lnTo>
                    <a:pt x="354134" y="346710"/>
                  </a:lnTo>
                  <a:lnTo>
                    <a:pt x="120650" y="346710"/>
                  </a:lnTo>
                  <a:lnTo>
                    <a:pt x="120650" y="328930"/>
                  </a:lnTo>
                  <a:lnTo>
                    <a:pt x="123189" y="298450"/>
                  </a:lnTo>
                  <a:lnTo>
                    <a:pt x="124460" y="284480"/>
                  </a:lnTo>
                  <a:lnTo>
                    <a:pt x="127000" y="271780"/>
                  </a:lnTo>
                  <a:lnTo>
                    <a:pt x="128269" y="260350"/>
                  </a:lnTo>
                  <a:lnTo>
                    <a:pt x="130810" y="248919"/>
                  </a:lnTo>
                  <a:lnTo>
                    <a:pt x="133350" y="238760"/>
                  </a:lnTo>
                  <a:lnTo>
                    <a:pt x="138430" y="226060"/>
                  </a:lnTo>
                  <a:lnTo>
                    <a:pt x="139700" y="219710"/>
                  </a:lnTo>
                  <a:lnTo>
                    <a:pt x="142239" y="213360"/>
                  </a:lnTo>
                  <a:lnTo>
                    <a:pt x="147319" y="203200"/>
                  </a:lnTo>
                  <a:lnTo>
                    <a:pt x="151130" y="199389"/>
                  </a:lnTo>
                  <a:lnTo>
                    <a:pt x="153669" y="195580"/>
                  </a:lnTo>
                  <a:lnTo>
                    <a:pt x="156210" y="193039"/>
                  </a:lnTo>
                  <a:lnTo>
                    <a:pt x="158750" y="189230"/>
                  </a:lnTo>
                  <a:lnTo>
                    <a:pt x="161289" y="186689"/>
                  </a:lnTo>
                  <a:lnTo>
                    <a:pt x="165100" y="185419"/>
                  </a:lnTo>
                  <a:lnTo>
                    <a:pt x="168910" y="182880"/>
                  </a:lnTo>
                  <a:lnTo>
                    <a:pt x="171450" y="181610"/>
                  </a:lnTo>
                  <a:lnTo>
                    <a:pt x="175260" y="180339"/>
                  </a:lnTo>
                  <a:lnTo>
                    <a:pt x="332004" y="180339"/>
                  </a:lnTo>
                  <a:lnTo>
                    <a:pt x="331469" y="177800"/>
                  </a:lnTo>
                  <a:lnTo>
                    <a:pt x="318769" y="134619"/>
                  </a:lnTo>
                  <a:lnTo>
                    <a:pt x="303530" y="96519"/>
                  </a:lnTo>
                  <a:lnTo>
                    <a:pt x="278130" y="50800"/>
                  </a:lnTo>
                  <a:lnTo>
                    <a:pt x="245110" y="19050"/>
                  </a:lnTo>
                  <a:lnTo>
                    <a:pt x="204469" y="2539"/>
                  </a:lnTo>
                  <a:lnTo>
                    <a:pt x="190500" y="1269"/>
                  </a:lnTo>
                  <a:lnTo>
                    <a:pt x="173989" y="0"/>
                  </a:lnTo>
                  <a:close/>
                </a:path>
                <a:path w="356869" h="835660">
                  <a:moveTo>
                    <a:pt x="233680" y="582930"/>
                  </a:moveTo>
                  <a:lnTo>
                    <a:pt x="228600" y="599439"/>
                  </a:lnTo>
                  <a:lnTo>
                    <a:pt x="224789" y="607060"/>
                  </a:lnTo>
                  <a:lnTo>
                    <a:pt x="219710" y="619760"/>
                  </a:lnTo>
                  <a:lnTo>
                    <a:pt x="214630" y="629919"/>
                  </a:lnTo>
                  <a:lnTo>
                    <a:pt x="213360" y="633730"/>
                  </a:lnTo>
                  <a:lnTo>
                    <a:pt x="209550" y="638810"/>
                  </a:lnTo>
                  <a:lnTo>
                    <a:pt x="200660" y="647700"/>
                  </a:lnTo>
                  <a:lnTo>
                    <a:pt x="193039" y="652780"/>
                  </a:lnTo>
                  <a:lnTo>
                    <a:pt x="187960" y="655319"/>
                  </a:lnTo>
                  <a:lnTo>
                    <a:pt x="184150" y="656589"/>
                  </a:lnTo>
                  <a:lnTo>
                    <a:pt x="338969" y="656589"/>
                  </a:lnTo>
                  <a:lnTo>
                    <a:pt x="342900" y="640080"/>
                  </a:lnTo>
                  <a:lnTo>
                    <a:pt x="350519" y="610869"/>
                  </a:lnTo>
                  <a:lnTo>
                    <a:pt x="233680" y="582930"/>
                  </a:lnTo>
                  <a:close/>
                </a:path>
                <a:path w="356869" h="835660">
                  <a:moveTo>
                    <a:pt x="332004" y="180339"/>
                  </a:moveTo>
                  <a:lnTo>
                    <a:pt x="179069" y="180339"/>
                  </a:lnTo>
                  <a:lnTo>
                    <a:pt x="184150" y="181610"/>
                  </a:lnTo>
                  <a:lnTo>
                    <a:pt x="190500" y="184150"/>
                  </a:lnTo>
                  <a:lnTo>
                    <a:pt x="212089" y="207010"/>
                  </a:lnTo>
                  <a:lnTo>
                    <a:pt x="214630" y="209550"/>
                  </a:lnTo>
                  <a:lnTo>
                    <a:pt x="215900" y="214630"/>
                  </a:lnTo>
                  <a:lnTo>
                    <a:pt x="218439" y="219710"/>
                  </a:lnTo>
                  <a:lnTo>
                    <a:pt x="220980" y="229869"/>
                  </a:lnTo>
                  <a:lnTo>
                    <a:pt x="223519" y="234950"/>
                  </a:lnTo>
                  <a:lnTo>
                    <a:pt x="224789" y="242569"/>
                  </a:lnTo>
                  <a:lnTo>
                    <a:pt x="227330" y="255269"/>
                  </a:lnTo>
                  <a:lnTo>
                    <a:pt x="229869" y="271780"/>
                  </a:lnTo>
                  <a:lnTo>
                    <a:pt x="232410" y="287019"/>
                  </a:lnTo>
                  <a:lnTo>
                    <a:pt x="234950" y="325119"/>
                  </a:lnTo>
                  <a:lnTo>
                    <a:pt x="236219" y="346710"/>
                  </a:lnTo>
                  <a:lnTo>
                    <a:pt x="354134" y="346710"/>
                  </a:lnTo>
                  <a:lnTo>
                    <a:pt x="349250" y="285750"/>
                  </a:lnTo>
                  <a:lnTo>
                    <a:pt x="341630" y="228600"/>
                  </a:lnTo>
                  <a:lnTo>
                    <a:pt x="336550" y="201930"/>
                  </a:lnTo>
                  <a:lnTo>
                    <a:pt x="332004" y="180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374900" y="4757420"/>
              <a:ext cx="242570" cy="170180"/>
            </a:xfrm>
            <a:custGeom>
              <a:avLst/>
              <a:gdLst/>
              <a:ahLst/>
              <a:cxnLst/>
              <a:rect l="l" t="t" r="r" b="b"/>
              <a:pathLst>
                <a:path w="242569" h="170179">
                  <a:moveTo>
                    <a:pt x="242570" y="0"/>
                  </a:moveTo>
                  <a:lnTo>
                    <a:pt x="5080" y="0"/>
                  </a:lnTo>
                  <a:lnTo>
                    <a:pt x="0" y="0"/>
                  </a:lnTo>
                  <a:lnTo>
                    <a:pt x="1270" y="5080"/>
                  </a:lnTo>
                  <a:lnTo>
                    <a:pt x="1270" y="22860"/>
                  </a:lnTo>
                  <a:lnTo>
                    <a:pt x="2540" y="39370"/>
                  </a:lnTo>
                  <a:lnTo>
                    <a:pt x="3810" y="54610"/>
                  </a:lnTo>
                  <a:lnTo>
                    <a:pt x="6350" y="68580"/>
                  </a:lnTo>
                  <a:lnTo>
                    <a:pt x="8890" y="82550"/>
                  </a:lnTo>
                  <a:lnTo>
                    <a:pt x="10160" y="93980"/>
                  </a:lnTo>
                  <a:lnTo>
                    <a:pt x="10160" y="95250"/>
                  </a:lnTo>
                  <a:lnTo>
                    <a:pt x="13970" y="105410"/>
                  </a:lnTo>
                  <a:lnTo>
                    <a:pt x="13970" y="106680"/>
                  </a:lnTo>
                  <a:lnTo>
                    <a:pt x="15240" y="110490"/>
                  </a:lnTo>
                  <a:lnTo>
                    <a:pt x="16510" y="115570"/>
                  </a:lnTo>
                  <a:lnTo>
                    <a:pt x="19050" y="121920"/>
                  </a:lnTo>
                  <a:lnTo>
                    <a:pt x="20320" y="128270"/>
                  </a:lnTo>
                  <a:lnTo>
                    <a:pt x="22860" y="133350"/>
                  </a:lnTo>
                  <a:lnTo>
                    <a:pt x="22860" y="134620"/>
                  </a:lnTo>
                  <a:lnTo>
                    <a:pt x="25400" y="138430"/>
                  </a:lnTo>
                  <a:lnTo>
                    <a:pt x="27940" y="143510"/>
                  </a:lnTo>
                  <a:lnTo>
                    <a:pt x="30480" y="148590"/>
                  </a:lnTo>
                  <a:lnTo>
                    <a:pt x="33020" y="152400"/>
                  </a:lnTo>
                  <a:lnTo>
                    <a:pt x="34290" y="152400"/>
                  </a:lnTo>
                  <a:lnTo>
                    <a:pt x="36830" y="156210"/>
                  </a:lnTo>
                  <a:lnTo>
                    <a:pt x="37249" y="155790"/>
                  </a:lnTo>
                  <a:lnTo>
                    <a:pt x="39370" y="160020"/>
                  </a:lnTo>
                  <a:lnTo>
                    <a:pt x="40640" y="160020"/>
                  </a:lnTo>
                  <a:lnTo>
                    <a:pt x="43180" y="162560"/>
                  </a:lnTo>
                  <a:lnTo>
                    <a:pt x="45720" y="165100"/>
                  </a:lnTo>
                  <a:lnTo>
                    <a:pt x="46990" y="165100"/>
                  </a:lnTo>
                  <a:lnTo>
                    <a:pt x="50800" y="167640"/>
                  </a:lnTo>
                  <a:lnTo>
                    <a:pt x="52070" y="167640"/>
                  </a:lnTo>
                  <a:lnTo>
                    <a:pt x="54610" y="168910"/>
                  </a:lnTo>
                  <a:lnTo>
                    <a:pt x="54889" y="167792"/>
                  </a:lnTo>
                  <a:lnTo>
                    <a:pt x="57150" y="168910"/>
                  </a:lnTo>
                  <a:lnTo>
                    <a:pt x="58420" y="168910"/>
                  </a:lnTo>
                  <a:lnTo>
                    <a:pt x="64770" y="170180"/>
                  </a:lnTo>
                  <a:lnTo>
                    <a:pt x="66040" y="170180"/>
                  </a:lnTo>
                  <a:lnTo>
                    <a:pt x="69850" y="170180"/>
                  </a:lnTo>
                  <a:lnTo>
                    <a:pt x="71120" y="170180"/>
                  </a:lnTo>
                  <a:lnTo>
                    <a:pt x="74930" y="168910"/>
                  </a:lnTo>
                  <a:lnTo>
                    <a:pt x="76200" y="168910"/>
                  </a:lnTo>
                  <a:lnTo>
                    <a:pt x="80010" y="167640"/>
                  </a:lnTo>
                  <a:lnTo>
                    <a:pt x="81280" y="167640"/>
                  </a:lnTo>
                  <a:lnTo>
                    <a:pt x="85090" y="163830"/>
                  </a:lnTo>
                  <a:lnTo>
                    <a:pt x="88900" y="161290"/>
                  </a:lnTo>
                  <a:lnTo>
                    <a:pt x="90170" y="161290"/>
                  </a:lnTo>
                  <a:lnTo>
                    <a:pt x="93980" y="157480"/>
                  </a:lnTo>
                  <a:lnTo>
                    <a:pt x="93980" y="156210"/>
                  </a:lnTo>
                  <a:lnTo>
                    <a:pt x="97790" y="152400"/>
                  </a:lnTo>
                  <a:lnTo>
                    <a:pt x="99060" y="151130"/>
                  </a:lnTo>
                  <a:lnTo>
                    <a:pt x="102870" y="146050"/>
                  </a:lnTo>
                  <a:lnTo>
                    <a:pt x="105410" y="142240"/>
                  </a:lnTo>
                  <a:lnTo>
                    <a:pt x="106680" y="137160"/>
                  </a:lnTo>
                  <a:lnTo>
                    <a:pt x="107950" y="137160"/>
                  </a:lnTo>
                  <a:lnTo>
                    <a:pt x="110490" y="130810"/>
                  </a:lnTo>
                  <a:lnTo>
                    <a:pt x="113030" y="125730"/>
                  </a:lnTo>
                  <a:lnTo>
                    <a:pt x="115570" y="119380"/>
                  </a:lnTo>
                  <a:lnTo>
                    <a:pt x="110490" y="116840"/>
                  </a:lnTo>
                  <a:lnTo>
                    <a:pt x="106680" y="115570"/>
                  </a:lnTo>
                  <a:lnTo>
                    <a:pt x="104140" y="121920"/>
                  </a:lnTo>
                  <a:lnTo>
                    <a:pt x="101600" y="127000"/>
                  </a:lnTo>
                  <a:lnTo>
                    <a:pt x="99060" y="133350"/>
                  </a:lnTo>
                  <a:lnTo>
                    <a:pt x="96520" y="137160"/>
                  </a:lnTo>
                  <a:lnTo>
                    <a:pt x="95250" y="140970"/>
                  </a:lnTo>
                  <a:lnTo>
                    <a:pt x="90170" y="146050"/>
                  </a:lnTo>
                  <a:lnTo>
                    <a:pt x="91084" y="146519"/>
                  </a:lnTo>
                  <a:lnTo>
                    <a:pt x="88074" y="150533"/>
                  </a:lnTo>
                  <a:lnTo>
                    <a:pt x="87630" y="149860"/>
                  </a:lnTo>
                  <a:lnTo>
                    <a:pt x="83820" y="153670"/>
                  </a:lnTo>
                  <a:lnTo>
                    <a:pt x="80010" y="156210"/>
                  </a:lnTo>
                  <a:lnTo>
                    <a:pt x="76200" y="158750"/>
                  </a:lnTo>
                  <a:lnTo>
                    <a:pt x="72390" y="160020"/>
                  </a:lnTo>
                  <a:lnTo>
                    <a:pt x="72453" y="160324"/>
                  </a:lnTo>
                  <a:lnTo>
                    <a:pt x="68580" y="161290"/>
                  </a:lnTo>
                  <a:lnTo>
                    <a:pt x="66040" y="161290"/>
                  </a:lnTo>
                  <a:lnTo>
                    <a:pt x="59690" y="160020"/>
                  </a:lnTo>
                  <a:lnTo>
                    <a:pt x="57150" y="160020"/>
                  </a:lnTo>
                  <a:lnTo>
                    <a:pt x="57150" y="158750"/>
                  </a:lnTo>
                  <a:lnTo>
                    <a:pt x="54610" y="158750"/>
                  </a:lnTo>
                  <a:lnTo>
                    <a:pt x="52070" y="157480"/>
                  </a:lnTo>
                  <a:lnTo>
                    <a:pt x="49530" y="154940"/>
                  </a:lnTo>
                  <a:lnTo>
                    <a:pt x="48260" y="154940"/>
                  </a:lnTo>
                  <a:lnTo>
                    <a:pt x="46990" y="153670"/>
                  </a:lnTo>
                  <a:lnTo>
                    <a:pt x="44450" y="149860"/>
                  </a:lnTo>
                  <a:lnTo>
                    <a:pt x="43180" y="149860"/>
                  </a:lnTo>
                  <a:lnTo>
                    <a:pt x="41592" y="147485"/>
                  </a:lnTo>
                  <a:lnTo>
                    <a:pt x="41910" y="147320"/>
                  </a:lnTo>
                  <a:lnTo>
                    <a:pt x="39370" y="143510"/>
                  </a:lnTo>
                  <a:lnTo>
                    <a:pt x="36830" y="139700"/>
                  </a:lnTo>
                  <a:lnTo>
                    <a:pt x="34290" y="134620"/>
                  </a:lnTo>
                  <a:lnTo>
                    <a:pt x="31750" y="129540"/>
                  </a:lnTo>
                  <a:lnTo>
                    <a:pt x="31343" y="129819"/>
                  </a:lnTo>
                  <a:lnTo>
                    <a:pt x="29210" y="124460"/>
                  </a:lnTo>
                  <a:lnTo>
                    <a:pt x="27940" y="119380"/>
                  </a:lnTo>
                  <a:lnTo>
                    <a:pt x="25400" y="113030"/>
                  </a:lnTo>
                  <a:lnTo>
                    <a:pt x="24130" y="107950"/>
                  </a:lnTo>
                  <a:lnTo>
                    <a:pt x="22860" y="102870"/>
                  </a:lnTo>
                  <a:lnTo>
                    <a:pt x="22580" y="102946"/>
                  </a:lnTo>
                  <a:lnTo>
                    <a:pt x="20320" y="92710"/>
                  </a:lnTo>
                  <a:lnTo>
                    <a:pt x="17780" y="80010"/>
                  </a:lnTo>
                  <a:lnTo>
                    <a:pt x="15240" y="67310"/>
                  </a:lnTo>
                  <a:lnTo>
                    <a:pt x="13970" y="53340"/>
                  </a:lnTo>
                  <a:lnTo>
                    <a:pt x="12700" y="39370"/>
                  </a:lnTo>
                  <a:lnTo>
                    <a:pt x="11430" y="21590"/>
                  </a:lnTo>
                  <a:lnTo>
                    <a:pt x="10515" y="8890"/>
                  </a:lnTo>
                  <a:lnTo>
                    <a:pt x="242570" y="8890"/>
                  </a:lnTo>
                  <a:lnTo>
                    <a:pt x="242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278380" y="4845050"/>
              <a:ext cx="337820" cy="262890"/>
            </a:xfrm>
            <a:custGeom>
              <a:avLst/>
              <a:gdLst/>
              <a:ahLst/>
              <a:cxnLst/>
              <a:rect l="l" t="t" r="r" b="b"/>
              <a:pathLst>
                <a:path w="337819" h="262889">
                  <a:moveTo>
                    <a:pt x="337820" y="29210"/>
                  </a:moveTo>
                  <a:lnTo>
                    <a:pt x="334010" y="27940"/>
                  </a:lnTo>
                  <a:lnTo>
                    <a:pt x="217170" y="0"/>
                  </a:lnTo>
                  <a:lnTo>
                    <a:pt x="212090" y="0"/>
                  </a:lnTo>
                  <a:lnTo>
                    <a:pt x="210820" y="3810"/>
                  </a:lnTo>
                  <a:lnTo>
                    <a:pt x="205740" y="20320"/>
                  </a:lnTo>
                  <a:lnTo>
                    <a:pt x="203200" y="27940"/>
                  </a:lnTo>
                  <a:lnTo>
                    <a:pt x="207010" y="29210"/>
                  </a:lnTo>
                  <a:lnTo>
                    <a:pt x="212090" y="31750"/>
                  </a:lnTo>
                  <a:lnTo>
                    <a:pt x="214630" y="24130"/>
                  </a:lnTo>
                  <a:lnTo>
                    <a:pt x="214630" y="22860"/>
                  </a:lnTo>
                  <a:lnTo>
                    <a:pt x="218262" y="11036"/>
                  </a:lnTo>
                  <a:lnTo>
                    <a:pt x="326529" y="36931"/>
                  </a:lnTo>
                  <a:lnTo>
                    <a:pt x="321310" y="60960"/>
                  </a:lnTo>
                  <a:lnTo>
                    <a:pt x="314007" y="87718"/>
                  </a:lnTo>
                  <a:lnTo>
                    <a:pt x="313690" y="87630"/>
                  </a:lnTo>
                  <a:lnTo>
                    <a:pt x="306070" y="113030"/>
                  </a:lnTo>
                  <a:lnTo>
                    <a:pt x="298450" y="134620"/>
                  </a:lnTo>
                  <a:lnTo>
                    <a:pt x="289560" y="154940"/>
                  </a:lnTo>
                  <a:lnTo>
                    <a:pt x="280670" y="173990"/>
                  </a:lnTo>
                  <a:lnTo>
                    <a:pt x="281774" y="174269"/>
                  </a:lnTo>
                  <a:lnTo>
                    <a:pt x="254000" y="214630"/>
                  </a:lnTo>
                  <a:lnTo>
                    <a:pt x="219710" y="241300"/>
                  </a:lnTo>
                  <a:lnTo>
                    <a:pt x="205740" y="246380"/>
                  </a:lnTo>
                  <a:lnTo>
                    <a:pt x="205917" y="246659"/>
                  </a:lnTo>
                  <a:lnTo>
                    <a:pt x="191770" y="250190"/>
                  </a:lnTo>
                  <a:lnTo>
                    <a:pt x="175260" y="252730"/>
                  </a:lnTo>
                  <a:lnTo>
                    <a:pt x="159435" y="253961"/>
                  </a:lnTo>
                  <a:lnTo>
                    <a:pt x="144780" y="252730"/>
                  </a:lnTo>
                  <a:lnTo>
                    <a:pt x="132016" y="250418"/>
                  </a:lnTo>
                  <a:lnTo>
                    <a:pt x="132080" y="250190"/>
                  </a:lnTo>
                  <a:lnTo>
                    <a:pt x="119240" y="247865"/>
                  </a:lnTo>
                  <a:lnTo>
                    <a:pt x="119380" y="247650"/>
                  </a:lnTo>
                  <a:lnTo>
                    <a:pt x="106680" y="242570"/>
                  </a:lnTo>
                  <a:lnTo>
                    <a:pt x="95250" y="236220"/>
                  </a:lnTo>
                  <a:lnTo>
                    <a:pt x="85090" y="228600"/>
                  </a:lnTo>
                  <a:lnTo>
                    <a:pt x="76200" y="219710"/>
                  </a:lnTo>
                  <a:lnTo>
                    <a:pt x="75603" y="220306"/>
                  </a:lnTo>
                  <a:lnTo>
                    <a:pt x="67310" y="210820"/>
                  </a:lnTo>
                  <a:lnTo>
                    <a:pt x="58420" y="198120"/>
                  </a:lnTo>
                  <a:lnTo>
                    <a:pt x="50469" y="186778"/>
                  </a:lnTo>
                  <a:lnTo>
                    <a:pt x="50800" y="186690"/>
                  </a:lnTo>
                  <a:lnTo>
                    <a:pt x="43180" y="170180"/>
                  </a:lnTo>
                  <a:lnTo>
                    <a:pt x="35560" y="153670"/>
                  </a:lnTo>
                  <a:lnTo>
                    <a:pt x="27940" y="134620"/>
                  </a:lnTo>
                  <a:lnTo>
                    <a:pt x="21590" y="115570"/>
                  </a:lnTo>
                  <a:lnTo>
                    <a:pt x="15240" y="92710"/>
                  </a:lnTo>
                  <a:lnTo>
                    <a:pt x="10160" y="69850"/>
                  </a:lnTo>
                  <a:lnTo>
                    <a:pt x="5080" y="71120"/>
                  </a:lnTo>
                  <a:lnTo>
                    <a:pt x="0" y="72390"/>
                  </a:lnTo>
                  <a:lnTo>
                    <a:pt x="6350" y="95250"/>
                  </a:lnTo>
                  <a:lnTo>
                    <a:pt x="12700" y="118110"/>
                  </a:lnTo>
                  <a:lnTo>
                    <a:pt x="19050" y="137160"/>
                  </a:lnTo>
                  <a:lnTo>
                    <a:pt x="19050" y="138430"/>
                  </a:lnTo>
                  <a:lnTo>
                    <a:pt x="26670" y="156210"/>
                  </a:lnTo>
                  <a:lnTo>
                    <a:pt x="34290" y="173990"/>
                  </a:lnTo>
                  <a:lnTo>
                    <a:pt x="41910" y="190500"/>
                  </a:lnTo>
                  <a:lnTo>
                    <a:pt x="50800" y="203200"/>
                  </a:lnTo>
                  <a:lnTo>
                    <a:pt x="50800" y="204470"/>
                  </a:lnTo>
                  <a:lnTo>
                    <a:pt x="59690" y="215900"/>
                  </a:lnTo>
                  <a:lnTo>
                    <a:pt x="68580" y="226060"/>
                  </a:lnTo>
                  <a:lnTo>
                    <a:pt x="68580" y="227330"/>
                  </a:lnTo>
                  <a:lnTo>
                    <a:pt x="78740" y="236220"/>
                  </a:lnTo>
                  <a:lnTo>
                    <a:pt x="80010" y="236220"/>
                  </a:lnTo>
                  <a:lnTo>
                    <a:pt x="80010" y="237490"/>
                  </a:lnTo>
                  <a:lnTo>
                    <a:pt x="115570" y="256540"/>
                  </a:lnTo>
                  <a:lnTo>
                    <a:pt x="143510" y="262890"/>
                  </a:lnTo>
                  <a:lnTo>
                    <a:pt x="158750" y="262890"/>
                  </a:lnTo>
                  <a:lnTo>
                    <a:pt x="160020" y="262890"/>
                  </a:lnTo>
                  <a:lnTo>
                    <a:pt x="176530" y="262890"/>
                  </a:lnTo>
                  <a:lnTo>
                    <a:pt x="177800" y="262890"/>
                  </a:lnTo>
                  <a:lnTo>
                    <a:pt x="193040" y="259080"/>
                  </a:lnTo>
                  <a:lnTo>
                    <a:pt x="194310" y="259080"/>
                  </a:lnTo>
                  <a:lnTo>
                    <a:pt x="208280" y="255270"/>
                  </a:lnTo>
                  <a:lnTo>
                    <a:pt x="209550" y="255270"/>
                  </a:lnTo>
                  <a:lnTo>
                    <a:pt x="223520" y="250190"/>
                  </a:lnTo>
                  <a:lnTo>
                    <a:pt x="223520" y="248920"/>
                  </a:lnTo>
                  <a:lnTo>
                    <a:pt x="237490" y="241300"/>
                  </a:lnTo>
                  <a:lnTo>
                    <a:pt x="248920" y="232410"/>
                  </a:lnTo>
                  <a:lnTo>
                    <a:pt x="250190" y="231140"/>
                  </a:lnTo>
                  <a:lnTo>
                    <a:pt x="261620" y="220980"/>
                  </a:lnTo>
                  <a:lnTo>
                    <a:pt x="270510" y="208280"/>
                  </a:lnTo>
                  <a:lnTo>
                    <a:pt x="271780" y="208280"/>
                  </a:lnTo>
                  <a:lnTo>
                    <a:pt x="280670" y="194310"/>
                  </a:lnTo>
                  <a:lnTo>
                    <a:pt x="289560" y="177800"/>
                  </a:lnTo>
                  <a:lnTo>
                    <a:pt x="298450" y="158750"/>
                  </a:lnTo>
                  <a:lnTo>
                    <a:pt x="307340" y="138430"/>
                  </a:lnTo>
                  <a:lnTo>
                    <a:pt x="307340" y="137160"/>
                  </a:lnTo>
                  <a:lnTo>
                    <a:pt x="314960" y="115570"/>
                  </a:lnTo>
                  <a:lnTo>
                    <a:pt x="322580" y="91440"/>
                  </a:lnTo>
                  <a:lnTo>
                    <a:pt x="322580" y="90170"/>
                  </a:lnTo>
                  <a:lnTo>
                    <a:pt x="330200" y="63500"/>
                  </a:lnTo>
                  <a:lnTo>
                    <a:pt x="336550" y="34290"/>
                  </a:lnTo>
                  <a:lnTo>
                    <a:pt x="337820" y="29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255520" y="4262120"/>
              <a:ext cx="226060" cy="655320"/>
            </a:xfrm>
            <a:custGeom>
              <a:avLst/>
              <a:gdLst/>
              <a:ahLst/>
              <a:cxnLst/>
              <a:rect l="l" t="t" r="r" b="b"/>
              <a:pathLst>
                <a:path w="226060" h="655320">
                  <a:moveTo>
                    <a:pt x="226060" y="7620"/>
                  </a:moveTo>
                  <a:lnTo>
                    <a:pt x="212090" y="3810"/>
                  </a:lnTo>
                  <a:lnTo>
                    <a:pt x="210820" y="2540"/>
                  </a:lnTo>
                  <a:lnTo>
                    <a:pt x="195580" y="1270"/>
                  </a:lnTo>
                  <a:lnTo>
                    <a:pt x="179070" y="0"/>
                  </a:lnTo>
                  <a:lnTo>
                    <a:pt x="158750" y="2540"/>
                  </a:lnTo>
                  <a:lnTo>
                    <a:pt x="157480" y="2540"/>
                  </a:lnTo>
                  <a:lnTo>
                    <a:pt x="138430" y="7620"/>
                  </a:lnTo>
                  <a:lnTo>
                    <a:pt x="120650" y="16510"/>
                  </a:lnTo>
                  <a:lnTo>
                    <a:pt x="119380" y="17780"/>
                  </a:lnTo>
                  <a:lnTo>
                    <a:pt x="104140" y="29210"/>
                  </a:lnTo>
                  <a:lnTo>
                    <a:pt x="102870" y="29210"/>
                  </a:lnTo>
                  <a:lnTo>
                    <a:pt x="95250" y="38100"/>
                  </a:lnTo>
                  <a:lnTo>
                    <a:pt x="87630" y="46990"/>
                  </a:lnTo>
                  <a:lnTo>
                    <a:pt x="80010" y="55880"/>
                  </a:lnTo>
                  <a:lnTo>
                    <a:pt x="72390" y="67310"/>
                  </a:lnTo>
                  <a:lnTo>
                    <a:pt x="66040" y="78740"/>
                  </a:lnTo>
                  <a:lnTo>
                    <a:pt x="59690" y="91440"/>
                  </a:lnTo>
                  <a:lnTo>
                    <a:pt x="58420" y="91440"/>
                  </a:lnTo>
                  <a:lnTo>
                    <a:pt x="52070" y="104140"/>
                  </a:lnTo>
                  <a:lnTo>
                    <a:pt x="46990" y="118110"/>
                  </a:lnTo>
                  <a:lnTo>
                    <a:pt x="40640" y="133350"/>
                  </a:lnTo>
                  <a:lnTo>
                    <a:pt x="35560" y="148590"/>
                  </a:lnTo>
                  <a:lnTo>
                    <a:pt x="30480" y="165100"/>
                  </a:lnTo>
                  <a:lnTo>
                    <a:pt x="26670" y="181610"/>
                  </a:lnTo>
                  <a:lnTo>
                    <a:pt x="21590" y="199390"/>
                  </a:lnTo>
                  <a:lnTo>
                    <a:pt x="17780" y="217170"/>
                  </a:lnTo>
                  <a:lnTo>
                    <a:pt x="15240" y="234950"/>
                  </a:lnTo>
                  <a:lnTo>
                    <a:pt x="11430" y="254000"/>
                  </a:lnTo>
                  <a:lnTo>
                    <a:pt x="8890" y="273050"/>
                  </a:lnTo>
                  <a:lnTo>
                    <a:pt x="8890" y="274320"/>
                  </a:lnTo>
                  <a:lnTo>
                    <a:pt x="6350" y="293370"/>
                  </a:lnTo>
                  <a:lnTo>
                    <a:pt x="2540" y="335280"/>
                  </a:lnTo>
                  <a:lnTo>
                    <a:pt x="1270" y="378460"/>
                  </a:lnTo>
                  <a:lnTo>
                    <a:pt x="0" y="424180"/>
                  </a:lnTo>
                  <a:lnTo>
                    <a:pt x="0" y="488950"/>
                  </a:lnTo>
                  <a:lnTo>
                    <a:pt x="1270" y="488950"/>
                  </a:lnTo>
                  <a:lnTo>
                    <a:pt x="3810" y="518160"/>
                  </a:lnTo>
                  <a:lnTo>
                    <a:pt x="6350" y="547370"/>
                  </a:lnTo>
                  <a:lnTo>
                    <a:pt x="8890" y="575310"/>
                  </a:lnTo>
                  <a:lnTo>
                    <a:pt x="8890" y="576580"/>
                  </a:lnTo>
                  <a:lnTo>
                    <a:pt x="12700" y="603250"/>
                  </a:lnTo>
                  <a:lnTo>
                    <a:pt x="17780" y="629920"/>
                  </a:lnTo>
                  <a:lnTo>
                    <a:pt x="22860" y="655320"/>
                  </a:lnTo>
                  <a:lnTo>
                    <a:pt x="27940" y="654050"/>
                  </a:lnTo>
                  <a:lnTo>
                    <a:pt x="33020" y="652780"/>
                  </a:lnTo>
                  <a:lnTo>
                    <a:pt x="26670" y="628650"/>
                  </a:lnTo>
                  <a:lnTo>
                    <a:pt x="22860" y="601980"/>
                  </a:lnTo>
                  <a:lnTo>
                    <a:pt x="19050" y="575310"/>
                  </a:lnTo>
                  <a:lnTo>
                    <a:pt x="15240" y="547370"/>
                  </a:lnTo>
                  <a:lnTo>
                    <a:pt x="12700" y="518160"/>
                  </a:lnTo>
                  <a:lnTo>
                    <a:pt x="11430" y="487680"/>
                  </a:lnTo>
                  <a:lnTo>
                    <a:pt x="11430" y="424180"/>
                  </a:lnTo>
                  <a:lnTo>
                    <a:pt x="10160" y="424180"/>
                  </a:lnTo>
                  <a:lnTo>
                    <a:pt x="10160" y="378460"/>
                  </a:lnTo>
                  <a:lnTo>
                    <a:pt x="12700" y="335280"/>
                  </a:lnTo>
                  <a:lnTo>
                    <a:pt x="16510" y="294640"/>
                  </a:lnTo>
                  <a:lnTo>
                    <a:pt x="17691" y="275564"/>
                  </a:lnTo>
                  <a:lnTo>
                    <a:pt x="21590" y="255270"/>
                  </a:lnTo>
                  <a:lnTo>
                    <a:pt x="24130" y="236220"/>
                  </a:lnTo>
                  <a:lnTo>
                    <a:pt x="27940" y="219710"/>
                  </a:lnTo>
                  <a:lnTo>
                    <a:pt x="31750" y="200660"/>
                  </a:lnTo>
                  <a:lnTo>
                    <a:pt x="35560" y="184150"/>
                  </a:lnTo>
                  <a:lnTo>
                    <a:pt x="39370" y="167640"/>
                  </a:lnTo>
                  <a:lnTo>
                    <a:pt x="44450" y="152400"/>
                  </a:lnTo>
                  <a:lnTo>
                    <a:pt x="49530" y="137160"/>
                  </a:lnTo>
                  <a:lnTo>
                    <a:pt x="55880" y="121920"/>
                  </a:lnTo>
                  <a:lnTo>
                    <a:pt x="60579" y="108978"/>
                  </a:lnTo>
                  <a:lnTo>
                    <a:pt x="60960" y="109220"/>
                  </a:lnTo>
                  <a:lnTo>
                    <a:pt x="67310" y="95250"/>
                  </a:lnTo>
                  <a:lnTo>
                    <a:pt x="73177" y="83502"/>
                  </a:lnTo>
                  <a:lnTo>
                    <a:pt x="73660" y="83820"/>
                  </a:lnTo>
                  <a:lnTo>
                    <a:pt x="80010" y="72390"/>
                  </a:lnTo>
                  <a:lnTo>
                    <a:pt x="87630" y="62230"/>
                  </a:lnTo>
                  <a:lnTo>
                    <a:pt x="93980" y="53340"/>
                  </a:lnTo>
                  <a:lnTo>
                    <a:pt x="101600" y="44450"/>
                  </a:lnTo>
                  <a:lnTo>
                    <a:pt x="110490" y="36830"/>
                  </a:lnTo>
                  <a:lnTo>
                    <a:pt x="109931" y="36283"/>
                  </a:lnTo>
                  <a:lnTo>
                    <a:pt x="124396" y="25158"/>
                  </a:lnTo>
                  <a:lnTo>
                    <a:pt x="124460" y="25400"/>
                  </a:lnTo>
                  <a:lnTo>
                    <a:pt x="142240" y="16510"/>
                  </a:lnTo>
                  <a:lnTo>
                    <a:pt x="160020" y="11430"/>
                  </a:lnTo>
                  <a:lnTo>
                    <a:pt x="179070" y="10160"/>
                  </a:lnTo>
                  <a:lnTo>
                    <a:pt x="194310" y="10160"/>
                  </a:lnTo>
                  <a:lnTo>
                    <a:pt x="208330" y="12496"/>
                  </a:lnTo>
                  <a:lnTo>
                    <a:pt x="208280" y="12700"/>
                  </a:lnTo>
                  <a:lnTo>
                    <a:pt x="223520" y="16510"/>
                  </a:lnTo>
                  <a:lnTo>
                    <a:pt x="224790" y="12700"/>
                  </a:lnTo>
                  <a:lnTo>
                    <a:pt x="226060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466340" y="4269740"/>
              <a:ext cx="154940" cy="496570"/>
            </a:xfrm>
            <a:custGeom>
              <a:avLst/>
              <a:gdLst/>
              <a:ahLst/>
              <a:cxnLst/>
              <a:rect l="l" t="t" r="r" b="b"/>
              <a:pathLst>
                <a:path w="154939" h="496570">
                  <a:moveTo>
                    <a:pt x="35560" y="344170"/>
                  </a:moveTo>
                  <a:lnTo>
                    <a:pt x="34290" y="322580"/>
                  </a:lnTo>
                  <a:lnTo>
                    <a:pt x="33020" y="303530"/>
                  </a:lnTo>
                  <a:lnTo>
                    <a:pt x="30480" y="284480"/>
                  </a:lnTo>
                  <a:lnTo>
                    <a:pt x="29210" y="267970"/>
                  </a:lnTo>
                  <a:lnTo>
                    <a:pt x="26670" y="251460"/>
                  </a:lnTo>
                  <a:lnTo>
                    <a:pt x="22860" y="238760"/>
                  </a:lnTo>
                  <a:lnTo>
                    <a:pt x="21590" y="231140"/>
                  </a:lnTo>
                  <a:lnTo>
                    <a:pt x="20320" y="226060"/>
                  </a:lnTo>
                  <a:lnTo>
                    <a:pt x="17780" y="219710"/>
                  </a:lnTo>
                  <a:lnTo>
                    <a:pt x="16510" y="214630"/>
                  </a:lnTo>
                  <a:lnTo>
                    <a:pt x="15240" y="210820"/>
                  </a:lnTo>
                  <a:lnTo>
                    <a:pt x="12700" y="205740"/>
                  </a:lnTo>
                  <a:lnTo>
                    <a:pt x="11430" y="201930"/>
                  </a:lnTo>
                  <a:lnTo>
                    <a:pt x="10160" y="201930"/>
                  </a:lnTo>
                  <a:lnTo>
                    <a:pt x="8890" y="198120"/>
                  </a:lnTo>
                  <a:lnTo>
                    <a:pt x="7620" y="196850"/>
                  </a:lnTo>
                  <a:lnTo>
                    <a:pt x="3810" y="199390"/>
                  </a:lnTo>
                  <a:lnTo>
                    <a:pt x="0" y="201930"/>
                  </a:lnTo>
                  <a:lnTo>
                    <a:pt x="2540" y="205740"/>
                  </a:lnTo>
                  <a:lnTo>
                    <a:pt x="3810" y="209550"/>
                  </a:lnTo>
                  <a:lnTo>
                    <a:pt x="6350" y="214630"/>
                  </a:lnTo>
                  <a:lnTo>
                    <a:pt x="7620" y="218440"/>
                  </a:lnTo>
                  <a:lnTo>
                    <a:pt x="10160" y="223520"/>
                  </a:lnTo>
                  <a:lnTo>
                    <a:pt x="11430" y="228600"/>
                  </a:lnTo>
                  <a:lnTo>
                    <a:pt x="12700" y="233680"/>
                  </a:lnTo>
                  <a:lnTo>
                    <a:pt x="13970" y="241300"/>
                  </a:lnTo>
                  <a:lnTo>
                    <a:pt x="16510" y="254000"/>
                  </a:lnTo>
                  <a:lnTo>
                    <a:pt x="16687" y="253961"/>
                  </a:lnTo>
                  <a:lnTo>
                    <a:pt x="19050" y="269240"/>
                  </a:lnTo>
                  <a:lnTo>
                    <a:pt x="21590" y="285750"/>
                  </a:lnTo>
                  <a:lnTo>
                    <a:pt x="22860" y="303530"/>
                  </a:lnTo>
                  <a:lnTo>
                    <a:pt x="25400" y="323850"/>
                  </a:lnTo>
                  <a:lnTo>
                    <a:pt x="25400" y="345440"/>
                  </a:lnTo>
                  <a:lnTo>
                    <a:pt x="30480" y="344170"/>
                  </a:lnTo>
                  <a:lnTo>
                    <a:pt x="35560" y="344170"/>
                  </a:lnTo>
                  <a:close/>
                </a:path>
                <a:path w="154939" h="496570">
                  <a:moveTo>
                    <a:pt x="154940" y="382270"/>
                  </a:moveTo>
                  <a:lnTo>
                    <a:pt x="152400" y="346710"/>
                  </a:lnTo>
                  <a:lnTo>
                    <a:pt x="151130" y="313690"/>
                  </a:lnTo>
                  <a:lnTo>
                    <a:pt x="148590" y="281940"/>
                  </a:lnTo>
                  <a:lnTo>
                    <a:pt x="144780" y="252730"/>
                  </a:lnTo>
                  <a:lnTo>
                    <a:pt x="140970" y="226060"/>
                  </a:lnTo>
                  <a:lnTo>
                    <a:pt x="135890" y="199390"/>
                  </a:lnTo>
                  <a:lnTo>
                    <a:pt x="129540" y="173990"/>
                  </a:lnTo>
                  <a:lnTo>
                    <a:pt x="124460" y="152400"/>
                  </a:lnTo>
                  <a:lnTo>
                    <a:pt x="116840" y="130810"/>
                  </a:lnTo>
                  <a:lnTo>
                    <a:pt x="110490" y="110490"/>
                  </a:lnTo>
                  <a:lnTo>
                    <a:pt x="102870" y="92710"/>
                  </a:lnTo>
                  <a:lnTo>
                    <a:pt x="102870" y="91440"/>
                  </a:lnTo>
                  <a:lnTo>
                    <a:pt x="95250" y="76200"/>
                  </a:lnTo>
                  <a:lnTo>
                    <a:pt x="93980" y="76200"/>
                  </a:lnTo>
                  <a:lnTo>
                    <a:pt x="85090" y="60960"/>
                  </a:lnTo>
                  <a:lnTo>
                    <a:pt x="76200" y="45720"/>
                  </a:lnTo>
                  <a:lnTo>
                    <a:pt x="66040" y="34290"/>
                  </a:lnTo>
                  <a:lnTo>
                    <a:pt x="66040" y="33020"/>
                  </a:lnTo>
                  <a:lnTo>
                    <a:pt x="54610" y="22860"/>
                  </a:lnTo>
                  <a:lnTo>
                    <a:pt x="41910" y="13970"/>
                  </a:lnTo>
                  <a:lnTo>
                    <a:pt x="41910" y="12700"/>
                  </a:lnTo>
                  <a:lnTo>
                    <a:pt x="29210" y="6350"/>
                  </a:lnTo>
                  <a:lnTo>
                    <a:pt x="15240" y="0"/>
                  </a:lnTo>
                  <a:lnTo>
                    <a:pt x="13970" y="5080"/>
                  </a:lnTo>
                  <a:lnTo>
                    <a:pt x="11430" y="8890"/>
                  </a:lnTo>
                  <a:lnTo>
                    <a:pt x="25400" y="15240"/>
                  </a:lnTo>
                  <a:lnTo>
                    <a:pt x="25666" y="14160"/>
                  </a:lnTo>
                  <a:lnTo>
                    <a:pt x="36830" y="21590"/>
                  </a:lnTo>
                  <a:lnTo>
                    <a:pt x="37261" y="20713"/>
                  </a:lnTo>
                  <a:lnTo>
                    <a:pt x="48260" y="30480"/>
                  </a:lnTo>
                  <a:lnTo>
                    <a:pt x="58801" y="39865"/>
                  </a:lnTo>
                  <a:lnTo>
                    <a:pt x="68580" y="52070"/>
                  </a:lnTo>
                  <a:lnTo>
                    <a:pt x="69062" y="51587"/>
                  </a:lnTo>
                  <a:lnTo>
                    <a:pt x="93980" y="96520"/>
                  </a:lnTo>
                  <a:lnTo>
                    <a:pt x="109220" y="134620"/>
                  </a:lnTo>
                  <a:lnTo>
                    <a:pt x="109524" y="134416"/>
                  </a:lnTo>
                  <a:lnTo>
                    <a:pt x="115189" y="153670"/>
                  </a:lnTo>
                  <a:lnTo>
                    <a:pt x="114300" y="153670"/>
                  </a:lnTo>
                  <a:lnTo>
                    <a:pt x="120650" y="176530"/>
                  </a:lnTo>
                  <a:lnTo>
                    <a:pt x="127000" y="200660"/>
                  </a:lnTo>
                  <a:lnTo>
                    <a:pt x="130810" y="227330"/>
                  </a:lnTo>
                  <a:lnTo>
                    <a:pt x="134620" y="254000"/>
                  </a:lnTo>
                  <a:lnTo>
                    <a:pt x="140970" y="313690"/>
                  </a:lnTo>
                  <a:lnTo>
                    <a:pt x="144780" y="382270"/>
                  </a:lnTo>
                  <a:lnTo>
                    <a:pt x="146050" y="419100"/>
                  </a:lnTo>
                  <a:lnTo>
                    <a:pt x="146050" y="491502"/>
                  </a:lnTo>
                  <a:lnTo>
                    <a:pt x="151130" y="491502"/>
                  </a:lnTo>
                  <a:lnTo>
                    <a:pt x="151130" y="496570"/>
                  </a:lnTo>
                  <a:lnTo>
                    <a:pt x="154940" y="496570"/>
                  </a:lnTo>
                  <a:lnTo>
                    <a:pt x="154940" y="491502"/>
                  </a:lnTo>
                  <a:lnTo>
                    <a:pt x="154940" y="457200"/>
                  </a:lnTo>
                  <a:lnTo>
                    <a:pt x="154940" y="419100"/>
                  </a:lnTo>
                  <a:lnTo>
                    <a:pt x="154940" y="382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376170" y="4443730"/>
              <a:ext cx="125730" cy="175260"/>
            </a:xfrm>
            <a:custGeom>
              <a:avLst/>
              <a:gdLst/>
              <a:ahLst/>
              <a:cxnLst/>
              <a:rect l="l" t="t" r="r" b="b"/>
              <a:pathLst>
                <a:path w="125730" h="175260">
                  <a:moveTo>
                    <a:pt x="125730" y="170180"/>
                  </a:moveTo>
                  <a:lnTo>
                    <a:pt x="120650" y="170180"/>
                  </a:lnTo>
                  <a:lnTo>
                    <a:pt x="120650" y="166370"/>
                  </a:lnTo>
                  <a:lnTo>
                    <a:pt x="9245" y="166370"/>
                  </a:lnTo>
                  <a:lnTo>
                    <a:pt x="12700" y="121920"/>
                  </a:lnTo>
                  <a:lnTo>
                    <a:pt x="16510" y="95250"/>
                  </a:lnTo>
                  <a:lnTo>
                    <a:pt x="17780" y="83820"/>
                  </a:lnTo>
                  <a:lnTo>
                    <a:pt x="20320" y="73660"/>
                  </a:lnTo>
                  <a:lnTo>
                    <a:pt x="22567" y="64630"/>
                  </a:lnTo>
                  <a:lnTo>
                    <a:pt x="22860" y="64770"/>
                  </a:lnTo>
                  <a:lnTo>
                    <a:pt x="24130" y="57150"/>
                  </a:lnTo>
                  <a:lnTo>
                    <a:pt x="26670" y="50800"/>
                  </a:lnTo>
                  <a:lnTo>
                    <a:pt x="29210" y="44450"/>
                  </a:lnTo>
                  <a:lnTo>
                    <a:pt x="31750" y="39370"/>
                  </a:lnTo>
                  <a:lnTo>
                    <a:pt x="33858" y="34086"/>
                  </a:lnTo>
                  <a:lnTo>
                    <a:pt x="34290" y="34290"/>
                  </a:lnTo>
                  <a:lnTo>
                    <a:pt x="35306" y="30226"/>
                  </a:lnTo>
                  <a:lnTo>
                    <a:pt x="35560" y="30480"/>
                  </a:lnTo>
                  <a:lnTo>
                    <a:pt x="39370" y="25400"/>
                  </a:lnTo>
                  <a:lnTo>
                    <a:pt x="41910" y="21590"/>
                  </a:lnTo>
                  <a:lnTo>
                    <a:pt x="44450" y="19050"/>
                  </a:lnTo>
                  <a:lnTo>
                    <a:pt x="43815" y="18630"/>
                  </a:lnTo>
                  <a:lnTo>
                    <a:pt x="46990" y="16510"/>
                  </a:lnTo>
                  <a:lnTo>
                    <a:pt x="49530" y="13970"/>
                  </a:lnTo>
                  <a:lnTo>
                    <a:pt x="49212" y="13652"/>
                  </a:lnTo>
                  <a:lnTo>
                    <a:pt x="52070" y="12700"/>
                  </a:lnTo>
                  <a:lnTo>
                    <a:pt x="54508" y="11074"/>
                  </a:lnTo>
                  <a:lnTo>
                    <a:pt x="54610" y="11430"/>
                  </a:lnTo>
                  <a:lnTo>
                    <a:pt x="57150" y="10160"/>
                  </a:lnTo>
                  <a:lnTo>
                    <a:pt x="58420" y="10160"/>
                  </a:lnTo>
                  <a:lnTo>
                    <a:pt x="60960" y="8890"/>
                  </a:lnTo>
                  <a:lnTo>
                    <a:pt x="62230" y="8890"/>
                  </a:lnTo>
                  <a:lnTo>
                    <a:pt x="67360" y="9918"/>
                  </a:lnTo>
                  <a:lnTo>
                    <a:pt x="67310" y="10160"/>
                  </a:lnTo>
                  <a:lnTo>
                    <a:pt x="72529" y="11214"/>
                  </a:lnTo>
                  <a:lnTo>
                    <a:pt x="72390" y="11430"/>
                  </a:lnTo>
                  <a:lnTo>
                    <a:pt x="77470" y="13970"/>
                  </a:lnTo>
                  <a:lnTo>
                    <a:pt x="81699" y="17145"/>
                  </a:lnTo>
                  <a:lnTo>
                    <a:pt x="83820" y="20320"/>
                  </a:lnTo>
                  <a:lnTo>
                    <a:pt x="86360" y="22860"/>
                  </a:lnTo>
                  <a:lnTo>
                    <a:pt x="86868" y="22352"/>
                  </a:lnTo>
                  <a:lnTo>
                    <a:pt x="88900" y="25400"/>
                  </a:lnTo>
                  <a:lnTo>
                    <a:pt x="91440" y="29210"/>
                  </a:lnTo>
                  <a:lnTo>
                    <a:pt x="93980" y="25400"/>
                  </a:lnTo>
                  <a:lnTo>
                    <a:pt x="99060" y="24130"/>
                  </a:lnTo>
                  <a:lnTo>
                    <a:pt x="97790" y="22860"/>
                  </a:lnTo>
                  <a:lnTo>
                    <a:pt x="96520" y="20320"/>
                  </a:lnTo>
                  <a:lnTo>
                    <a:pt x="93980" y="16510"/>
                  </a:lnTo>
                  <a:lnTo>
                    <a:pt x="91440" y="13970"/>
                  </a:lnTo>
                  <a:lnTo>
                    <a:pt x="88900" y="10160"/>
                  </a:lnTo>
                  <a:lnTo>
                    <a:pt x="87630" y="10160"/>
                  </a:lnTo>
                  <a:lnTo>
                    <a:pt x="82550" y="6350"/>
                  </a:lnTo>
                  <a:lnTo>
                    <a:pt x="77470" y="3810"/>
                  </a:lnTo>
                  <a:lnTo>
                    <a:pt x="76200" y="2540"/>
                  </a:lnTo>
                  <a:lnTo>
                    <a:pt x="69850" y="1270"/>
                  </a:lnTo>
                  <a:lnTo>
                    <a:pt x="63500" y="0"/>
                  </a:lnTo>
                  <a:lnTo>
                    <a:pt x="59690" y="0"/>
                  </a:lnTo>
                  <a:lnTo>
                    <a:pt x="58420" y="0"/>
                  </a:lnTo>
                  <a:lnTo>
                    <a:pt x="54610" y="1270"/>
                  </a:lnTo>
                  <a:lnTo>
                    <a:pt x="52070" y="1270"/>
                  </a:lnTo>
                  <a:lnTo>
                    <a:pt x="50800" y="2540"/>
                  </a:lnTo>
                  <a:lnTo>
                    <a:pt x="46990" y="3810"/>
                  </a:lnTo>
                  <a:lnTo>
                    <a:pt x="47307" y="4445"/>
                  </a:lnTo>
                  <a:lnTo>
                    <a:pt x="44450" y="6350"/>
                  </a:lnTo>
                  <a:lnTo>
                    <a:pt x="43180" y="6350"/>
                  </a:lnTo>
                  <a:lnTo>
                    <a:pt x="40640" y="10160"/>
                  </a:lnTo>
                  <a:lnTo>
                    <a:pt x="36830" y="12700"/>
                  </a:lnTo>
                  <a:lnTo>
                    <a:pt x="34290" y="16510"/>
                  </a:lnTo>
                  <a:lnTo>
                    <a:pt x="31750" y="20320"/>
                  </a:lnTo>
                  <a:lnTo>
                    <a:pt x="27940" y="24130"/>
                  </a:lnTo>
                  <a:lnTo>
                    <a:pt x="27940" y="25400"/>
                  </a:lnTo>
                  <a:lnTo>
                    <a:pt x="25400" y="29210"/>
                  </a:lnTo>
                  <a:lnTo>
                    <a:pt x="25400" y="30480"/>
                  </a:lnTo>
                  <a:lnTo>
                    <a:pt x="22860" y="35560"/>
                  </a:lnTo>
                  <a:lnTo>
                    <a:pt x="20320" y="40640"/>
                  </a:lnTo>
                  <a:lnTo>
                    <a:pt x="20320" y="41910"/>
                  </a:lnTo>
                  <a:lnTo>
                    <a:pt x="17780" y="48260"/>
                  </a:lnTo>
                  <a:lnTo>
                    <a:pt x="16510" y="54610"/>
                  </a:lnTo>
                  <a:lnTo>
                    <a:pt x="13970" y="60960"/>
                  </a:lnTo>
                  <a:lnTo>
                    <a:pt x="13970" y="62230"/>
                  </a:lnTo>
                  <a:lnTo>
                    <a:pt x="11430" y="71120"/>
                  </a:lnTo>
                  <a:lnTo>
                    <a:pt x="8890" y="82550"/>
                  </a:lnTo>
                  <a:lnTo>
                    <a:pt x="6350" y="93980"/>
                  </a:lnTo>
                  <a:lnTo>
                    <a:pt x="5080" y="106680"/>
                  </a:lnTo>
                  <a:lnTo>
                    <a:pt x="5080" y="107950"/>
                  </a:lnTo>
                  <a:lnTo>
                    <a:pt x="2540" y="121920"/>
                  </a:lnTo>
                  <a:lnTo>
                    <a:pt x="1270" y="137160"/>
                  </a:lnTo>
                  <a:lnTo>
                    <a:pt x="0" y="152400"/>
                  </a:lnTo>
                  <a:lnTo>
                    <a:pt x="0" y="170180"/>
                  </a:lnTo>
                  <a:lnTo>
                    <a:pt x="0" y="175260"/>
                  </a:lnTo>
                  <a:lnTo>
                    <a:pt x="5080" y="175260"/>
                  </a:lnTo>
                  <a:lnTo>
                    <a:pt x="120650" y="175260"/>
                  </a:lnTo>
                  <a:lnTo>
                    <a:pt x="125730" y="175260"/>
                  </a:lnTo>
                  <a:lnTo>
                    <a:pt x="125730" y="170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2667407" y="4262120"/>
            <a:ext cx="614680" cy="845819"/>
            <a:chOff x="2667407" y="4262120"/>
            <a:chExt cx="614680" cy="845819"/>
          </a:xfrm>
        </p:grpSpPr>
        <p:sp>
          <p:nvSpPr>
            <p:cNvPr id="31" name="object 31"/>
            <p:cNvSpPr/>
            <p:nvPr/>
          </p:nvSpPr>
          <p:spPr>
            <a:xfrm>
              <a:off x="2672080" y="4267200"/>
              <a:ext cx="242570" cy="819150"/>
            </a:xfrm>
            <a:custGeom>
              <a:avLst/>
              <a:gdLst/>
              <a:ahLst/>
              <a:cxnLst/>
              <a:rect l="l" t="t" r="r" b="b"/>
              <a:pathLst>
                <a:path w="242569" h="819150">
                  <a:moveTo>
                    <a:pt x="186689" y="0"/>
                  </a:moveTo>
                  <a:lnTo>
                    <a:pt x="180339" y="1269"/>
                  </a:lnTo>
                  <a:lnTo>
                    <a:pt x="173989" y="1269"/>
                  </a:lnTo>
                  <a:lnTo>
                    <a:pt x="168909" y="5080"/>
                  </a:lnTo>
                  <a:lnTo>
                    <a:pt x="139700" y="41910"/>
                  </a:lnTo>
                  <a:lnTo>
                    <a:pt x="128269" y="77469"/>
                  </a:lnTo>
                  <a:lnTo>
                    <a:pt x="123189" y="92710"/>
                  </a:lnTo>
                  <a:lnTo>
                    <a:pt x="119380" y="109219"/>
                  </a:lnTo>
                  <a:lnTo>
                    <a:pt x="115569" y="128269"/>
                  </a:lnTo>
                  <a:lnTo>
                    <a:pt x="111759" y="149860"/>
                  </a:lnTo>
                  <a:lnTo>
                    <a:pt x="111759" y="17780"/>
                  </a:lnTo>
                  <a:lnTo>
                    <a:pt x="0" y="17780"/>
                  </a:lnTo>
                  <a:lnTo>
                    <a:pt x="0" y="819150"/>
                  </a:lnTo>
                  <a:lnTo>
                    <a:pt x="119380" y="819150"/>
                  </a:lnTo>
                  <a:lnTo>
                    <a:pt x="119380" y="504189"/>
                  </a:lnTo>
                  <a:lnTo>
                    <a:pt x="121919" y="422910"/>
                  </a:lnTo>
                  <a:lnTo>
                    <a:pt x="127000" y="356869"/>
                  </a:lnTo>
                  <a:lnTo>
                    <a:pt x="129539" y="331469"/>
                  </a:lnTo>
                  <a:lnTo>
                    <a:pt x="132080" y="318769"/>
                  </a:lnTo>
                  <a:lnTo>
                    <a:pt x="133350" y="307339"/>
                  </a:lnTo>
                  <a:lnTo>
                    <a:pt x="135889" y="297180"/>
                  </a:lnTo>
                  <a:lnTo>
                    <a:pt x="137159" y="288289"/>
                  </a:lnTo>
                  <a:lnTo>
                    <a:pt x="139700" y="281939"/>
                  </a:lnTo>
                  <a:lnTo>
                    <a:pt x="140969" y="275589"/>
                  </a:lnTo>
                  <a:lnTo>
                    <a:pt x="142239" y="271780"/>
                  </a:lnTo>
                  <a:lnTo>
                    <a:pt x="147319" y="261619"/>
                  </a:lnTo>
                  <a:lnTo>
                    <a:pt x="148589" y="256539"/>
                  </a:lnTo>
                  <a:lnTo>
                    <a:pt x="151130" y="252730"/>
                  </a:lnTo>
                  <a:lnTo>
                    <a:pt x="152400" y="250189"/>
                  </a:lnTo>
                  <a:lnTo>
                    <a:pt x="160019" y="242569"/>
                  </a:lnTo>
                  <a:lnTo>
                    <a:pt x="167639" y="238760"/>
                  </a:lnTo>
                  <a:lnTo>
                    <a:pt x="176530" y="238760"/>
                  </a:lnTo>
                  <a:lnTo>
                    <a:pt x="184150" y="241300"/>
                  </a:lnTo>
                  <a:lnTo>
                    <a:pt x="187959" y="243839"/>
                  </a:lnTo>
                  <a:lnTo>
                    <a:pt x="193039" y="246380"/>
                  </a:lnTo>
                  <a:lnTo>
                    <a:pt x="196850" y="251460"/>
                  </a:lnTo>
                  <a:lnTo>
                    <a:pt x="207009" y="260350"/>
                  </a:lnTo>
                  <a:lnTo>
                    <a:pt x="242569" y="41910"/>
                  </a:lnTo>
                  <a:lnTo>
                    <a:pt x="236219" y="31750"/>
                  </a:lnTo>
                  <a:lnTo>
                    <a:pt x="228600" y="22860"/>
                  </a:lnTo>
                  <a:lnTo>
                    <a:pt x="207009" y="5080"/>
                  </a:lnTo>
                  <a:lnTo>
                    <a:pt x="199389" y="2539"/>
                  </a:lnTo>
                  <a:lnTo>
                    <a:pt x="186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672080" y="4267200"/>
              <a:ext cx="242570" cy="819150"/>
            </a:xfrm>
            <a:custGeom>
              <a:avLst/>
              <a:gdLst/>
              <a:ahLst/>
              <a:cxnLst/>
              <a:rect l="l" t="t" r="r" b="b"/>
              <a:pathLst>
                <a:path w="242569" h="819150">
                  <a:moveTo>
                    <a:pt x="0" y="17780"/>
                  </a:moveTo>
                  <a:lnTo>
                    <a:pt x="111759" y="17780"/>
                  </a:lnTo>
                  <a:lnTo>
                    <a:pt x="111759" y="149860"/>
                  </a:lnTo>
                  <a:lnTo>
                    <a:pt x="115569" y="128269"/>
                  </a:lnTo>
                  <a:lnTo>
                    <a:pt x="119380" y="109219"/>
                  </a:lnTo>
                  <a:lnTo>
                    <a:pt x="123189" y="92710"/>
                  </a:lnTo>
                  <a:lnTo>
                    <a:pt x="128269" y="77469"/>
                  </a:lnTo>
                  <a:lnTo>
                    <a:pt x="132080" y="63500"/>
                  </a:lnTo>
                  <a:lnTo>
                    <a:pt x="135889" y="50800"/>
                  </a:lnTo>
                  <a:lnTo>
                    <a:pt x="139700" y="41910"/>
                  </a:lnTo>
                  <a:lnTo>
                    <a:pt x="144780" y="31750"/>
                  </a:lnTo>
                  <a:lnTo>
                    <a:pt x="148589" y="24130"/>
                  </a:lnTo>
                  <a:lnTo>
                    <a:pt x="153669" y="17780"/>
                  </a:lnTo>
                  <a:lnTo>
                    <a:pt x="157480" y="12700"/>
                  </a:lnTo>
                  <a:lnTo>
                    <a:pt x="162559" y="7619"/>
                  </a:lnTo>
                  <a:lnTo>
                    <a:pt x="168909" y="5080"/>
                  </a:lnTo>
                  <a:lnTo>
                    <a:pt x="173989" y="1269"/>
                  </a:lnTo>
                  <a:lnTo>
                    <a:pt x="180339" y="1269"/>
                  </a:lnTo>
                  <a:lnTo>
                    <a:pt x="186689" y="0"/>
                  </a:lnTo>
                  <a:lnTo>
                    <a:pt x="193039" y="1269"/>
                  </a:lnTo>
                  <a:lnTo>
                    <a:pt x="199389" y="2539"/>
                  </a:lnTo>
                  <a:lnTo>
                    <a:pt x="236219" y="31750"/>
                  </a:lnTo>
                  <a:lnTo>
                    <a:pt x="242569" y="41910"/>
                  </a:lnTo>
                  <a:lnTo>
                    <a:pt x="207009" y="260350"/>
                  </a:lnTo>
                  <a:lnTo>
                    <a:pt x="196850" y="251460"/>
                  </a:lnTo>
                  <a:lnTo>
                    <a:pt x="193039" y="246380"/>
                  </a:lnTo>
                  <a:lnTo>
                    <a:pt x="187959" y="243839"/>
                  </a:lnTo>
                  <a:lnTo>
                    <a:pt x="184150" y="241300"/>
                  </a:lnTo>
                  <a:lnTo>
                    <a:pt x="180339" y="240030"/>
                  </a:lnTo>
                  <a:lnTo>
                    <a:pt x="176530" y="238760"/>
                  </a:lnTo>
                  <a:lnTo>
                    <a:pt x="173989" y="238760"/>
                  </a:lnTo>
                  <a:lnTo>
                    <a:pt x="170180" y="238760"/>
                  </a:lnTo>
                  <a:lnTo>
                    <a:pt x="167639" y="238760"/>
                  </a:lnTo>
                  <a:lnTo>
                    <a:pt x="165100" y="240030"/>
                  </a:lnTo>
                  <a:lnTo>
                    <a:pt x="162559" y="241300"/>
                  </a:lnTo>
                  <a:lnTo>
                    <a:pt x="160019" y="242569"/>
                  </a:lnTo>
                  <a:lnTo>
                    <a:pt x="157480" y="245110"/>
                  </a:lnTo>
                  <a:lnTo>
                    <a:pt x="154939" y="247650"/>
                  </a:lnTo>
                  <a:lnTo>
                    <a:pt x="152400" y="250189"/>
                  </a:lnTo>
                  <a:lnTo>
                    <a:pt x="151130" y="252730"/>
                  </a:lnTo>
                  <a:lnTo>
                    <a:pt x="148589" y="256539"/>
                  </a:lnTo>
                  <a:lnTo>
                    <a:pt x="147319" y="261619"/>
                  </a:lnTo>
                  <a:lnTo>
                    <a:pt x="144780" y="266700"/>
                  </a:lnTo>
                  <a:lnTo>
                    <a:pt x="142239" y="271780"/>
                  </a:lnTo>
                  <a:lnTo>
                    <a:pt x="140969" y="275589"/>
                  </a:lnTo>
                  <a:lnTo>
                    <a:pt x="139700" y="281939"/>
                  </a:lnTo>
                  <a:lnTo>
                    <a:pt x="137159" y="288289"/>
                  </a:lnTo>
                  <a:lnTo>
                    <a:pt x="135889" y="297180"/>
                  </a:lnTo>
                  <a:lnTo>
                    <a:pt x="133350" y="307339"/>
                  </a:lnTo>
                  <a:lnTo>
                    <a:pt x="132080" y="318769"/>
                  </a:lnTo>
                  <a:lnTo>
                    <a:pt x="129539" y="331469"/>
                  </a:lnTo>
                  <a:lnTo>
                    <a:pt x="124459" y="388619"/>
                  </a:lnTo>
                  <a:lnTo>
                    <a:pt x="120650" y="462280"/>
                  </a:lnTo>
                  <a:lnTo>
                    <a:pt x="119380" y="504189"/>
                  </a:lnTo>
                  <a:lnTo>
                    <a:pt x="119380" y="549910"/>
                  </a:lnTo>
                  <a:lnTo>
                    <a:pt x="119380" y="819150"/>
                  </a:lnTo>
                  <a:lnTo>
                    <a:pt x="0" y="819150"/>
                  </a:lnTo>
                  <a:lnTo>
                    <a:pt x="0" y="1778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921000" y="4267200"/>
              <a:ext cx="356870" cy="835660"/>
            </a:xfrm>
            <a:custGeom>
              <a:avLst/>
              <a:gdLst/>
              <a:ahLst/>
              <a:cxnLst/>
              <a:rect l="l" t="t" r="r" b="b"/>
              <a:pathLst>
                <a:path w="356870" h="835660">
                  <a:moveTo>
                    <a:pt x="173989" y="0"/>
                  </a:moveTo>
                  <a:lnTo>
                    <a:pt x="135889" y="7619"/>
                  </a:lnTo>
                  <a:lnTo>
                    <a:pt x="101600" y="27939"/>
                  </a:lnTo>
                  <a:lnTo>
                    <a:pt x="78739" y="54610"/>
                  </a:lnTo>
                  <a:lnTo>
                    <a:pt x="71119" y="64769"/>
                  </a:lnTo>
                  <a:lnTo>
                    <a:pt x="58419" y="87630"/>
                  </a:lnTo>
                  <a:lnTo>
                    <a:pt x="45719" y="115569"/>
                  </a:lnTo>
                  <a:lnTo>
                    <a:pt x="40639" y="130810"/>
                  </a:lnTo>
                  <a:lnTo>
                    <a:pt x="35560" y="144780"/>
                  </a:lnTo>
                  <a:lnTo>
                    <a:pt x="13969" y="231139"/>
                  </a:lnTo>
                  <a:lnTo>
                    <a:pt x="8889" y="269239"/>
                  </a:lnTo>
                  <a:lnTo>
                    <a:pt x="2539" y="330200"/>
                  </a:lnTo>
                  <a:lnTo>
                    <a:pt x="0" y="373380"/>
                  </a:lnTo>
                  <a:lnTo>
                    <a:pt x="0" y="452119"/>
                  </a:lnTo>
                  <a:lnTo>
                    <a:pt x="2539" y="513080"/>
                  </a:lnTo>
                  <a:lnTo>
                    <a:pt x="12700" y="598169"/>
                  </a:lnTo>
                  <a:lnTo>
                    <a:pt x="22860" y="648969"/>
                  </a:lnTo>
                  <a:lnTo>
                    <a:pt x="35560" y="694689"/>
                  </a:lnTo>
                  <a:lnTo>
                    <a:pt x="49530" y="732789"/>
                  </a:lnTo>
                  <a:lnTo>
                    <a:pt x="57150" y="749300"/>
                  </a:lnTo>
                  <a:lnTo>
                    <a:pt x="63500" y="765810"/>
                  </a:lnTo>
                  <a:lnTo>
                    <a:pt x="90169" y="801369"/>
                  </a:lnTo>
                  <a:lnTo>
                    <a:pt x="123189" y="825500"/>
                  </a:lnTo>
                  <a:lnTo>
                    <a:pt x="162560" y="835660"/>
                  </a:lnTo>
                  <a:lnTo>
                    <a:pt x="194310" y="835660"/>
                  </a:lnTo>
                  <a:lnTo>
                    <a:pt x="240030" y="822960"/>
                  </a:lnTo>
                  <a:lnTo>
                    <a:pt x="275589" y="796289"/>
                  </a:lnTo>
                  <a:lnTo>
                    <a:pt x="303530" y="753110"/>
                  </a:lnTo>
                  <a:lnTo>
                    <a:pt x="320039" y="713739"/>
                  </a:lnTo>
                  <a:lnTo>
                    <a:pt x="328930" y="692150"/>
                  </a:lnTo>
                  <a:lnTo>
                    <a:pt x="336550" y="666750"/>
                  </a:lnTo>
                  <a:lnTo>
                    <a:pt x="338969" y="656589"/>
                  </a:lnTo>
                  <a:lnTo>
                    <a:pt x="179069" y="656589"/>
                  </a:lnTo>
                  <a:lnTo>
                    <a:pt x="172719" y="655319"/>
                  </a:lnTo>
                  <a:lnTo>
                    <a:pt x="170180" y="654050"/>
                  </a:lnTo>
                  <a:lnTo>
                    <a:pt x="166369" y="652780"/>
                  </a:lnTo>
                  <a:lnTo>
                    <a:pt x="163830" y="651510"/>
                  </a:lnTo>
                  <a:lnTo>
                    <a:pt x="160019" y="648969"/>
                  </a:lnTo>
                  <a:lnTo>
                    <a:pt x="157480" y="646430"/>
                  </a:lnTo>
                  <a:lnTo>
                    <a:pt x="154939" y="642619"/>
                  </a:lnTo>
                  <a:lnTo>
                    <a:pt x="152400" y="640080"/>
                  </a:lnTo>
                  <a:lnTo>
                    <a:pt x="149860" y="636269"/>
                  </a:lnTo>
                  <a:lnTo>
                    <a:pt x="147319" y="631189"/>
                  </a:lnTo>
                  <a:lnTo>
                    <a:pt x="144780" y="627380"/>
                  </a:lnTo>
                  <a:lnTo>
                    <a:pt x="142239" y="622300"/>
                  </a:lnTo>
                  <a:lnTo>
                    <a:pt x="139700" y="615950"/>
                  </a:lnTo>
                  <a:lnTo>
                    <a:pt x="137160" y="610869"/>
                  </a:lnTo>
                  <a:lnTo>
                    <a:pt x="135889" y="604519"/>
                  </a:lnTo>
                  <a:lnTo>
                    <a:pt x="133350" y="599439"/>
                  </a:lnTo>
                  <a:lnTo>
                    <a:pt x="129539" y="584200"/>
                  </a:lnTo>
                  <a:lnTo>
                    <a:pt x="127000" y="571500"/>
                  </a:lnTo>
                  <a:lnTo>
                    <a:pt x="125730" y="558800"/>
                  </a:lnTo>
                  <a:lnTo>
                    <a:pt x="123189" y="544830"/>
                  </a:lnTo>
                  <a:lnTo>
                    <a:pt x="121919" y="529589"/>
                  </a:lnTo>
                  <a:lnTo>
                    <a:pt x="120650" y="513080"/>
                  </a:lnTo>
                  <a:lnTo>
                    <a:pt x="119380" y="494030"/>
                  </a:lnTo>
                  <a:lnTo>
                    <a:pt x="356870" y="494030"/>
                  </a:lnTo>
                  <a:lnTo>
                    <a:pt x="356870" y="459739"/>
                  </a:lnTo>
                  <a:lnTo>
                    <a:pt x="355600" y="421639"/>
                  </a:lnTo>
                  <a:lnTo>
                    <a:pt x="355600" y="384810"/>
                  </a:lnTo>
                  <a:lnTo>
                    <a:pt x="353060" y="349250"/>
                  </a:lnTo>
                  <a:lnTo>
                    <a:pt x="352962" y="346710"/>
                  </a:lnTo>
                  <a:lnTo>
                    <a:pt x="120650" y="346710"/>
                  </a:lnTo>
                  <a:lnTo>
                    <a:pt x="120650" y="328930"/>
                  </a:lnTo>
                  <a:lnTo>
                    <a:pt x="123189" y="298450"/>
                  </a:lnTo>
                  <a:lnTo>
                    <a:pt x="124460" y="284480"/>
                  </a:lnTo>
                  <a:lnTo>
                    <a:pt x="127000" y="271780"/>
                  </a:lnTo>
                  <a:lnTo>
                    <a:pt x="129539" y="260350"/>
                  </a:lnTo>
                  <a:lnTo>
                    <a:pt x="130810" y="248919"/>
                  </a:lnTo>
                  <a:lnTo>
                    <a:pt x="148589" y="203200"/>
                  </a:lnTo>
                  <a:lnTo>
                    <a:pt x="156210" y="193039"/>
                  </a:lnTo>
                  <a:lnTo>
                    <a:pt x="158750" y="189230"/>
                  </a:lnTo>
                  <a:lnTo>
                    <a:pt x="162560" y="186689"/>
                  </a:lnTo>
                  <a:lnTo>
                    <a:pt x="165100" y="185419"/>
                  </a:lnTo>
                  <a:lnTo>
                    <a:pt x="168910" y="182880"/>
                  </a:lnTo>
                  <a:lnTo>
                    <a:pt x="171450" y="181610"/>
                  </a:lnTo>
                  <a:lnTo>
                    <a:pt x="175260" y="180339"/>
                  </a:lnTo>
                  <a:lnTo>
                    <a:pt x="332004" y="180339"/>
                  </a:lnTo>
                  <a:lnTo>
                    <a:pt x="331470" y="177800"/>
                  </a:lnTo>
                  <a:lnTo>
                    <a:pt x="318769" y="134619"/>
                  </a:lnTo>
                  <a:lnTo>
                    <a:pt x="312419" y="115569"/>
                  </a:lnTo>
                  <a:lnTo>
                    <a:pt x="304800" y="96519"/>
                  </a:lnTo>
                  <a:lnTo>
                    <a:pt x="295910" y="80010"/>
                  </a:lnTo>
                  <a:lnTo>
                    <a:pt x="288289" y="64769"/>
                  </a:lnTo>
                  <a:lnTo>
                    <a:pt x="245110" y="19050"/>
                  </a:lnTo>
                  <a:lnTo>
                    <a:pt x="205739" y="2539"/>
                  </a:lnTo>
                  <a:lnTo>
                    <a:pt x="173989" y="0"/>
                  </a:lnTo>
                  <a:close/>
                </a:path>
                <a:path w="356870" h="835660">
                  <a:moveTo>
                    <a:pt x="233680" y="582930"/>
                  </a:moveTo>
                  <a:lnTo>
                    <a:pt x="228600" y="599439"/>
                  </a:lnTo>
                  <a:lnTo>
                    <a:pt x="224789" y="607060"/>
                  </a:lnTo>
                  <a:lnTo>
                    <a:pt x="222250" y="613410"/>
                  </a:lnTo>
                  <a:lnTo>
                    <a:pt x="200660" y="647700"/>
                  </a:lnTo>
                  <a:lnTo>
                    <a:pt x="184150" y="656589"/>
                  </a:lnTo>
                  <a:lnTo>
                    <a:pt x="338969" y="656589"/>
                  </a:lnTo>
                  <a:lnTo>
                    <a:pt x="342900" y="640080"/>
                  </a:lnTo>
                  <a:lnTo>
                    <a:pt x="350520" y="610869"/>
                  </a:lnTo>
                  <a:lnTo>
                    <a:pt x="233680" y="582930"/>
                  </a:lnTo>
                  <a:close/>
                </a:path>
                <a:path w="356870" h="835660">
                  <a:moveTo>
                    <a:pt x="332004" y="180339"/>
                  </a:moveTo>
                  <a:lnTo>
                    <a:pt x="179069" y="180339"/>
                  </a:lnTo>
                  <a:lnTo>
                    <a:pt x="184150" y="181610"/>
                  </a:lnTo>
                  <a:lnTo>
                    <a:pt x="190500" y="184150"/>
                  </a:lnTo>
                  <a:lnTo>
                    <a:pt x="195580" y="186689"/>
                  </a:lnTo>
                  <a:lnTo>
                    <a:pt x="200660" y="190500"/>
                  </a:lnTo>
                  <a:lnTo>
                    <a:pt x="205739" y="195580"/>
                  </a:lnTo>
                  <a:lnTo>
                    <a:pt x="208280" y="199389"/>
                  </a:lnTo>
                  <a:lnTo>
                    <a:pt x="210819" y="201930"/>
                  </a:lnTo>
                  <a:lnTo>
                    <a:pt x="212089" y="207010"/>
                  </a:lnTo>
                  <a:lnTo>
                    <a:pt x="214630" y="209550"/>
                  </a:lnTo>
                  <a:lnTo>
                    <a:pt x="215900" y="214630"/>
                  </a:lnTo>
                  <a:lnTo>
                    <a:pt x="218439" y="219710"/>
                  </a:lnTo>
                  <a:lnTo>
                    <a:pt x="219710" y="224789"/>
                  </a:lnTo>
                  <a:lnTo>
                    <a:pt x="222250" y="229869"/>
                  </a:lnTo>
                  <a:lnTo>
                    <a:pt x="223519" y="234950"/>
                  </a:lnTo>
                  <a:lnTo>
                    <a:pt x="224789" y="242569"/>
                  </a:lnTo>
                  <a:lnTo>
                    <a:pt x="227330" y="255269"/>
                  </a:lnTo>
                  <a:lnTo>
                    <a:pt x="229869" y="271780"/>
                  </a:lnTo>
                  <a:lnTo>
                    <a:pt x="232410" y="287019"/>
                  </a:lnTo>
                  <a:lnTo>
                    <a:pt x="234950" y="325119"/>
                  </a:lnTo>
                  <a:lnTo>
                    <a:pt x="236219" y="346710"/>
                  </a:lnTo>
                  <a:lnTo>
                    <a:pt x="352962" y="346710"/>
                  </a:lnTo>
                  <a:lnTo>
                    <a:pt x="349250" y="285750"/>
                  </a:lnTo>
                  <a:lnTo>
                    <a:pt x="341629" y="228600"/>
                  </a:lnTo>
                  <a:lnTo>
                    <a:pt x="336550" y="201930"/>
                  </a:lnTo>
                  <a:lnTo>
                    <a:pt x="332004" y="180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035300" y="4757419"/>
              <a:ext cx="242570" cy="170180"/>
            </a:xfrm>
            <a:custGeom>
              <a:avLst/>
              <a:gdLst/>
              <a:ahLst/>
              <a:cxnLst/>
              <a:rect l="l" t="t" r="r" b="b"/>
              <a:pathLst>
                <a:path w="242570" h="170179">
                  <a:moveTo>
                    <a:pt x="242570" y="0"/>
                  </a:moveTo>
                  <a:lnTo>
                    <a:pt x="5080" y="0"/>
                  </a:lnTo>
                  <a:lnTo>
                    <a:pt x="0" y="0"/>
                  </a:lnTo>
                  <a:lnTo>
                    <a:pt x="1270" y="5080"/>
                  </a:lnTo>
                  <a:lnTo>
                    <a:pt x="2540" y="22860"/>
                  </a:lnTo>
                  <a:lnTo>
                    <a:pt x="2540" y="39370"/>
                  </a:lnTo>
                  <a:lnTo>
                    <a:pt x="5080" y="54610"/>
                  </a:lnTo>
                  <a:lnTo>
                    <a:pt x="6350" y="68580"/>
                  </a:lnTo>
                  <a:lnTo>
                    <a:pt x="8890" y="82550"/>
                  </a:lnTo>
                  <a:lnTo>
                    <a:pt x="10160" y="93980"/>
                  </a:lnTo>
                  <a:lnTo>
                    <a:pt x="10160" y="95250"/>
                  </a:lnTo>
                  <a:lnTo>
                    <a:pt x="13970" y="105410"/>
                  </a:lnTo>
                  <a:lnTo>
                    <a:pt x="13970" y="106680"/>
                  </a:lnTo>
                  <a:lnTo>
                    <a:pt x="15240" y="110490"/>
                  </a:lnTo>
                  <a:lnTo>
                    <a:pt x="16510" y="115570"/>
                  </a:lnTo>
                  <a:lnTo>
                    <a:pt x="19050" y="121920"/>
                  </a:lnTo>
                  <a:lnTo>
                    <a:pt x="21590" y="128270"/>
                  </a:lnTo>
                  <a:lnTo>
                    <a:pt x="22860" y="133350"/>
                  </a:lnTo>
                  <a:lnTo>
                    <a:pt x="24130" y="134620"/>
                  </a:lnTo>
                  <a:lnTo>
                    <a:pt x="26670" y="138430"/>
                  </a:lnTo>
                  <a:lnTo>
                    <a:pt x="29210" y="143510"/>
                  </a:lnTo>
                  <a:lnTo>
                    <a:pt x="31750" y="148590"/>
                  </a:lnTo>
                  <a:lnTo>
                    <a:pt x="34290" y="152400"/>
                  </a:lnTo>
                  <a:lnTo>
                    <a:pt x="36830" y="156210"/>
                  </a:lnTo>
                  <a:lnTo>
                    <a:pt x="37249" y="155790"/>
                  </a:lnTo>
                  <a:lnTo>
                    <a:pt x="39370" y="160020"/>
                  </a:lnTo>
                  <a:lnTo>
                    <a:pt x="40640" y="160020"/>
                  </a:lnTo>
                  <a:lnTo>
                    <a:pt x="43180" y="162560"/>
                  </a:lnTo>
                  <a:lnTo>
                    <a:pt x="43599" y="161925"/>
                  </a:lnTo>
                  <a:lnTo>
                    <a:pt x="45720" y="165100"/>
                  </a:lnTo>
                  <a:lnTo>
                    <a:pt x="46990" y="165100"/>
                  </a:lnTo>
                  <a:lnTo>
                    <a:pt x="50800" y="167640"/>
                  </a:lnTo>
                  <a:lnTo>
                    <a:pt x="54610" y="168910"/>
                  </a:lnTo>
                  <a:lnTo>
                    <a:pt x="54800" y="168135"/>
                  </a:lnTo>
                  <a:lnTo>
                    <a:pt x="57150" y="168910"/>
                  </a:lnTo>
                  <a:lnTo>
                    <a:pt x="58420" y="168910"/>
                  </a:lnTo>
                  <a:lnTo>
                    <a:pt x="64770" y="170180"/>
                  </a:lnTo>
                  <a:lnTo>
                    <a:pt x="69850" y="170180"/>
                  </a:lnTo>
                  <a:lnTo>
                    <a:pt x="71120" y="170180"/>
                  </a:lnTo>
                  <a:lnTo>
                    <a:pt x="74930" y="168910"/>
                  </a:lnTo>
                  <a:lnTo>
                    <a:pt x="76200" y="168910"/>
                  </a:lnTo>
                  <a:lnTo>
                    <a:pt x="80010" y="167640"/>
                  </a:lnTo>
                  <a:lnTo>
                    <a:pt x="81280" y="167640"/>
                  </a:lnTo>
                  <a:lnTo>
                    <a:pt x="85090" y="163830"/>
                  </a:lnTo>
                  <a:lnTo>
                    <a:pt x="88900" y="161290"/>
                  </a:lnTo>
                  <a:lnTo>
                    <a:pt x="90170" y="161290"/>
                  </a:lnTo>
                  <a:lnTo>
                    <a:pt x="93980" y="157480"/>
                  </a:lnTo>
                  <a:lnTo>
                    <a:pt x="93980" y="156210"/>
                  </a:lnTo>
                  <a:lnTo>
                    <a:pt x="99060" y="152400"/>
                  </a:lnTo>
                  <a:lnTo>
                    <a:pt x="99060" y="151130"/>
                  </a:lnTo>
                  <a:lnTo>
                    <a:pt x="102870" y="146050"/>
                  </a:lnTo>
                  <a:lnTo>
                    <a:pt x="105410" y="142240"/>
                  </a:lnTo>
                  <a:lnTo>
                    <a:pt x="107950" y="137160"/>
                  </a:lnTo>
                  <a:lnTo>
                    <a:pt x="110490" y="130810"/>
                  </a:lnTo>
                  <a:lnTo>
                    <a:pt x="113030" y="125730"/>
                  </a:lnTo>
                  <a:lnTo>
                    <a:pt x="115570" y="119380"/>
                  </a:lnTo>
                  <a:lnTo>
                    <a:pt x="110490" y="116840"/>
                  </a:lnTo>
                  <a:lnTo>
                    <a:pt x="106680" y="115570"/>
                  </a:lnTo>
                  <a:lnTo>
                    <a:pt x="104140" y="121920"/>
                  </a:lnTo>
                  <a:lnTo>
                    <a:pt x="101600" y="127000"/>
                  </a:lnTo>
                  <a:lnTo>
                    <a:pt x="99060" y="133350"/>
                  </a:lnTo>
                  <a:lnTo>
                    <a:pt x="96520" y="137160"/>
                  </a:lnTo>
                  <a:lnTo>
                    <a:pt x="95250" y="140970"/>
                  </a:lnTo>
                  <a:lnTo>
                    <a:pt x="91440" y="146050"/>
                  </a:lnTo>
                  <a:lnTo>
                    <a:pt x="88163" y="150406"/>
                  </a:lnTo>
                  <a:lnTo>
                    <a:pt x="87630" y="149860"/>
                  </a:lnTo>
                  <a:lnTo>
                    <a:pt x="83820" y="153670"/>
                  </a:lnTo>
                  <a:lnTo>
                    <a:pt x="84137" y="154152"/>
                  </a:lnTo>
                  <a:lnTo>
                    <a:pt x="80010" y="156210"/>
                  </a:lnTo>
                  <a:lnTo>
                    <a:pt x="76200" y="158750"/>
                  </a:lnTo>
                  <a:lnTo>
                    <a:pt x="76377" y="159029"/>
                  </a:lnTo>
                  <a:lnTo>
                    <a:pt x="72390" y="160020"/>
                  </a:lnTo>
                  <a:lnTo>
                    <a:pt x="72529" y="160312"/>
                  </a:lnTo>
                  <a:lnTo>
                    <a:pt x="68580" y="161290"/>
                  </a:lnTo>
                  <a:lnTo>
                    <a:pt x="66040" y="161290"/>
                  </a:lnTo>
                  <a:lnTo>
                    <a:pt x="59690" y="160020"/>
                  </a:lnTo>
                  <a:lnTo>
                    <a:pt x="57150" y="160020"/>
                  </a:lnTo>
                  <a:lnTo>
                    <a:pt x="55880" y="158750"/>
                  </a:lnTo>
                  <a:lnTo>
                    <a:pt x="54610" y="158750"/>
                  </a:lnTo>
                  <a:lnTo>
                    <a:pt x="51828" y="157835"/>
                  </a:lnTo>
                  <a:lnTo>
                    <a:pt x="52070" y="157480"/>
                  </a:lnTo>
                  <a:lnTo>
                    <a:pt x="49530" y="154940"/>
                  </a:lnTo>
                  <a:lnTo>
                    <a:pt x="48260" y="154940"/>
                  </a:lnTo>
                  <a:lnTo>
                    <a:pt x="46990" y="153670"/>
                  </a:lnTo>
                  <a:lnTo>
                    <a:pt x="44450" y="149860"/>
                  </a:lnTo>
                  <a:lnTo>
                    <a:pt x="43180" y="149860"/>
                  </a:lnTo>
                  <a:lnTo>
                    <a:pt x="41605" y="147523"/>
                  </a:lnTo>
                  <a:lnTo>
                    <a:pt x="41910" y="147320"/>
                  </a:lnTo>
                  <a:lnTo>
                    <a:pt x="39370" y="143510"/>
                  </a:lnTo>
                  <a:lnTo>
                    <a:pt x="36830" y="139700"/>
                  </a:lnTo>
                  <a:lnTo>
                    <a:pt x="34290" y="134620"/>
                  </a:lnTo>
                  <a:lnTo>
                    <a:pt x="31750" y="129540"/>
                  </a:lnTo>
                  <a:lnTo>
                    <a:pt x="31343" y="129819"/>
                  </a:lnTo>
                  <a:lnTo>
                    <a:pt x="29210" y="124460"/>
                  </a:lnTo>
                  <a:lnTo>
                    <a:pt x="27940" y="119380"/>
                  </a:lnTo>
                  <a:lnTo>
                    <a:pt x="25400" y="113030"/>
                  </a:lnTo>
                  <a:lnTo>
                    <a:pt x="24130" y="107950"/>
                  </a:lnTo>
                  <a:lnTo>
                    <a:pt x="22860" y="102870"/>
                  </a:lnTo>
                  <a:lnTo>
                    <a:pt x="22580" y="102946"/>
                  </a:lnTo>
                  <a:lnTo>
                    <a:pt x="20320" y="92710"/>
                  </a:lnTo>
                  <a:lnTo>
                    <a:pt x="17780" y="80010"/>
                  </a:lnTo>
                  <a:lnTo>
                    <a:pt x="15240" y="67310"/>
                  </a:lnTo>
                  <a:lnTo>
                    <a:pt x="13970" y="53340"/>
                  </a:lnTo>
                  <a:lnTo>
                    <a:pt x="12700" y="39370"/>
                  </a:lnTo>
                  <a:lnTo>
                    <a:pt x="11430" y="21590"/>
                  </a:lnTo>
                  <a:lnTo>
                    <a:pt x="10515" y="8890"/>
                  </a:lnTo>
                  <a:lnTo>
                    <a:pt x="242570" y="8890"/>
                  </a:lnTo>
                  <a:lnTo>
                    <a:pt x="242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938780" y="4845050"/>
              <a:ext cx="337820" cy="262890"/>
            </a:xfrm>
            <a:custGeom>
              <a:avLst/>
              <a:gdLst/>
              <a:ahLst/>
              <a:cxnLst/>
              <a:rect l="l" t="t" r="r" b="b"/>
              <a:pathLst>
                <a:path w="337820" h="262889">
                  <a:moveTo>
                    <a:pt x="337820" y="29210"/>
                  </a:moveTo>
                  <a:lnTo>
                    <a:pt x="332740" y="27940"/>
                  </a:lnTo>
                  <a:lnTo>
                    <a:pt x="217170" y="0"/>
                  </a:lnTo>
                  <a:lnTo>
                    <a:pt x="212090" y="0"/>
                  </a:lnTo>
                  <a:lnTo>
                    <a:pt x="212090" y="3810"/>
                  </a:lnTo>
                  <a:lnTo>
                    <a:pt x="205740" y="20320"/>
                  </a:lnTo>
                  <a:lnTo>
                    <a:pt x="203200" y="27940"/>
                  </a:lnTo>
                  <a:lnTo>
                    <a:pt x="207010" y="29210"/>
                  </a:lnTo>
                  <a:lnTo>
                    <a:pt x="212090" y="31750"/>
                  </a:lnTo>
                  <a:lnTo>
                    <a:pt x="214630" y="24130"/>
                  </a:lnTo>
                  <a:lnTo>
                    <a:pt x="214630" y="22860"/>
                  </a:lnTo>
                  <a:lnTo>
                    <a:pt x="218262" y="11036"/>
                  </a:lnTo>
                  <a:lnTo>
                    <a:pt x="326313" y="36880"/>
                  </a:lnTo>
                  <a:lnTo>
                    <a:pt x="320040" y="60960"/>
                  </a:lnTo>
                  <a:lnTo>
                    <a:pt x="313956" y="87706"/>
                  </a:lnTo>
                  <a:lnTo>
                    <a:pt x="313690" y="87630"/>
                  </a:lnTo>
                  <a:lnTo>
                    <a:pt x="306070" y="113030"/>
                  </a:lnTo>
                  <a:lnTo>
                    <a:pt x="298450" y="134620"/>
                  </a:lnTo>
                  <a:lnTo>
                    <a:pt x="289560" y="154940"/>
                  </a:lnTo>
                  <a:lnTo>
                    <a:pt x="281940" y="173990"/>
                  </a:lnTo>
                  <a:lnTo>
                    <a:pt x="273050" y="189230"/>
                  </a:lnTo>
                  <a:lnTo>
                    <a:pt x="264160" y="203200"/>
                  </a:lnTo>
                  <a:lnTo>
                    <a:pt x="254000" y="214630"/>
                  </a:lnTo>
                  <a:lnTo>
                    <a:pt x="254596" y="215239"/>
                  </a:lnTo>
                  <a:lnTo>
                    <a:pt x="243840" y="224790"/>
                  </a:lnTo>
                  <a:lnTo>
                    <a:pt x="231140" y="233680"/>
                  </a:lnTo>
                  <a:lnTo>
                    <a:pt x="231609" y="234162"/>
                  </a:lnTo>
                  <a:lnTo>
                    <a:pt x="219710" y="241300"/>
                  </a:lnTo>
                  <a:lnTo>
                    <a:pt x="205740" y="246380"/>
                  </a:lnTo>
                  <a:lnTo>
                    <a:pt x="205917" y="246659"/>
                  </a:lnTo>
                  <a:lnTo>
                    <a:pt x="191770" y="250190"/>
                  </a:lnTo>
                  <a:lnTo>
                    <a:pt x="176530" y="252730"/>
                  </a:lnTo>
                  <a:lnTo>
                    <a:pt x="159423" y="253961"/>
                  </a:lnTo>
                  <a:lnTo>
                    <a:pt x="144780" y="252730"/>
                  </a:lnTo>
                  <a:lnTo>
                    <a:pt x="132016" y="250418"/>
                  </a:lnTo>
                  <a:lnTo>
                    <a:pt x="132080" y="250190"/>
                  </a:lnTo>
                  <a:lnTo>
                    <a:pt x="119240" y="247865"/>
                  </a:lnTo>
                  <a:lnTo>
                    <a:pt x="119380" y="247650"/>
                  </a:lnTo>
                  <a:lnTo>
                    <a:pt x="106680" y="242570"/>
                  </a:lnTo>
                  <a:lnTo>
                    <a:pt x="95250" y="236220"/>
                  </a:lnTo>
                  <a:lnTo>
                    <a:pt x="85090" y="228600"/>
                  </a:lnTo>
                  <a:lnTo>
                    <a:pt x="84658" y="229450"/>
                  </a:lnTo>
                  <a:lnTo>
                    <a:pt x="76187" y="220992"/>
                  </a:lnTo>
                  <a:lnTo>
                    <a:pt x="67310" y="210820"/>
                  </a:lnTo>
                  <a:lnTo>
                    <a:pt x="58420" y="198120"/>
                  </a:lnTo>
                  <a:lnTo>
                    <a:pt x="50800" y="185420"/>
                  </a:lnTo>
                  <a:lnTo>
                    <a:pt x="50317" y="185661"/>
                  </a:lnTo>
                  <a:lnTo>
                    <a:pt x="43180" y="170180"/>
                  </a:lnTo>
                  <a:lnTo>
                    <a:pt x="27940" y="134620"/>
                  </a:lnTo>
                  <a:lnTo>
                    <a:pt x="15240" y="92710"/>
                  </a:lnTo>
                  <a:lnTo>
                    <a:pt x="10160" y="69850"/>
                  </a:lnTo>
                  <a:lnTo>
                    <a:pt x="5080" y="71120"/>
                  </a:lnTo>
                  <a:lnTo>
                    <a:pt x="0" y="72390"/>
                  </a:lnTo>
                  <a:lnTo>
                    <a:pt x="6350" y="95250"/>
                  </a:lnTo>
                  <a:lnTo>
                    <a:pt x="12700" y="118110"/>
                  </a:lnTo>
                  <a:lnTo>
                    <a:pt x="20320" y="137160"/>
                  </a:lnTo>
                  <a:lnTo>
                    <a:pt x="20320" y="138430"/>
                  </a:lnTo>
                  <a:lnTo>
                    <a:pt x="26670" y="156210"/>
                  </a:lnTo>
                  <a:lnTo>
                    <a:pt x="34290" y="173990"/>
                  </a:lnTo>
                  <a:lnTo>
                    <a:pt x="41910" y="190500"/>
                  </a:lnTo>
                  <a:lnTo>
                    <a:pt x="50800" y="203200"/>
                  </a:lnTo>
                  <a:lnTo>
                    <a:pt x="59690" y="215900"/>
                  </a:lnTo>
                  <a:lnTo>
                    <a:pt x="68580" y="226060"/>
                  </a:lnTo>
                  <a:lnTo>
                    <a:pt x="68580" y="227330"/>
                  </a:lnTo>
                  <a:lnTo>
                    <a:pt x="78740" y="236220"/>
                  </a:lnTo>
                  <a:lnTo>
                    <a:pt x="80010" y="236220"/>
                  </a:lnTo>
                  <a:lnTo>
                    <a:pt x="80010" y="237490"/>
                  </a:lnTo>
                  <a:lnTo>
                    <a:pt x="90170" y="245110"/>
                  </a:lnTo>
                  <a:lnTo>
                    <a:pt x="91440" y="245110"/>
                  </a:lnTo>
                  <a:lnTo>
                    <a:pt x="102870" y="251460"/>
                  </a:lnTo>
                  <a:lnTo>
                    <a:pt x="115570" y="256540"/>
                  </a:lnTo>
                  <a:lnTo>
                    <a:pt x="129540" y="260350"/>
                  </a:lnTo>
                  <a:lnTo>
                    <a:pt x="143510" y="262890"/>
                  </a:lnTo>
                  <a:lnTo>
                    <a:pt x="144780" y="262890"/>
                  </a:lnTo>
                  <a:lnTo>
                    <a:pt x="158750" y="262890"/>
                  </a:lnTo>
                  <a:lnTo>
                    <a:pt x="160020" y="262890"/>
                  </a:lnTo>
                  <a:lnTo>
                    <a:pt x="176530" y="262890"/>
                  </a:lnTo>
                  <a:lnTo>
                    <a:pt x="177800" y="262890"/>
                  </a:lnTo>
                  <a:lnTo>
                    <a:pt x="193040" y="259080"/>
                  </a:lnTo>
                  <a:lnTo>
                    <a:pt x="194310" y="259080"/>
                  </a:lnTo>
                  <a:lnTo>
                    <a:pt x="209550" y="255270"/>
                  </a:lnTo>
                  <a:lnTo>
                    <a:pt x="223520" y="250190"/>
                  </a:lnTo>
                  <a:lnTo>
                    <a:pt x="224790" y="248920"/>
                  </a:lnTo>
                  <a:lnTo>
                    <a:pt x="237490" y="241300"/>
                  </a:lnTo>
                  <a:lnTo>
                    <a:pt x="248920" y="232410"/>
                  </a:lnTo>
                  <a:lnTo>
                    <a:pt x="250190" y="232410"/>
                  </a:lnTo>
                  <a:lnTo>
                    <a:pt x="261620" y="220980"/>
                  </a:lnTo>
                  <a:lnTo>
                    <a:pt x="289560" y="177800"/>
                  </a:lnTo>
                  <a:lnTo>
                    <a:pt x="307340" y="138430"/>
                  </a:lnTo>
                  <a:lnTo>
                    <a:pt x="307340" y="137160"/>
                  </a:lnTo>
                  <a:lnTo>
                    <a:pt x="314960" y="115570"/>
                  </a:lnTo>
                  <a:lnTo>
                    <a:pt x="322580" y="91440"/>
                  </a:lnTo>
                  <a:lnTo>
                    <a:pt x="322580" y="90170"/>
                  </a:lnTo>
                  <a:lnTo>
                    <a:pt x="330187" y="63500"/>
                  </a:lnTo>
                  <a:lnTo>
                    <a:pt x="336537" y="34290"/>
                  </a:lnTo>
                  <a:lnTo>
                    <a:pt x="337820" y="29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915920" y="4262119"/>
              <a:ext cx="226060" cy="655320"/>
            </a:xfrm>
            <a:custGeom>
              <a:avLst/>
              <a:gdLst/>
              <a:ahLst/>
              <a:cxnLst/>
              <a:rect l="l" t="t" r="r" b="b"/>
              <a:pathLst>
                <a:path w="226060" h="655320">
                  <a:moveTo>
                    <a:pt x="226060" y="7620"/>
                  </a:moveTo>
                  <a:lnTo>
                    <a:pt x="212090" y="3810"/>
                  </a:lnTo>
                  <a:lnTo>
                    <a:pt x="210820" y="2540"/>
                  </a:lnTo>
                  <a:lnTo>
                    <a:pt x="195580" y="1270"/>
                  </a:lnTo>
                  <a:lnTo>
                    <a:pt x="179070" y="0"/>
                  </a:lnTo>
                  <a:lnTo>
                    <a:pt x="177800" y="0"/>
                  </a:lnTo>
                  <a:lnTo>
                    <a:pt x="158750" y="2540"/>
                  </a:lnTo>
                  <a:lnTo>
                    <a:pt x="157480" y="2540"/>
                  </a:lnTo>
                  <a:lnTo>
                    <a:pt x="138430" y="7620"/>
                  </a:lnTo>
                  <a:lnTo>
                    <a:pt x="120650" y="16510"/>
                  </a:lnTo>
                  <a:lnTo>
                    <a:pt x="119380" y="17780"/>
                  </a:lnTo>
                  <a:lnTo>
                    <a:pt x="102870" y="29210"/>
                  </a:lnTo>
                  <a:lnTo>
                    <a:pt x="95250" y="38100"/>
                  </a:lnTo>
                  <a:lnTo>
                    <a:pt x="87630" y="46990"/>
                  </a:lnTo>
                  <a:lnTo>
                    <a:pt x="80010" y="55880"/>
                  </a:lnTo>
                  <a:lnTo>
                    <a:pt x="80010" y="57150"/>
                  </a:lnTo>
                  <a:lnTo>
                    <a:pt x="72390" y="67310"/>
                  </a:lnTo>
                  <a:lnTo>
                    <a:pt x="66040" y="78740"/>
                  </a:lnTo>
                  <a:lnTo>
                    <a:pt x="59690" y="91440"/>
                  </a:lnTo>
                  <a:lnTo>
                    <a:pt x="52070" y="104140"/>
                  </a:lnTo>
                  <a:lnTo>
                    <a:pt x="46990" y="118110"/>
                  </a:lnTo>
                  <a:lnTo>
                    <a:pt x="40640" y="133350"/>
                  </a:lnTo>
                  <a:lnTo>
                    <a:pt x="35560" y="148590"/>
                  </a:lnTo>
                  <a:lnTo>
                    <a:pt x="30480" y="165100"/>
                  </a:lnTo>
                  <a:lnTo>
                    <a:pt x="26670" y="181610"/>
                  </a:lnTo>
                  <a:lnTo>
                    <a:pt x="21590" y="199390"/>
                  </a:lnTo>
                  <a:lnTo>
                    <a:pt x="19050" y="217170"/>
                  </a:lnTo>
                  <a:lnTo>
                    <a:pt x="13970" y="234950"/>
                  </a:lnTo>
                  <a:lnTo>
                    <a:pt x="11430" y="254000"/>
                  </a:lnTo>
                  <a:lnTo>
                    <a:pt x="8890" y="273050"/>
                  </a:lnTo>
                  <a:lnTo>
                    <a:pt x="8890" y="274320"/>
                  </a:lnTo>
                  <a:lnTo>
                    <a:pt x="6350" y="293370"/>
                  </a:lnTo>
                  <a:lnTo>
                    <a:pt x="2540" y="335280"/>
                  </a:lnTo>
                  <a:lnTo>
                    <a:pt x="1270" y="378460"/>
                  </a:lnTo>
                  <a:lnTo>
                    <a:pt x="0" y="424180"/>
                  </a:lnTo>
                  <a:lnTo>
                    <a:pt x="0" y="457200"/>
                  </a:lnTo>
                  <a:lnTo>
                    <a:pt x="1270" y="488950"/>
                  </a:lnTo>
                  <a:lnTo>
                    <a:pt x="3810" y="518160"/>
                  </a:lnTo>
                  <a:lnTo>
                    <a:pt x="6350" y="547370"/>
                  </a:lnTo>
                  <a:lnTo>
                    <a:pt x="8890" y="575310"/>
                  </a:lnTo>
                  <a:lnTo>
                    <a:pt x="8890" y="576580"/>
                  </a:lnTo>
                  <a:lnTo>
                    <a:pt x="12700" y="603250"/>
                  </a:lnTo>
                  <a:lnTo>
                    <a:pt x="17780" y="629920"/>
                  </a:lnTo>
                  <a:lnTo>
                    <a:pt x="22860" y="655320"/>
                  </a:lnTo>
                  <a:lnTo>
                    <a:pt x="27940" y="654050"/>
                  </a:lnTo>
                  <a:lnTo>
                    <a:pt x="33020" y="652780"/>
                  </a:lnTo>
                  <a:lnTo>
                    <a:pt x="22860" y="601980"/>
                  </a:lnTo>
                  <a:lnTo>
                    <a:pt x="15240" y="547370"/>
                  </a:lnTo>
                  <a:lnTo>
                    <a:pt x="11430" y="487680"/>
                  </a:lnTo>
                  <a:lnTo>
                    <a:pt x="10160" y="457200"/>
                  </a:lnTo>
                  <a:lnTo>
                    <a:pt x="8890" y="424180"/>
                  </a:lnTo>
                  <a:lnTo>
                    <a:pt x="10160" y="378460"/>
                  </a:lnTo>
                  <a:lnTo>
                    <a:pt x="12700" y="335280"/>
                  </a:lnTo>
                  <a:lnTo>
                    <a:pt x="16510" y="294640"/>
                  </a:lnTo>
                  <a:lnTo>
                    <a:pt x="17691" y="275564"/>
                  </a:lnTo>
                  <a:lnTo>
                    <a:pt x="21590" y="255270"/>
                  </a:lnTo>
                  <a:lnTo>
                    <a:pt x="24130" y="236220"/>
                  </a:lnTo>
                  <a:lnTo>
                    <a:pt x="27940" y="219710"/>
                  </a:lnTo>
                  <a:lnTo>
                    <a:pt x="31750" y="200660"/>
                  </a:lnTo>
                  <a:lnTo>
                    <a:pt x="35560" y="184150"/>
                  </a:lnTo>
                  <a:lnTo>
                    <a:pt x="40640" y="167640"/>
                  </a:lnTo>
                  <a:lnTo>
                    <a:pt x="39458" y="167347"/>
                  </a:lnTo>
                  <a:lnTo>
                    <a:pt x="44450" y="152400"/>
                  </a:lnTo>
                  <a:lnTo>
                    <a:pt x="49530" y="137160"/>
                  </a:lnTo>
                  <a:lnTo>
                    <a:pt x="55880" y="121920"/>
                  </a:lnTo>
                  <a:lnTo>
                    <a:pt x="60579" y="108978"/>
                  </a:lnTo>
                  <a:lnTo>
                    <a:pt x="60960" y="109220"/>
                  </a:lnTo>
                  <a:lnTo>
                    <a:pt x="67310" y="95250"/>
                  </a:lnTo>
                  <a:lnTo>
                    <a:pt x="73177" y="83502"/>
                  </a:lnTo>
                  <a:lnTo>
                    <a:pt x="73660" y="83820"/>
                  </a:lnTo>
                  <a:lnTo>
                    <a:pt x="80010" y="72390"/>
                  </a:lnTo>
                  <a:lnTo>
                    <a:pt x="87630" y="62230"/>
                  </a:lnTo>
                  <a:lnTo>
                    <a:pt x="93980" y="53340"/>
                  </a:lnTo>
                  <a:lnTo>
                    <a:pt x="101600" y="44450"/>
                  </a:lnTo>
                  <a:lnTo>
                    <a:pt x="110490" y="36830"/>
                  </a:lnTo>
                  <a:lnTo>
                    <a:pt x="109931" y="36283"/>
                  </a:lnTo>
                  <a:lnTo>
                    <a:pt x="124396" y="25158"/>
                  </a:lnTo>
                  <a:lnTo>
                    <a:pt x="124460" y="25400"/>
                  </a:lnTo>
                  <a:lnTo>
                    <a:pt x="142240" y="16510"/>
                  </a:lnTo>
                  <a:lnTo>
                    <a:pt x="160020" y="11430"/>
                  </a:lnTo>
                  <a:lnTo>
                    <a:pt x="179070" y="10160"/>
                  </a:lnTo>
                  <a:lnTo>
                    <a:pt x="194310" y="10160"/>
                  </a:lnTo>
                  <a:lnTo>
                    <a:pt x="208368" y="12509"/>
                  </a:lnTo>
                  <a:lnTo>
                    <a:pt x="208280" y="12700"/>
                  </a:lnTo>
                  <a:lnTo>
                    <a:pt x="223520" y="16510"/>
                  </a:lnTo>
                  <a:lnTo>
                    <a:pt x="224790" y="12700"/>
                  </a:lnTo>
                  <a:lnTo>
                    <a:pt x="226060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124200" y="4265929"/>
              <a:ext cx="157480" cy="500380"/>
            </a:xfrm>
            <a:custGeom>
              <a:avLst/>
              <a:gdLst/>
              <a:ahLst/>
              <a:cxnLst/>
              <a:rect l="l" t="t" r="r" b="b"/>
              <a:pathLst>
                <a:path w="157479" h="500379">
                  <a:moveTo>
                    <a:pt x="38100" y="347980"/>
                  </a:moveTo>
                  <a:lnTo>
                    <a:pt x="36830" y="326390"/>
                  </a:lnTo>
                  <a:lnTo>
                    <a:pt x="35560" y="307340"/>
                  </a:lnTo>
                  <a:lnTo>
                    <a:pt x="34290" y="288290"/>
                  </a:lnTo>
                  <a:lnTo>
                    <a:pt x="31750" y="271780"/>
                  </a:lnTo>
                  <a:lnTo>
                    <a:pt x="29210" y="255270"/>
                  </a:lnTo>
                  <a:lnTo>
                    <a:pt x="26670" y="242570"/>
                  </a:lnTo>
                  <a:lnTo>
                    <a:pt x="24130" y="234950"/>
                  </a:lnTo>
                  <a:lnTo>
                    <a:pt x="22860" y="229870"/>
                  </a:lnTo>
                  <a:lnTo>
                    <a:pt x="21590" y="223520"/>
                  </a:lnTo>
                  <a:lnTo>
                    <a:pt x="19050" y="218440"/>
                  </a:lnTo>
                  <a:lnTo>
                    <a:pt x="17780" y="214630"/>
                  </a:lnTo>
                  <a:lnTo>
                    <a:pt x="15240" y="209550"/>
                  </a:lnTo>
                  <a:lnTo>
                    <a:pt x="13970" y="205740"/>
                  </a:lnTo>
                  <a:lnTo>
                    <a:pt x="12700" y="205740"/>
                  </a:lnTo>
                  <a:lnTo>
                    <a:pt x="11430" y="201930"/>
                  </a:lnTo>
                  <a:lnTo>
                    <a:pt x="10160" y="200660"/>
                  </a:lnTo>
                  <a:lnTo>
                    <a:pt x="8890" y="198120"/>
                  </a:lnTo>
                  <a:lnTo>
                    <a:pt x="5080" y="200660"/>
                  </a:lnTo>
                  <a:lnTo>
                    <a:pt x="1270" y="203200"/>
                  </a:lnTo>
                  <a:lnTo>
                    <a:pt x="2857" y="205587"/>
                  </a:lnTo>
                  <a:lnTo>
                    <a:pt x="2540" y="205740"/>
                  </a:lnTo>
                  <a:lnTo>
                    <a:pt x="5080" y="209550"/>
                  </a:lnTo>
                  <a:lnTo>
                    <a:pt x="6350" y="213360"/>
                  </a:lnTo>
                  <a:lnTo>
                    <a:pt x="8890" y="218440"/>
                  </a:lnTo>
                  <a:lnTo>
                    <a:pt x="10160" y="222250"/>
                  </a:lnTo>
                  <a:lnTo>
                    <a:pt x="12700" y="227330"/>
                  </a:lnTo>
                  <a:lnTo>
                    <a:pt x="13970" y="232410"/>
                  </a:lnTo>
                  <a:lnTo>
                    <a:pt x="15240" y="237490"/>
                  </a:lnTo>
                  <a:lnTo>
                    <a:pt x="16510" y="245110"/>
                  </a:lnTo>
                  <a:lnTo>
                    <a:pt x="19050" y="257810"/>
                  </a:lnTo>
                  <a:lnTo>
                    <a:pt x="19227" y="257771"/>
                  </a:lnTo>
                  <a:lnTo>
                    <a:pt x="21590" y="273050"/>
                  </a:lnTo>
                  <a:lnTo>
                    <a:pt x="24130" y="289560"/>
                  </a:lnTo>
                  <a:lnTo>
                    <a:pt x="24282" y="289521"/>
                  </a:lnTo>
                  <a:lnTo>
                    <a:pt x="26670" y="307340"/>
                  </a:lnTo>
                  <a:lnTo>
                    <a:pt x="27940" y="327660"/>
                  </a:lnTo>
                  <a:lnTo>
                    <a:pt x="29210" y="349250"/>
                  </a:lnTo>
                  <a:lnTo>
                    <a:pt x="33020" y="347980"/>
                  </a:lnTo>
                  <a:lnTo>
                    <a:pt x="38100" y="347980"/>
                  </a:lnTo>
                  <a:close/>
                </a:path>
                <a:path w="157479" h="500379">
                  <a:moveTo>
                    <a:pt x="157467" y="350520"/>
                  </a:moveTo>
                  <a:lnTo>
                    <a:pt x="154940" y="350520"/>
                  </a:lnTo>
                  <a:lnTo>
                    <a:pt x="154940" y="285750"/>
                  </a:lnTo>
                  <a:lnTo>
                    <a:pt x="149860" y="285750"/>
                  </a:lnTo>
                  <a:lnTo>
                    <a:pt x="147320" y="256540"/>
                  </a:lnTo>
                  <a:lnTo>
                    <a:pt x="142240" y="229870"/>
                  </a:lnTo>
                  <a:lnTo>
                    <a:pt x="138417" y="203200"/>
                  </a:lnTo>
                  <a:lnTo>
                    <a:pt x="133350" y="177800"/>
                  </a:lnTo>
                  <a:lnTo>
                    <a:pt x="127000" y="156210"/>
                  </a:lnTo>
                  <a:lnTo>
                    <a:pt x="120650" y="134620"/>
                  </a:lnTo>
                  <a:lnTo>
                    <a:pt x="113030" y="114300"/>
                  </a:lnTo>
                  <a:lnTo>
                    <a:pt x="105410" y="96520"/>
                  </a:lnTo>
                  <a:lnTo>
                    <a:pt x="105410" y="95250"/>
                  </a:lnTo>
                  <a:lnTo>
                    <a:pt x="97790" y="80010"/>
                  </a:lnTo>
                  <a:lnTo>
                    <a:pt x="96520" y="80010"/>
                  </a:lnTo>
                  <a:lnTo>
                    <a:pt x="88900" y="64770"/>
                  </a:lnTo>
                  <a:lnTo>
                    <a:pt x="78740" y="49530"/>
                  </a:lnTo>
                  <a:lnTo>
                    <a:pt x="68580" y="38100"/>
                  </a:lnTo>
                  <a:lnTo>
                    <a:pt x="67310" y="36830"/>
                  </a:lnTo>
                  <a:lnTo>
                    <a:pt x="57150" y="26670"/>
                  </a:lnTo>
                  <a:lnTo>
                    <a:pt x="45720" y="17780"/>
                  </a:lnTo>
                  <a:lnTo>
                    <a:pt x="44450" y="16510"/>
                  </a:lnTo>
                  <a:lnTo>
                    <a:pt x="31750" y="10160"/>
                  </a:lnTo>
                  <a:lnTo>
                    <a:pt x="17780" y="381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0" y="8890"/>
                  </a:lnTo>
                  <a:lnTo>
                    <a:pt x="15240" y="12700"/>
                  </a:lnTo>
                  <a:lnTo>
                    <a:pt x="27940" y="19050"/>
                  </a:lnTo>
                  <a:lnTo>
                    <a:pt x="28206" y="17957"/>
                  </a:lnTo>
                  <a:lnTo>
                    <a:pt x="40640" y="25400"/>
                  </a:lnTo>
                  <a:lnTo>
                    <a:pt x="50800" y="34290"/>
                  </a:lnTo>
                  <a:lnTo>
                    <a:pt x="60960" y="44450"/>
                  </a:lnTo>
                  <a:lnTo>
                    <a:pt x="61518" y="43891"/>
                  </a:lnTo>
                  <a:lnTo>
                    <a:pt x="71120" y="55880"/>
                  </a:lnTo>
                  <a:lnTo>
                    <a:pt x="96520" y="100330"/>
                  </a:lnTo>
                  <a:lnTo>
                    <a:pt x="111760" y="138430"/>
                  </a:lnTo>
                  <a:lnTo>
                    <a:pt x="112064" y="138226"/>
                  </a:lnTo>
                  <a:lnTo>
                    <a:pt x="118110" y="158750"/>
                  </a:lnTo>
                  <a:lnTo>
                    <a:pt x="118364" y="158673"/>
                  </a:lnTo>
                  <a:lnTo>
                    <a:pt x="123190" y="180340"/>
                  </a:lnTo>
                  <a:lnTo>
                    <a:pt x="128270" y="204470"/>
                  </a:lnTo>
                  <a:lnTo>
                    <a:pt x="133350" y="231140"/>
                  </a:lnTo>
                  <a:lnTo>
                    <a:pt x="137160" y="257810"/>
                  </a:lnTo>
                  <a:lnTo>
                    <a:pt x="140970" y="287020"/>
                  </a:lnTo>
                  <a:lnTo>
                    <a:pt x="140970" y="350520"/>
                  </a:lnTo>
                  <a:lnTo>
                    <a:pt x="146050" y="350520"/>
                  </a:lnTo>
                  <a:lnTo>
                    <a:pt x="146050" y="495312"/>
                  </a:lnTo>
                  <a:lnTo>
                    <a:pt x="153670" y="495312"/>
                  </a:lnTo>
                  <a:lnTo>
                    <a:pt x="153670" y="500380"/>
                  </a:lnTo>
                  <a:lnTo>
                    <a:pt x="157467" y="500380"/>
                  </a:lnTo>
                  <a:lnTo>
                    <a:pt x="157467" y="495312"/>
                  </a:lnTo>
                  <a:lnTo>
                    <a:pt x="157467" y="461010"/>
                  </a:lnTo>
                  <a:lnTo>
                    <a:pt x="157467" y="422910"/>
                  </a:lnTo>
                  <a:lnTo>
                    <a:pt x="157467" y="350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036570" y="4443729"/>
              <a:ext cx="125730" cy="175260"/>
            </a:xfrm>
            <a:custGeom>
              <a:avLst/>
              <a:gdLst/>
              <a:ahLst/>
              <a:cxnLst/>
              <a:rect l="l" t="t" r="r" b="b"/>
              <a:pathLst>
                <a:path w="125730" h="175260">
                  <a:moveTo>
                    <a:pt x="125730" y="170180"/>
                  </a:moveTo>
                  <a:lnTo>
                    <a:pt x="120650" y="170180"/>
                  </a:lnTo>
                  <a:lnTo>
                    <a:pt x="120650" y="166370"/>
                  </a:lnTo>
                  <a:lnTo>
                    <a:pt x="9245" y="166370"/>
                  </a:lnTo>
                  <a:lnTo>
                    <a:pt x="12700" y="121920"/>
                  </a:lnTo>
                  <a:lnTo>
                    <a:pt x="16510" y="95250"/>
                  </a:lnTo>
                  <a:lnTo>
                    <a:pt x="17780" y="83820"/>
                  </a:lnTo>
                  <a:lnTo>
                    <a:pt x="20320" y="73660"/>
                  </a:lnTo>
                  <a:lnTo>
                    <a:pt x="22567" y="64630"/>
                  </a:lnTo>
                  <a:lnTo>
                    <a:pt x="22860" y="64770"/>
                  </a:lnTo>
                  <a:lnTo>
                    <a:pt x="25400" y="57150"/>
                  </a:lnTo>
                  <a:lnTo>
                    <a:pt x="26670" y="50800"/>
                  </a:lnTo>
                  <a:lnTo>
                    <a:pt x="29210" y="44450"/>
                  </a:lnTo>
                  <a:lnTo>
                    <a:pt x="31750" y="39370"/>
                  </a:lnTo>
                  <a:lnTo>
                    <a:pt x="33883" y="34023"/>
                  </a:lnTo>
                  <a:lnTo>
                    <a:pt x="34290" y="34290"/>
                  </a:lnTo>
                  <a:lnTo>
                    <a:pt x="36398" y="30060"/>
                  </a:lnTo>
                  <a:lnTo>
                    <a:pt x="36830" y="30480"/>
                  </a:lnTo>
                  <a:lnTo>
                    <a:pt x="39370" y="25400"/>
                  </a:lnTo>
                  <a:lnTo>
                    <a:pt x="41402" y="22352"/>
                  </a:lnTo>
                  <a:lnTo>
                    <a:pt x="41910" y="22860"/>
                  </a:lnTo>
                  <a:lnTo>
                    <a:pt x="44450" y="19050"/>
                  </a:lnTo>
                  <a:lnTo>
                    <a:pt x="46990" y="16510"/>
                  </a:lnTo>
                  <a:lnTo>
                    <a:pt x="49530" y="13970"/>
                  </a:lnTo>
                  <a:lnTo>
                    <a:pt x="49288" y="13627"/>
                  </a:lnTo>
                  <a:lnTo>
                    <a:pt x="52070" y="12700"/>
                  </a:lnTo>
                  <a:lnTo>
                    <a:pt x="54508" y="11074"/>
                  </a:lnTo>
                  <a:lnTo>
                    <a:pt x="54610" y="11430"/>
                  </a:lnTo>
                  <a:lnTo>
                    <a:pt x="57150" y="10160"/>
                  </a:lnTo>
                  <a:lnTo>
                    <a:pt x="60960" y="8890"/>
                  </a:lnTo>
                  <a:lnTo>
                    <a:pt x="62230" y="8890"/>
                  </a:lnTo>
                  <a:lnTo>
                    <a:pt x="67360" y="9918"/>
                  </a:lnTo>
                  <a:lnTo>
                    <a:pt x="67310" y="10160"/>
                  </a:lnTo>
                  <a:lnTo>
                    <a:pt x="72529" y="11214"/>
                  </a:lnTo>
                  <a:lnTo>
                    <a:pt x="72390" y="11430"/>
                  </a:lnTo>
                  <a:lnTo>
                    <a:pt x="77736" y="13576"/>
                  </a:lnTo>
                  <a:lnTo>
                    <a:pt x="77470" y="13970"/>
                  </a:lnTo>
                  <a:lnTo>
                    <a:pt x="81699" y="17145"/>
                  </a:lnTo>
                  <a:lnTo>
                    <a:pt x="83820" y="20320"/>
                  </a:lnTo>
                  <a:lnTo>
                    <a:pt x="86360" y="22860"/>
                  </a:lnTo>
                  <a:lnTo>
                    <a:pt x="86868" y="22352"/>
                  </a:lnTo>
                  <a:lnTo>
                    <a:pt x="88900" y="25400"/>
                  </a:lnTo>
                  <a:lnTo>
                    <a:pt x="92710" y="22860"/>
                  </a:lnTo>
                  <a:lnTo>
                    <a:pt x="96520" y="20320"/>
                  </a:lnTo>
                  <a:lnTo>
                    <a:pt x="93980" y="16510"/>
                  </a:lnTo>
                  <a:lnTo>
                    <a:pt x="91440" y="13970"/>
                  </a:lnTo>
                  <a:lnTo>
                    <a:pt x="88900" y="10160"/>
                  </a:lnTo>
                  <a:lnTo>
                    <a:pt x="87630" y="10160"/>
                  </a:lnTo>
                  <a:lnTo>
                    <a:pt x="83820" y="6350"/>
                  </a:lnTo>
                  <a:lnTo>
                    <a:pt x="82550" y="6350"/>
                  </a:lnTo>
                  <a:lnTo>
                    <a:pt x="77470" y="3810"/>
                  </a:lnTo>
                  <a:lnTo>
                    <a:pt x="76200" y="2540"/>
                  </a:lnTo>
                  <a:lnTo>
                    <a:pt x="69850" y="1270"/>
                  </a:lnTo>
                  <a:lnTo>
                    <a:pt x="63500" y="0"/>
                  </a:lnTo>
                  <a:lnTo>
                    <a:pt x="59690" y="0"/>
                  </a:lnTo>
                  <a:lnTo>
                    <a:pt x="58420" y="0"/>
                  </a:lnTo>
                  <a:lnTo>
                    <a:pt x="54610" y="1270"/>
                  </a:lnTo>
                  <a:lnTo>
                    <a:pt x="52070" y="1270"/>
                  </a:lnTo>
                  <a:lnTo>
                    <a:pt x="50800" y="2540"/>
                  </a:lnTo>
                  <a:lnTo>
                    <a:pt x="46990" y="3810"/>
                  </a:lnTo>
                  <a:lnTo>
                    <a:pt x="44450" y="6350"/>
                  </a:lnTo>
                  <a:lnTo>
                    <a:pt x="43180" y="6350"/>
                  </a:lnTo>
                  <a:lnTo>
                    <a:pt x="40640" y="10160"/>
                  </a:lnTo>
                  <a:lnTo>
                    <a:pt x="38100" y="12700"/>
                  </a:lnTo>
                  <a:lnTo>
                    <a:pt x="36830" y="12700"/>
                  </a:lnTo>
                  <a:lnTo>
                    <a:pt x="34290" y="16510"/>
                  </a:lnTo>
                  <a:lnTo>
                    <a:pt x="31750" y="20320"/>
                  </a:lnTo>
                  <a:lnTo>
                    <a:pt x="27940" y="24130"/>
                  </a:lnTo>
                  <a:lnTo>
                    <a:pt x="27940" y="25400"/>
                  </a:lnTo>
                  <a:lnTo>
                    <a:pt x="25400" y="29210"/>
                  </a:lnTo>
                  <a:lnTo>
                    <a:pt x="25400" y="30480"/>
                  </a:lnTo>
                  <a:lnTo>
                    <a:pt x="22860" y="35560"/>
                  </a:lnTo>
                  <a:lnTo>
                    <a:pt x="20320" y="40640"/>
                  </a:lnTo>
                  <a:lnTo>
                    <a:pt x="20320" y="41910"/>
                  </a:lnTo>
                  <a:lnTo>
                    <a:pt x="17780" y="48260"/>
                  </a:lnTo>
                  <a:lnTo>
                    <a:pt x="16510" y="54610"/>
                  </a:lnTo>
                  <a:lnTo>
                    <a:pt x="13970" y="60960"/>
                  </a:lnTo>
                  <a:lnTo>
                    <a:pt x="13970" y="62230"/>
                  </a:lnTo>
                  <a:lnTo>
                    <a:pt x="11430" y="71120"/>
                  </a:lnTo>
                  <a:lnTo>
                    <a:pt x="8890" y="82550"/>
                  </a:lnTo>
                  <a:lnTo>
                    <a:pt x="6350" y="93980"/>
                  </a:lnTo>
                  <a:lnTo>
                    <a:pt x="5080" y="106680"/>
                  </a:lnTo>
                  <a:lnTo>
                    <a:pt x="5080" y="107950"/>
                  </a:lnTo>
                  <a:lnTo>
                    <a:pt x="3810" y="121920"/>
                  </a:lnTo>
                  <a:lnTo>
                    <a:pt x="1270" y="137160"/>
                  </a:lnTo>
                  <a:lnTo>
                    <a:pt x="1270" y="152400"/>
                  </a:lnTo>
                  <a:lnTo>
                    <a:pt x="0" y="170180"/>
                  </a:lnTo>
                  <a:lnTo>
                    <a:pt x="0" y="175260"/>
                  </a:lnTo>
                  <a:lnTo>
                    <a:pt x="5080" y="175260"/>
                  </a:lnTo>
                  <a:lnTo>
                    <a:pt x="120650" y="175260"/>
                  </a:lnTo>
                  <a:lnTo>
                    <a:pt x="125730" y="175260"/>
                  </a:lnTo>
                  <a:lnTo>
                    <a:pt x="125730" y="170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3327807" y="4262527"/>
            <a:ext cx="334645" cy="828675"/>
            <a:chOff x="3327807" y="4262527"/>
            <a:chExt cx="334645" cy="828675"/>
          </a:xfrm>
        </p:grpSpPr>
        <p:sp>
          <p:nvSpPr>
            <p:cNvPr id="40" name="object 40"/>
            <p:cNvSpPr/>
            <p:nvPr/>
          </p:nvSpPr>
          <p:spPr>
            <a:xfrm>
              <a:off x="3332480" y="4267200"/>
              <a:ext cx="325120" cy="819150"/>
            </a:xfrm>
            <a:custGeom>
              <a:avLst/>
              <a:gdLst/>
              <a:ahLst/>
              <a:cxnLst/>
              <a:rect l="l" t="t" r="r" b="b"/>
              <a:pathLst>
                <a:path w="325120" h="819150">
                  <a:moveTo>
                    <a:pt x="220980" y="0"/>
                  </a:moveTo>
                  <a:lnTo>
                    <a:pt x="212090" y="1269"/>
                  </a:lnTo>
                  <a:lnTo>
                    <a:pt x="203200" y="1269"/>
                  </a:lnTo>
                  <a:lnTo>
                    <a:pt x="195580" y="5080"/>
                  </a:lnTo>
                  <a:lnTo>
                    <a:pt x="160020" y="34289"/>
                  </a:lnTo>
                  <a:lnTo>
                    <a:pt x="128270" y="93980"/>
                  </a:lnTo>
                  <a:lnTo>
                    <a:pt x="109220" y="148589"/>
                  </a:lnTo>
                  <a:lnTo>
                    <a:pt x="109220" y="17780"/>
                  </a:lnTo>
                  <a:lnTo>
                    <a:pt x="0" y="17780"/>
                  </a:lnTo>
                  <a:lnTo>
                    <a:pt x="0" y="819150"/>
                  </a:lnTo>
                  <a:lnTo>
                    <a:pt x="116840" y="819150"/>
                  </a:lnTo>
                  <a:lnTo>
                    <a:pt x="116840" y="434339"/>
                  </a:lnTo>
                  <a:lnTo>
                    <a:pt x="118110" y="407669"/>
                  </a:lnTo>
                  <a:lnTo>
                    <a:pt x="118110" y="383539"/>
                  </a:lnTo>
                  <a:lnTo>
                    <a:pt x="119380" y="361950"/>
                  </a:lnTo>
                  <a:lnTo>
                    <a:pt x="121920" y="341630"/>
                  </a:lnTo>
                  <a:lnTo>
                    <a:pt x="123190" y="323850"/>
                  </a:lnTo>
                  <a:lnTo>
                    <a:pt x="124460" y="314960"/>
                  </a:lnTo>
                  <a:lnTo>
                    <a:pt x="128270" y="293369"/>
                  </a:lnTo>
                  <a:lnTo>
                    <a:pt x="129540" y="288289"/>
                  </a:lnTo>
                  <a:lnTo>
                    <a:pt x="130810" y="281939"/>
                  </a:lnTo>
                  <a:lnTo>
                    <a:pt x="135890" y="267969"/>
                  </a:lnTo>
                  <a:lnTo>
                    <a:pt x="140970" y="260350"/>
                  </a:lnTo>
                  <a:lnTo>
                    <a:pt x="142240" y="256539"/>
                  </a:lnTo>
                  <a:lnTo>
                    <a:pt x="144780" y="252730"/>
                  </a:lnTo>
                  <a:lnTo>
                    <a:pt x="146050" y="250189"/>
                  </a:lnTo>
                  <a:lnTo>
                    <a:pt x="148590" y="248919"/>
                  </a:lnTo>
                  <a:lnTo>
                    <a:pt x="154940" y="242569"/>
                  </a:lnTo>
                  <a:lnTo>
                    <a:pt x="157480" y="242569"/>
                  </a:lnTo>
                  <a:lnTo>
                    <a:pt x="160020" y="241300"/>
                  </a:lnTo>
                  <a:lnTo>
                    <a:pt x="166370" y="240030"/>
                  </a:lnTo>
                  <a:lnTo>
                    <a:pt x="170180" y="241300"/>
                  </a:lnTo>
                  <a:lnTo>
                    <a:pt x="175260" y="242569"/>
                  </a:lnTo>
                  <a:lnTo>
                    <a:pt x="179070" y="245110"/>
                  </a:lnTo>
                  <a:lnTo>
                    <a:pt x="181610" y="246380"/>
                  </a:lnTo>
                  <a:lnTo>
                    <a:pt x="185420" y="250189"/>
                  </a:lnTo>
                  <a:lnTo>
                    <a:pt x="187960" y="255269"/>
                  </a:lnTo>
                  <a:lnTo>
                    <a:pt x="190500" y="257810"/>
                  </a:lnTo>
                  <a:lnTo>
                    <a:pt x="191770" y="260350"/>
                  </a:lnTo>
                  <a:lnTo>
                    <a:pt x="195580" y="271780"/>
                  </a:lnTo>
                  <a:lnTo>
                    <a:pt x="196850" y="274319"/>
                  </a:lnTo>
                  <a:lnTo>
                    <a:pt x="198120" y="279400"/>
                  </a:lnTo>
                  <a:lnTo>
                    <a:pt x="199390" y="285750"/>
                  </a:lnTo>
                  <a:lnTo>
                    <a:pt x="200660" y="289560"/>
                  </a:lnTo>
                  <a:lnTo>
                    <a:pt x="201930" y="295910"/>
                  </a:lnTo>
                  <a:lnTo>
                    <a:pt x="201930" y="300989"/>
                  </a:lnTo>
                  <a:lnTo>
                    <a:pt x="204470" y="313689"/>
                  </a:lnTo>
                  <a:lnTo>
                    <a:pt x="205740" y="328930"/>
                  </a:lnTo>
                  <a:lnTo>
                    <a:pt x="205740" y="342900"/>
                  </a:lnTo>
                  <a:lnTo>
                    <a:pt x="207010" y="360680"/>
                  </a:lnTo>
                  <a:lnTo>
                    <a:pt x="207010" y="819150"/>
                  </a:lnTo>
                  <a:lnTo>
                    <a:pt x="325120" y="819150"/>
                  </a:lnTo>
                  <a:lnTo>
                    <a:pt x="325120" y="271780"/>
                  </a:lnTo>
                  <a:lnTo>
                    <a:pt x="321310" y="201930"/>
                  </a:lnTo>
                  <a:lnTo>
                    <a:pt x="317500" y="158750"/>
                  </a:lnTo>
                  <a:lnTo>
                    <a:pt x="309880" y="119380"/>
                  </a:lnTo>
                  <a:lnTo>
                    <a:pt x="307340" y="106680"/>
                  </a:lnTo>
                  <a:lnTo>
                    <a:pt x="304800" y="96519"/>
                  </a:lnTo>
                  <a:lnTo>
                    <a:pt x="300990" y="85089"/>
                  </a:lnTo>
                  <a:lnTo>
                    <a:pt x="298450" y="76200"/>
                  </a:lnTo>
                  <a:lnTo>
                    <a:pt x="294640" y="66039"/>
                  </a:lnTo>
                  <a:lnTo>
                    <a:pt x="290830" y="58419"/>
                  </a:lnTo>
                  <a:lnTo>
                    <a:pt x="287020" y="49530"/>
                  </a:lnTo>
                  <a:lnTo>
                    <a:pt x="283210" y="43180"/>
                  </a:lnTo>
                  <a:lnTo>
                    <a:pt x="278130" y="35560"/>
                  </a:lnTo>
                  <a:lnTo>
                    <a:pt x="274320" y="29210"/>
                  </a:lnTo>
                  <a:lnTo>
                    <a:pt x="255270" y="10160"/>
                  </a:lnTo>
                  <a:lnTo>
                    <a:pt x="243840" y="5080"/>
                  </a:lnTo>
                  <a:lnTo>
                    <a:pt x="232410" y="1269"/>
                  </a:lnTo>
                  <a:lnTo>
                    <a:pt x="220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332480" y="4267200"/>
              <a:ext cx="325120" cy="819150"/>
            </a:xfrm>
            <a:custGeom>
              <a:avLst/>
              <a:gdLst/>
              <a:ahLst/>
              <a:cxnLst/>
              <a:rect l="l" t="t" r="r" b="b"/>
              <a:pathLst>
                <a:path w="325120" h="819150">
                  <a:moveTo>
                    <a:pt x="0" y="17780"/>
                  </a:moveTo>
                  <a:lnTo>
                    <a:pt x="109220" y="17780"/>
                  </a:lnTo>
                  <a:lnTo>
                    <a:pt x="109220" y="148589"/>
                  </a:lnTo>
                  <a:lnTo>
                    <a:pt x="115570" y="128269"/>
                  </a:lnTo>
                  <a:lnTo>
                    <a:pt x="121920" y="110489"/>
                  </a:lnTo>
                  <a:lnTo>
                    <a:pt x="128270" y="93980"/>
                  </a:lnTo>
                  <a:lnTo>
                    <a:pt x="134620" y="80010"/>
                  </a:lnTo>
                  <a:lnTo>
                    <a:pt x="140970" y="66039"/>
                  </a:lnTo>
                  <a:lnTo>
                    <a:pt x="147320" y="54610"/>
                  </a:lnTo>
                  <a:lnTo>
                    <a:pt x="153670" y="44450"/>
                  </a:lnTo>
                  <a:lnTo>
                    <a:pt x="160020" y="34289"/>
                  </a:lnTo>
                  <a:lnTo>
                    <a:pt x="166370" y="26669"/>
                  </a:lnTo>
                  <a:lnTo>
                    <a:pt x="172720" y="19050"/>
                  </a:lnTo>
                  <a:lnTo>
                    <a:pt x="180340" y="12700"/>
                  </a:lnTo>
                  <a:lnTo>
                    <a:pt x="187960" y="7619"/>
                  </a:lnTo>
                  <a:lnTo>
                    <a:pt x="195580" y="5080"/>
                  </a:lnTo>
                  <a:lnTo>
                    <a:pt x="203200" y="1269"/>
                  </a:lnTo>
                  <a:lnTo>
                    <a:pt x="212090" y="1269"/>
                  </a:lnTo>
                  <a:lnTo>
                    <a:pt x="220980" y="0"/>
                  </a:lnTo>
                  <a:lnTo>
                    <a:pt x="232410" y="1269"/>
                  </a:lnTo>
                  <a:lnTo>
                    <a:pt x="243840" y="5080"/>
                  </a:lnTo>
                  <a:lnTo>
                    <a:pt x="255270" y="10160"/>
                  </a:lnTo>
                  <a:lnTo>
                    <a:pt x="260350" y="15239"/>
                  </a:lnTo>
                  <a:lnTo>
                    <a:pt x="264160" y="19050"/>
                  </a:lnTo>
                  <a:lnTo>
                    <a:pt x="269240" y="24130"/>
                  </a:lnTo>
                  <a:lnTo>
                    <a:pt x="274320" y="29210"/>
                  </a:lnTo>
                  <a:lnTo>
                    <a:pt x="278130" y="35560"/>
                  </a:lnTo>
                  <a:lnTo>
                    <a:pt x="283210" y="43180"/>
                  </a:lnTo>
                  <a:lnTo>
                    <a:pt x="287020" y="49530"/>
                  </a:lnTo>
                  <a:lnTo>
                    <a:pt x="290830" y="58419"/>
                  </a:lnTo>
                  <a:lnTo>
                    <a:pt x="294640" y="66039"/>
                  </a:lnTo>
                  <a:lnTo>
                    <a:pt x="298450" y="76200"/>
                  </a:lnTo>
                  <a:lnTo>
                    <a:pt x="300990" y="85089"/>
                  </a:lnTo>
                  <a:lnTo>
                    <a:pt x="304800" y="96519"/>
                  </a:lnTo>
                  <a:lnTo>
                    <a:pt x="307340" y="106680"/>
                  </a:lnTo>
                  <a:lnTo>
                    <a:pt x="309880" y="119380"/>
                  </a:lnTo>
                  <a:lnTo>
                    <a:pt x="312420" y="130810"/>
                  </a:lnTo>
                  <a:lnTo>
                    <a:pt x="314960" y="144780"/>
                  </a:lnTo>
                  <a:lnTo>
                    <a:pt x="317500" y="158750"/>
                  </a:lnTo>
                  <a:lnTo>
                    <a:pt x="318770" y="172719"/>
                  </a:lnTo>
                  <a:lnTo>
                    <a:pt x="321310" y="201930"/>
                  </a:lnTo>
                  <a:lnTo>
                    <a:pt x="323850" y="234950"/>
                  </a:lnTo>
                  <a:lnTo>
                    <a:pt x="325120" y="271780"/>
                  </a:lnTo>
                  <a:lnTo>
                    <a:pt x="325120" y="309880"/>
                  </a:lnTo>
                  <a:lnTo>
                    <a:pt x="325120" y="819150"/>
                  </a:lnTo>
                  <a:lnTo>
                    <a:pt x="207010" y="819150"/>
                  </a:lnTo>
                  <a:lnTo>
                    <a:pt x="207010" y="378460"/>
                  </a:lnTo>
                  <a:lnTo>
                    <a:pt x="207010" y="360680"/>
                  </a:lnTo>
                  <a:lnTo>
                    <a:pt x="205740" y="342900"/>
                  </a:lnTo>
                  <a:lnTo>
                    <a:pt x="205740" y="328930"/>
                  </a:lnTo>
                  <a:lnTo>
                    <a:pt x="204470" y="313689"/>
                  </a:lnTo>
                  <a:lnTo>
                    <a:pt x="201930" y="300989"/>
                  </a:lnTo>
                  <a:lnTo>
                    <a:pt x="201930" y="295910"/>
                  </a:lnTo>
                  <a:lnTo>
                    <a:pt x="200660" y="289560"/>
                  </a:lnTo>
                  <a:lnTo>
                    <a:pt x="199390" y="285750"/>
                  </a:lnTo>
                  <a:lnTo>
                    <a:pt x="198120" y="279400"/>
                  </a:lnTo>
                  <a:lnTo>
                    <a:pt x="196850" y="274319"/>
                  </a:lnTo>
                  <a:lnTo>
                    <a:pt x="195580" y="271780"/>
                  </a:lnTo>
                  <a:lnTo>
                    <a:pt x="194310" y="267969"/>
                  </a:lnTo>
                  <a:lnTo>
                    <a:pt x="193040" y="264160"/>
                  </a:lnTo>
                  <a:lnTo>
                    <a:pt x="191770" y="260350"/>
                  </a:lnTo>
                  <a:lnTo>
                    <a:pt x="190500" y="257810"/>
                  </a:lnTo>
                  <a:lnTo>
                    <a:pt x="187960" y="255269"/>
                  </a:lnTo>
                  <a:lnTo>
                    <a:pt x="186690" y="252730"/>
                  </a:lnTo>
                  <a:lnTo>
                    <a:pt x="185420" y="250189"/>
                  </a:lnTo>
                  <a:lnTo>
                    <a:pt x="182880" y="247650"/>
                  </a:lnTo>
                  <a:lnTo>
                    <a:pt x="181610" y="246380"/>
                  </a:lnTo>
                  <a:lnTo>
                    <a:pt x="179070" y="245110"/>
                  </a:lnTo>
                  <a:lnTo>
                    <a:pt x="175260" y="242569"/>
                  </a:lnTo>
                  <a:lnTo>
                    <a:pt x="170180" y="241300"/>
                  </a:lnTo>
                  <a:lnTo>
                    <a:pt x="166370" y="240030"/>
                  </a:lnTo>
                  <a:lnTo>
                    <a:pt x="160020" y="241300"/>
                  </a:lnTo>
                  <a:lnTo>
                    <a:pt x="157480" y="242569"/>
                  </a:lnTo>
                  <a:lnTo>
                    <a:pt x="154940" y="242569"/>
                  </a:lnTo>
                  <a:lnTo>
                    <a:pt x="153670" y="243839"/>
                  </a:lnTo>
                  <a:lnTo>
                    <a:pt x="151130" y="246380"/>
                  </a:lnTo>
                  <a:lnTo>
                    <a:pt x="148590" y="248919"/>
                  </a:lnTo>
                  <a:lnTo>
                    <a:pt x="146050" y="250189"/>
                  </a:lnTo>
                  <a:lnTo>
                    <a:pt x="144780" y="252730"/>
                  </a:lnTo>
                  <a:lnTo>
                    <a:pt x="142240" y="256539"/>
                  </a:lnTo>
                  <a:lnTo>
                    <a:pt x="140970" y="260350"/>
                  </a:lnTo>
                  <a:lnTo>
                    <a:pt x="138430" y="264160"/>
                  </a:lnTo>
                  <a:lnTo>
                    <a:pt x="135890" y="267969"/>
                  </a:lnTo>
                  <a:lnTo>
                    <a:pt x="134620" y="271780"/>
                  </a:lnTo>
                  <a:lnTo>
                    <a:pt x="130810" y="281939"/>
                  </a:lnTo>
                  <a:lnTo>
                    <a:pt x="129540" y="288289"/>
                  </a:lnTo>
                  <a:lnTo>
                    <a:pt x="128270" y="293369"/>
                  </a:lnTo>
                  <a:lnTo>
                    <a:pt x="127000" y="299719"/>
                  </a:lnTo>
                  <a:lnTo>
                    <a:pt x="125730" y="307339"/>
                  </a:lnTo>
                  <a:lnTo>
                    <a:pt x="124460" y="314960"/>
                  </a:lnTo>
                  <a:lnTo>
                    <a:pt x="123190" y="323850"/>
                  </a:lnTo>
                  <a:lnTo>
                    <a:pt x="121920" y="341630"/>
                  </a:lnTo>
                  <a:lnTo>
                    <a:pt x="119380" y="361950"/>
                  </a:lnTo>
                  <a:lnTo>
                    <a:pt x="118110" y="383539"/>
                  </a:lnTo>
                  <a:lnTo>
                    <a:pt x="118110" y="407669"/>
                  </a:lnTo>
                  <a:lnTo>
                    <a:pt x="116840" y="434339"/>
                  </a:lnTo>
                  <a:lnTo>
                    <a:pt x="116840" y="819150"/>
                  </a:lnTo>
                  <a:lnTo>
                    <a:pt x="0" y="819150"/>
                  </a:lnTo>
                  <a:lnTo>
                    <a:pt x="0" y="1778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/>
          <p:cNvGrpSpPr/>
          <p:nvPr/>
        </p:nvGrpSpPr>
        <p:grpSpPr>
          <a:xfrm>
            <a:off x="3704997" y="3976777"/>
            <a:ext cx="240665" cy="1130935"/>
            <a:chOff x="3704997" y="3976777"/>
            <a:chExt cx="240665" cy="1130935"/>
          </a:xfrm>
        </p:grpSpPr>
        <p:sp>
          <p:nvSpPr>
            <p:cNvPr id="43" name="object 43"/>
            <p:cNvSpPr/>
            <p:nvPr/>
          </p:nvSpPr>
          <p:spPr>
            <a:xfrm>
              <a:off x="3709669" y="3981450"/>
              <a:ext cx="231140" cy="1121410"/>
            </a:xfrm>
            <a:custGeom>
              <a:avLst/>
              <a:gdLst/>
              <a:ahLst/>
              <a:cxnLst/>
              <a:rect l="l" t="t" r="r" b="b"/>
              <a:pathLst>
                <a:path w="231139" h="1121410">
                  <a:moveTo>
                    <a:pt x="161289" y="0"/>
                  </a:moveTo>
                  <a:lnTo>
                    <a:pt x="43179" y="156210"/>
                  </a:lnTo>
                  <a:lnTo>
                    <a:pt x="43179" y="303530"/>
                  </a:lnTo>
                  <a:lnTo>
                    <a:pt x="0" y="303530"/>
                  </a:lnTo>
                  <a:lnTo>
                    <a:pt x="0" y="527050"/>
                  </a:lnTo>
                  <a:lnTo>
                    <a:pt x="43179" y="527050"/>
                  </a:lnTo>
                  <a:lnTo>
                    <a:pt x="43179" y="871219"/>
                  </a:lnTo>
                  <a:lnTo>
                    <a:pt x="48259" y="969010"/>
                  </a:lnTo>
                  <a:lnTo>
                    <a:pt x="58419" y="1032510"/>
                  </a:lnTo>
                  <a:lnTo>
                    <a:pt x="73659" y="1075689"/>
                  </a:lnTo>
                  <a:lnTo>
                    <a:pt x="83819" y="1092200"/>
                  </a:lnTo>
                  <a:lnTo>
                    <a:pt x="86359" y="1097280"/>
                  </a:lnTo>
                  <a:lnTo>
                    <a:pt x="90169" y="1099820"/>
                  </a:lnTo>
                  <a:lnTo>
                    <a:pt x="96519" y="1106170"/>
                  </a:lnTo>
                  <a:lnTo>
                    <a:pt x="102869" y="1111250"/>
                  </a:lnTo>
                  <a:lnTo>
                    <a:pt x="110489" y="1113789"/>
                  </a:lnTo>
                  <a:lnTo>
                    <a:pt x="119379" y="1118870"/>
                  </a:lnTo>
                  <a:lnTo>
                    <a:pt x="138429" y="1121410"/>
                  </a:lnTo>
                  <a:lnTo>
                    <a:pt x="148589" y="1121410"/>
                  </a:lnTo>
                  <a:lnTo>
                    <a:pt x="168909" y="1120139"/>
                  </a:lnTo>
                  <a:lnTo>
                    <a:pt x="187959" y="1115060"/>
                  </a:lnTo>
                  <a:lnTo>
                    <a:pt x="209550" y="1107439"/>
                  </a:lnTo>
                  <a:lnTo>
                    <a:pt x="231139" y="1097280"/>
                  </a:lnTo>
                  <a:lnTo>
                    <a:pt x="222250" y="885189"/>
                  </a:lnTo>
                  <a:lnTo>
                    <a:pt x="210819" y="894080"/>
                  </a:lnTo>
                  <a:lnTo>
                    <a:pt x="201929" y="900430"/>
                  </a:lnTo>
                  <a:lnTo>
                    <a:pt x="196850" y="901700"/>
                  </a:lnTo>
                  <a:lnTo>
                    <a:pt x="193039" y="904239"/>
                  </a:lnTo>
                  <a:lnTo>
                    <a:pt x="189229" y="905510"/>
                  </a:lnTo>
                  <a:lnTo>
                    <a:pt x="182879" y="905510"/>
                  </a:lnTo>
                  <a:lnTo>
                    <a:pt x="180339" y="904239"/>
                  </a:lnTo>
                  <a:lnTo>
                    <a:pt x="177800" y="901700"/>
                  </a:lnTo>
                  <a:lnTo>
                    <a:pt x="176529" y="901700"/>
                  </a:lnTo>
                  <a:lnTo>
                    <a:pt x="173989" y="899160"/>
                  </a:lnTo>
                  <a:lnTo>
                    <a:pt x="172719" y="896619"/>
                  </a:lnTo>
                  <a:lnTo>
                    <a:pt x="171450" y="895350"/>
                  </a:lnTo>
                  <a:lnTo>
                    <a:pt x="166369" y="885189"/>
                  </a:lnTo>
                  <a:lnTo>
                    <a:pt x="165100" y="881380"/>
                  </a:lnTo>
                  <a:lnTo>
                    <a:pt x="165100" y="877569"/>
                  </a:lnTo>
                  <a:lnTo>
                    <a:pt x="163829" y="873760"/>
                  </a:lnTo>
                  <a:lnTo>
                    <a:pt x="163829" y="868680"/>
                  </a:lnTo>
                  <a:lnTo>
                    <a:pt x="162559" y="862330"/>
                  </a:lnTo>
                  <a:lnTo>
                    <a:pt x="162559" y="854710"/>
                  </a:lnTo>
                  <a:lnTo>
                    <a:pt x="161289" y="844550"/>
                  </a:lnTo>
                  <a:lnTo>
                    <a:pt x="161289" y="527050"/>
                  </a:lnTo>
                  <a:lnTo>
                    <a:pt x="226059" y="527050"/>
                  </a:lnTo>
                  <a:lnTo>
                    <a:pt x="226059" y="303530"/>
                  </a:lnTo>
                  <a:lnTo>
                    <a:pt x="161289" y="303530"/>
                  </a:lnTo>
                  <a:lnTo>
                    <a:pt x="1612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709669" y="3981450"/>
              <a:ext cx="231140" cy="1121410"/>
            </a:xfrm>
            <a:custGeom>
              <a:avLst/>
              <a:gdLst/>
              <a:ahLst/>
              <a:cxnLst/>
              <a:rect l="l" t="t" r="r" b="b"/>
              <a:pathLst>
                <a:path w="231139" h="1121410">
                  <a:moveTo>
                    <a:pt x="161289" y="0"/>
                  </a:moveTo>
                  <a:lnTo>
                    <a:pt x="161289" y="303530"/>
                  </a:lnTo>
                  <a:lnTo>
                    <a:pt x="226059" y="303530"/>
                  </a:lnTo>
                  <a:lnTo>
                    <a:pt x="226059" y="527050"/>
                  </a:lnTo>
                  <a:lnTo>
                    <a:pt x="161289" y="527050"/>
                  </a:lnTo>
                  <a:lnTo>
                    <a:pt x="161289" y="811530"/>
                  </a:lnTo>
                  <a:lnTo>
                    <a:pt x="161289" y="834389"/>
                  </a:lnTo>
                  <a:lnTo>
                    <a:pt x="161289" y="844550"/>
                  </a:lnTo>
                  <a:lnTo>
                    <a:pt x="162559" y="854710"/>
                  </a:lnTo>
                  <a:lnTo>
                    <a:pt x="162559" y="862330"/>
                  </a:lnTo>
                  <a:lnTo>
                    <a:pt x="163829" y="868680"/>
                  </a:lnTo>
                  <a:lnTo>
                    <a:pt x="163829" y="871219"/>
                  </a:lnTo>
                  <a:lnTo>
                    <a:pt x="163829" y="873760"/>
                  </a:lnTo>
                  <a:lnTo>
                    <a:pt x="165100" y="877569"/>
                  </a:lnTo>
                  <a:lnTo>
                    <a:pt x="165100" y="878839"/>
                  </a:lnTo>
                  <a:lnTo>
                    <a:pt x="165100" y="881380"/>
                  </a:lnTo>
                  <a:lnTo>
                    <a:pt x="166369" y="885189"/>
                  </a:lnTo>
                  <a:lnTo>
                    <a:pt x="167639" y="887730"/>
                  </a:lnTo>
                  <a:lnTo>
                    <a:pt x="168909" y="890269"/>
                  </a:lnTo>
                  <a:lnTo>
                    <a:pt x="170179" y="892810"/>
                  </a:lnTo>
                  <a:lnTo>
                    <a:pt x="171450" y="895350"/>
                  </a:lnTo>
                  <a:lnTo>
                    <a:pt x="172719" y="896619"/>
                  </a:lnTo>
                  <a:lnTo>
                    <a:pt x="173989" y="899160"/>
                  </a:lnTo>
                  <a:lnTo>
                    <a:pt x="175259" y="900430"/>
                  </a:lnTo>
                  <a:lnTo>
                    <a:pt x="176529" y="901700"/>
                  </a:lnTo>
                  <a:lnTo>
                    <a:pt x="177800" y="901700"/>
                  </a:lnTo>
                  <a:lnTo>
                    <a:pt x="179069" y="902969"/>
                  </a:lnTo>
                  <a:lnTo>
                    <a:pt x="180339" y="904239"/>
                  </a:lnTo>
                  <a:lnTo>
                    <a:pt x="182879" y="905510"/>
                  </a:lnTo>
                  <a:lnTo>
                    <a:pt x="185419" y="905510"/>
                  </a:lnTo>
                  <a:lnTo>
                    <a:pt x="189229" y="905510"/>
                  </a:lnTo>
                  <a:lnTo>
                    <a:pt x="193039" y="904239"/>
                  </a:lnTo>
                  <a:lnTo>
                    <a:pt x="196850" y="901700"/>
                  </a:lnTo>
                  <a:lnTo>
                    <a:pt x="201929" y="900430"/>
                  </a:lnTo>
                  <a:lnTo>
                    <a:pt x="210819" y="894080"/>
                  </a:lnTo>
                  <a:lnTo>
                    <a:pt x="222250" y="885189"/>
                  </a:lnTo>
                  <a:lnTo>
                    <a:pt x="231139" y="1097280"/>
                  </a:lnTo>
                  <a:lnTo>
                    <a:pt x="209550" y="1107439"/>
                  </a:lnTo>
                  <a:lnTo>
                    <a:pt x="187959" y="1115060"/>
                  </a:lnTo>
                  <a:lnTo>
                    <a:pt x="168909" y="1120139"/>
                  </a:lnTo>
                  <a:lnTo>
                    <a:pt x="148589" y="1121410"/>
                  </a:lnTo>
                  <a:lnTo>
                    <a:pt x="138429" y="1121410"/>
                  </a:lnTo>
                  <a:lnTo>
                    <a:pt x="128269" y="1120139"/>
                  </a:lnTo>
                  <a:lnTo>
                    <a:pt x="119379" y="1118870"/>
                  </a:lnTo>
                  <a:lnTo>
                    <a:pt x="110489" y="1113789"/>
                  </a:lnTo>
                  <a:lnTo>
                    <a:pt x="102869" y="1111250"/>
                  </a:lnTo>
                  <a:lnTo>
                    <a:pt x="96519" y="1106170"/>
                  </a:lnTo>
                  <a:lnTo>
                    <a:pt x="90169" y="1099820"/>
                  </a:lnTo>
                  <a:lnTo>
                    <a:pt x="86359" y="1097280"/>
                  </a:lnTo>
                  <a:lnTo>
                    <a:pt x="83819" y="1092200"/>
                  </a:lnTo>
                  <a:lnTo>
                    <a:pt x="78739" y="1085850"/>
                  </a:lnTo>
                  <a:lnTo>
                    <a:pt x="73659" y="1075689"/>
                  </a:lnTo>
                  <a:lnTo>
                    <a:pt x="69850" y="1066800"/>
                  </a:lnTo>
                  <a:lnTo>
                    <a:pt x="66039" y="1055370"/>
                  </a:lnTo>
                  <a:lnTo>
                    <a:pt x="62229" y="1043939"/>
                  </a:lnTo>
                  <a:lnTo>
                    <a:pt x="58419" y="1032510"/>
                  </a:lnTo>
                  <a:lnTo>
                    <a:pt x="55879" y="1017269"/>
                  </a:lnTo>
                  <a:lnTo>
                    <a:pt x="53339" y="1003300"/>
                  </a:lnTo>
                  <a:lnTo>
                    <a:pt x="46989" y="948689"/>
                  </a:lnTo>
                  <a:lnTo>
                    <a:pt x="44450" y="899160"/>
                  </a:lnTo>
                  <a:lnTo>
                    <a:pt x="43179" y="871219"/>
                  </a:lnTo>
                  <a:lnTo>
                    <a:pt x="43179" y="808989"/>
                  </a:lnTo>
                  <a:lnTo>
                    <a:pt x="43179" y="527050"/>
                  </a:lnTo>
                  <a:lnTo>
                    <a:pt x="0" y="527050"/>
                  </a:lnTo>
                  <a:lnTo>
                    <a:pt x="0" y="303530"/>
                  </a:lnTo>
                  <a:lnTo>
                    <a:pt x="43179" y="303530"/>
                  </a:lnTo>
                  <a:lnTo>
                    <a:pt x="43179" y="156210"/>
                  </a:lnTo>
                  <a:lnTo>
                    <a:pt x="161289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/>
          <p:cNvGrpSpPr/>
          <p:nvPr/>
        </p:nvGrpSpPr>
        <p:grpSpPr>
          <a:xfrm>
            <a:off x="4193947" y="3976370"/>
            <a:ext cx="618490" cy="1115060"/>
            <a:chOff x="4193947" y="3976370"/>
            <a:chExt cx="618490" cy="1115060"/>
          </a:xfrm>
        </p:grpSpPr>
        <p:sp>
          <p:nvSpPr>
            <p:cNvPr id="46" name="object 46"/>
            <p:cNvSpPr/>
            <p:nvPr/>
          </p:nvSpPr>
          <p:spPr>
            <a:xfrm>
              <a:off x="4198619" y="3981450"/>
              <a:ext cx="452120" cy="1104900"/>
            </a:xfrm>
            <a:custGeom>
              <a:avLst/>
              <a:gdLst/>
              <a:ahLst/>
              <a:cxnLst/>
              <a:rect l="l" t="t" r="r" b="b"/>
              <a:pathLst>
                <a:path w="452120" h="1104900">
                  <a:moveTo>
                    <a:pt x="444500" y="0"/>
                  </a:moveTo>
                  <a:lnTo>
                    <a:pt x="269239" y="0"/>
                  </a:lnTo>
                  <a:lnTo>
                    <a:pt x="132079" y="416560"/>
                  </a:lnTo>
                  <a:lnTo>
                    <a:pt x="132079" y="0"/>
                  </a:lnTo>
                  <a:lnTo>
                    <a:pt x="0" y="0"/>
                  </a:lnTo>
                  <a:lnTo>
                    <a:pt x="0" y="1104900"/>
                  </a:lnTo>
                  <a:lnTo>
                    <a:pt x="132079" y="1104900"/>
                  </a:lnTo>
                  <a:lnTo>
                    <a:pt x="132079" y="834389"/>
                  </a:lnTo>
                  <a:lnTo>
                    <a:pt x="200659" y="650239"/>
                  </a:lnTo>
                  <a:lnTo>
                    <a:pt x="289559" y="1104900"/>
                  </a:lnTo>
                  <a:lnTo>
                    <a:pt x="452119" y="1104900"/>
                  </a:lnTo>
                  <a:lnTo>
                    <a:pt x="289559" y="416560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4198619" y="3981450"/>
              <a:ext cx="452120" cy="1104900"/>
            </a:xfrm>
            <a:custGeom>
              <a:avLst/>
              <a:gdLst/>
              <a:ahLst/>
              <a:cxnLst/>
              <a:rect l="l" t="t" r="r" b="b"/>
              <a:pathLst>
                <a:path w="452120" h="1104900">
                  <a:moveTo>
                    <a:pt x="0" y="0"/>
                  </a:moveTo>
                  <a:lnTo>
                    <a:pt x="132079" y="0"/>
                  </a:lnTo>
                  <a:lnTo>
                    <a:pt x="132079" y="416560"/>
                  </a:lnTo>
                  <a:lnTo>
                    <a:pt x="269239" y="0"/>
                  </a:lnTo>
                  <a:lnTo>
                    <a:pt x="444500" y="0"/>
                  </a:lnTo>
                  <a:lnTo>
                    <a:pt x="289559" y="416560"/>
                  </a:lnTo>
                  <a:lnTo>
                    <a:pt x="452119" y="1104900"/>
                  </a:lnTo>
                  <a:lnTo>
                    <a:pt x="289559" y="1104900"/>
                  </a:lnTo>
                  <a:lnTo>
                    <a:pt x="200659" y="650239"/>
                  </a:lnTo>
                  <a:lnTo>
                    <a:pt x="132079" y="834389"/>
                  </a:lnTo>
                  <a:lnTo>
                    <a:pt x="132079" y="1104900"/>
                  </a:lnTo>
                  <a:lnTo>
                    <a:pt x="0" y="110490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690110" y="3981449"/>
              <a:ext cx="118110" cy="1104900"/>
            </a:xfrm>
            <a:custGeom>
              <a:avLst/>
              <a:gdLst/>
              <a:ahLst/>
              <a:cxnLst/>
              <a:rect l="l" t="t" r="r" b="b"/>
              <a:pathLst>
                <a:path w="118110" h="1104900">
                  <a:moveTo>
                    <a:pt x="118110" y="303530"/>
                  </a:moveTo>
                  <a:lnTo>
                    <a:pt x="0" y="303530"/>
                  </a:lnTo>
                  <a:lnTo>
                    <a:pt x="0" y="1104900"/>
                  </a:lnTo>
                  <a:lnTo>
                    <a:pt x="118110" y="1104900"/>
                  </a:lnTo>
                  <a:lnTo>
                    <a:pt x="118110" y="303530"/>
                  </a:lnTo>
                  <a:close/>
                </a:path>
                <a:path w="118110" h="1104900">
                  <a:moveTo>
                    <a:pt x="118110" y="0"/>
                  </a:moveTo>
                  <a:lnTo>
                    <a:pt x="0" y="0"/>
                  </a:lnTo>
                  <a:lnTo>
                    <a:pt x="0" y="208280"/>
                  </a:lnTo>
                  <a:lnTo>
                    <a:pt x="118110" y="208280"/>
                  </a:lnTo>
                  <a:lnTo>
                    <a:pt x="1181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685030" y="3976369"/>
              <a:ext cx="127000" cy="1113790"/>
            </a:xfrm>
            <a:custGeom>
              <a:avLst/>
              <a:gdLst/>
              <a:ahLst/>
              <a:cxnLst/>
              <a:rect l="l" t="t" r="r" b="b"/>
              <a:pathLst>
                <a:path w="127000" h="1113789">
                  <a:moveTo>
                    <a:pt x="127000" y="303530"/>
                  </a:moveTo>
                  <a:lnTo>
                    <a:pt x="123190" y="303530"/>
                  </a:lnTo>
                  <a:lnTo>
                    <a:pt x="118110" y="303530"/>
                  </a:lnTo>
                  <a:lnTo>
                    <a:pt x="118110" y="312420"/>
                  </a:lnTo>
                  <a:lnTo>
                    <a:pt x="118110" y="1104900"/>
                  </a:lnTo>
                  <a:lnTo>
                    <a:pt x="10160" y="1104900"/>
                  </a:lnTo>
                  <a:lnTo>
                    <a:pt x="10160" y="312420"/>
                  </a:lnTo>
                  <a:lnTo>
                    <a:pt x="118110" y="312420"/>
                  </a:lnTo>
                  <a:lnTo>
                    <a:pt x="118110" y="303530"/>
                  </a:lnTo>
                  <a:lnTo>
                    <a:pt x="5080" y="303530"/>
                  </a:lnTo>
                  <a:lnTo>
                    <a:pt x="0" y="303530"/>
                  </a:lnTo>
                  <a:lnTo>
                    <a:pt x="0" y="308610"/>
                  </a:lnTo>
                  <a:lnTo>
                    <a:pt x="0" y="1109980"/>
                  </a:lnTo>
                  <a:lnTo>
                    <a:pt x="0" y="1113790"/>
                  </a:lnTo>
                  <a:lnTo>
                    <a:pt x="5080" y="1113790"/>
                  </a:lnTo>
                  <a:lnTo>
                    <a:pt x="123190" y="1113790"/>
                  </a:lnTo>
                  <a:lnTo>
                    <a:pt x="127000" y="1113790"/>
                  </a:lnTo>
                  <a:lnTo>
                    <a:pt x="127000" y="1109980"/>
                  </a:lnTo>
                  <a:lnTo>
                    <a:pt x="127000" y="308610"/>
                  </a:lnTo>
                  <a:lnTo>
                    <a:pt x="127000" y="303530"/>
                  </a:lnTo>
                  <a:close/>
                </a:path>
                <a:path w="127000" h="1113789">
                  <a:moveTo>
                    <a:pt x="127000" y="0"/>
                  </a:moveTo>
                  <a:lnTo>
                    <a:pt x="123190" y="0"/>
                  </a:lnTo>
                  <a:lnTo>
                    <a:pt x="118110" y="0"/>
                  </a:lnTo>
                  <a:lnTo>
                    <a:pt x="118110" y="8890"/>
                  </a:lnTo>
                  <a:lnTo>
                    <a:pt x="118110" y="208280"/>
                  </a:lnTo>
                  <a:lnTo>
                    <a:pt x="10160" y="208280"/>
                  </a:lnTo>
                  <a:lnTo>
                    <a:pt x="10160" y="8890"/>
                  </a:lnTo>
                  <a:lnTo>
                    <a:pt x="118110" y="8890"/>
                  </a:lnTo>
                  <a:lnTo>
                    <a:pt x="118110" y="0"/>
                  </a:lnTo>
                  <a:lnTo>
                    <a:pt x="50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213360"/>
                  </a:lnTo>
                  <a:lnTo>
                    <a:pt x="0" y="217170"/>
                  </a:lnTo>
                  <a:lnTo>
                    <a:pt x="5080" y="217170"/>
                  </a:lnTo>
                  <a:lnTo>
                    <a:pt x="123190" y="217170"/>
                  </a:lnTo>
                  <a:lnTo>
                    <a:pt x="127000" y="217170"/>
                  </a:lnTo>
                  <a:lnTo>
                    <a:pt x="127000" y="213360"/>
                  </a:lnTo>
                  <a:lnTo>
                    <a:pt x="127000" y="508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/>
          <p:cNvGrpSpPr/>
          <p:nvPr/>
        </p:nvGrpSpPr>
        <p:grpSpPr>
          <a:xfrm>
            <a:off x="4878477" y="4262527"/>
            <a:ext cx="335915" cy="828675"/>
            <a:chOff x="4878477" y="4262527"/>
            <a:chExt cx="335915" cy="828675"/>
          </a:xfrm>
        </p:grpSpPr>
        <p:sp>
          <p:nvSpPr>
            <p:cNvPr id="51" name="object 51"/>
            <p:cNvSpPr/>
            <p:nvPr/>
          </p:nvSpPr>
          <p:spPr>
            <a:xfrm>
              <a:off x="4883150" y="4267200"/>
              <a:ext cx="326390" cy="819150"/>
            </a:xfrm>
            <a:custGeom>
              <a:avLst/>
              <a:gdLst/>
              <a:ahLst/>
              <a:cxnLst/>
              <a:rect l="l" t="t" r="r" b="b"/>
              <a:pathLst>
                <a:path w="326389" h="819150">
                  <a:moveTo>
                    <a:pt x="222250" y="0"/>
                  </a:moveTo>
                  <a:lnTo>
                    <a:pt x="212089" y="1269"/>
                  </a:lnTo>
                  <a:lnTo>
                    <a:pt x="204470" y="1269"/>
                  </a:lnTo>
                  <a:lnTo>
                    <a:pt x="195579" y="5080"/>
                  </a:lnTo>
                  <a:lnTo>
                    <a:pt x="160020" y="34289"/>
                  </a:lnTo>
                  <a:lnTo>
                    <a:pt x="128270" y="93980"/>
                  </a:lnTo>
                  <a:lnTo>
                    <a:pt x="123189" y="110489"/>
                  </a:lnTo>
                  <a:lnTo>
                    <a:pt x="116839" y="128269"/>
                  </a:lnTo>
                  <a:lnTo>
                    <a:pt x="110489" y="148589"/>
                  </a:lnTo>
                  <a:lnTo>
                    <a:pt x="110489" y="17780"/>
                  </a:lnTo>
                  <a:lnTo>
                    <a:pt x="0" y="17780"/>
                  </a:lnTo>
                  <a:lnTo>
                    <a:pt x="0" y="819150"/>
                  </a:lnTo>
                  <a:lnTo>
                    <a:pt x="118110" y="819150"/>
                  </a:lnTo>
                  <a:lnTo>
                    <a:pt x="118110" y="407669"/>
                  </a:lnTo>
                  <a:lnTo>
                    <a:pt x="119379" y="383539"/>
                  </a:lnTo>
                  <a:lnTo>
                    <a:pt x="123189" y="323850"/>
                  </a:lnTo>
                  <a:lnTo>
                    <a:pt x="124460" y="314960"/>
                  </a:lnTo>
                  <a:lnTo>
                    <a:pt x="128270" y="293369"/>
                  </a:lnTo>
                  <a:lnTo>
                    <a:pt x="130810" y="288289"/>
                  </a:lnTo>
                  <a:lnTo>
                    <a:pt x="132079" y="281939"/>
                  </a:lnTo>
                  <a:lnTo>
                    <a:pt x="134620" y="271780"/>
                  </a:lnTo>
                  <a:lnTo>
                    <a:pt x="137160" y="267969"/>
                  </a:lnTo>
                  <a:lnTo>
                    <a:pt x="138429" y="264160"/>
                  </a:lnTo>
                  <a:lnTo>
                    <a:pt x="140970" y="260350"/>
                  </a:lnTo>
                  <a:lnTo>
                    <a:pt x="142239" y="256539"/>
                  </a:lnTo>
                  <a:lnTo>
                    <a:pt x="144779" y="252730"/>
                  </a:lnTo>
                  <a:lnTo>
                    <a:pt x="147320" y="250189"/>
                  </a:lnTo>
                  <a:lnTo>
                    <a:pt x="149860" y="248919"/>
                  </a:lnTo>
                  <a:lnTo>
                    <a:pt x="151129" y="246380"/>
                  </a:lnTo>
                  <a:lnTo>
                    <a:pt x="153670" y="243839"/>
                  </a:lnTo>
                  <a:lnTo>
                    <a:pt x="156210" y="242569"/>
                  </a:lnTo>
                  <a:lnTo>
                    <a:pt x="158750" y="242569"/>
                  </a:lnTo>
                  <a:lnTo>
                    <a:pt x="161289" y="241300"/>
                  </a:lnTo>
                  <a:lnTo>
                    <a:pt x="166370" y="240030"/>
                  </a:lnTo>
                  <a:lnTo>
                    <a:pt x="171450" y="241300"/>
                  </a:lnTo>
                  <a:lnTo>
                    <a:pt x="175260" y="242569"/>
                  </a:lnTo>
                  <a:lnTo>
                    <a:pt x="180339" y="245110"/>
                  </a:lnTo>
                  <a:lnTo>
                    <a:pt x="181610" y="246380"/>
                  </a:lnTo>
                  <a:lnTo>
                    <a:pt x="184150" y="247650"/>
                  </a:lnTo>
                  <a:lnTo>
                    <a:pt x="186689" y="252730"/>
                  </a:lnTo>
                  <a:lnTo>
                    <a:pt x="189229" y="255269"/>
                  </a:lnTo>
                  <a:lnTo>
                    <a:pt x="190500" y="257810"/>
                  </a:lnTo>
                  <a:lnTo>
                    <a:pt x="193039" y="260350"/>
                  </a:lnTo>
                  <a:lnTo>
                    <a:pt x="196850" y="271780"/>
                  </a:lnTo>
                  <a:lnTo>
                    <a:pt x="198120" y="274319"/>
                  </a:lnTo>
                  <a:lnTo>
                    <a:pt x="199389" y="279400"/>
                  </a:lnTo>
                  <a:lnTo>
                    <a:pt x="200660" y="285750"/>
                  </a:lnTo>
                  <a:lnTo>
                    <a:pt x="201929" y="289560"/>
                  </a:lnTo>
                  <a:lnTo>
                    <a:pt x="203200" y="295910"/>
                  </a:lnTo>
                  <a:lnTo>
                    <a:pt x="203200" y="300989"/>
                  </a:lnTo>
                  <a:lnTo>
                    <a:pt x="207010" y="342900"/>
                  </a:lnTo>
                  <a:lnTo>
                    <a:pt x="207010" y="819150"/>
                  </a:lnTo>
                  <a:lnTo>
                    <a:pt x="326389" y="819150"/>
                  </a:lnTo>
                  <a:lnTo>
                    <a:pt x="326389" y="309880"/>
                  </a:lnTo>
                  <a:lnTo>
                    <a:pt x="322579" y="201930"/>
                  </a:lnTo>
                  <a:lnTo>
                    <a:pt x="320039" y="172719"/>
                  </a:lnTo>
                  <a:lnTo>
                    <a:pt x="317500" y="158750"/>
                  </a:lnTo>
                  <a:lnTo>
                    <a:pt x="316229" y="144780"/>
                  </a:lnTo>
                  <a:lnTo>
                    <a:pt x="313689" y="130810"/>
                  </a:lnTo>
                  <a:lnTo>
                    <a:pt x="311150" y="119380"/>
                  </a:lnTo>
                  <a:lnTo>
                    <a:pt x="308610" y="106680"/>
                  </a:lnTo>
                  <a:lnTo>
                    <a:pt x="304800" y="96519"/>
                  </a:lnTo>
                  <a:lnTo>
                    <a:pt x="302260" y="85089"/>
                  </a:lnTo>
                  <a:lnTo>
                    <a:pt x="298450" y="76200"/>
                  </a:lnTo>
                  <a:lnTo>
                    <a:pt x="294639" y="66039"/>
                  </a:lnTo>
                  <a:lnTo>
                    <a:pt x="292100" y="58419"/>
                  </a:lnTo>
                  <a:lnTo>
                    <a:pt x="283210" y="43180"/>
                  </a:lnTo>
                  <a:lnTo>
                    <a:pt x="279400" y="35560"/>
                  </a:lnTo>
                  <a:lnTo>
                    <a:pt x="270510" y="24130"/>
                  </a:lnTo>
                  <a:lnTo>
                    <a:pt x="265429" y="19050"/>
                  </a:lnTo>
                  <a:lnTo>
                    <a:pt x="260350" y="15239"/>
                  </a:lnTo>
                  <a:lnTo>
                    <a:pt x="255270" y="10160"/>
                  </a:lnTo>
                  <a:lnTo>
                    <a:pt x="245110" y="5080"/>
                  </a:lnTo>
                  <a:lnTo>
                    <a:pt x="233679" y="1269"/>
                  </a:lnTo>
                  <a:lnTo>
                    <a:pt x="222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883150" y="4267200"/>
              <a:ext cx="326390" cy="819150"/>
            </a:xfrm>
            <a:custGeom>
              <a:avLst/>
              <a:gdLst/>
              <a:ahLst/>
              <a:cxnLst/>
              <a:rect l="l" t="t" r="r" b="b"/>
              <a:pathLst>
                <a:path w="326389" h="819150">
                  <a:moveTo>
                    <a:pt x="0" y="17780"/>
                  </a:moveTo>
                  <a:lnTo>
                    <a:pt x="110489" y="17780"/>
                  </a:lnTo>
                  <a:lnTo>
                    <a:pt x="110489" y="148589"/>
                  </a:lnTo>
                  <a:lnTo>
                    <a:pt x="116839" y="128269"/>
                  </a:lnTo>
                  <a:lnTo>
                    <a:pt x="123189" y="110489"/>
                  </a:lnTo>
                  <a:lnTo>
                    <a:pt x="128270" y="93980"/>
                  </a:lnTo>
                  <a:lnTo>
                    <a:pt x="134620" y="80010"/>
                  </a:lnTo>
                  <a:lnTo>
                    <a:pt x="140970" y="66039"/>
                  </a:lnTo>
                  <a:lnTo>
                    <a:pt x="147320" y="54610"/>
                  </a:lnTo>
                  <a:lnTo>
                    <a:pt x="153670" y="44450"/>
                  </a:lnTo>
                  <a:lnTo>
                    <a:pt x="160020" y="34289"/>
                  </a:lnTo>
                  <a:lnTo>
                    <a:pt x="187960" y="7619"/>
                  </a:lnTo>
                  <a:lnTo>
                    <a:pt x="195579" y="5080"/>
                  </a:lnTo>
                  <a:lnTo>
                    <a:pt x="204470" y="1269"/>
                  </a:lnTo>
                  <a:lnTo>
                    <a:pt x="212089" y="1269"/>
                  </a:lnTo>
                  <a:lnTo>
                    <a:pt x="222250" y="0"/>
                  </a:lnTo>
                  <a:lnTo>
                    <a:pt x="233679" y="1269"/>
                  </a:lnTo>
                  <a:lnTo>
                    <a:pt x="245110" y="5080"/>
                  </a:lnTo>
                  <a:lnTo>
                    <a:pt x="255270" y="10160"/>
                  </a:lnTo>
                  <a:lnTo>
                    <a:pt x="260350" y="15239"/>
                  </a:lnTo>
                  <a:lnTo>
                    <a:pt x="265429" y="19050"/>
                  </a:lnTo>
                  <a:lnTo>
                    <a:pt x="270510" y="24130"/>
                  </a:lnTo>
                  <a:lnTo>
                    <a:pt x="274320" y="29210"/>
                  </a:lnTo>
                  <a:lnTo>
                    <a:pt x="279400" y="35560"/>
                  </a:lnTo>
                  <a:lnTo>
                    <a:pt x="283210" y="43180"/>
                  </a:lnTo>
                  <a:lnTo>
                    <a:pt x="287020" y="49530"/>
                  </a:lnTo>
                  <a:lnTo>
                    <a:pt x="292100" y="58419"/>
                  </a:lnTo>
                  <a:lnTo>
                    <a:pt x="294639" y="66039"/>
                  </a:lnTo>
                  <a:lnTo>
                    <a:pt x="298450" y="76200"/>
                  </a:lnTo>
                  <a:lnTo>
                    <a:pt x="302260" y="85089"/>
                  </a:lnTo>
                  <a:lnTo>
                    <a:pt x="304800" y="96519"/>
                  </a:lnTo>
                  <a:lnTo>
                    <a:pt x="308610" y="106680"/>
                  </a:lnTo>
                  <a:lnTo>
                    <a:pt x="311150" y="119380"/>
                  </a:lnTo>
                  <a:lnTo>
                    <a:pt x="313689" y="130810"/>
                  </a:lnTo>
                  <a:lnTo>
                    <a:pt x="316229" y="144780"/>
                  </a:lnTo>
                  <a:lnTo>
                    <a:pt x="317500" y="158750"/>
                  </a:lnTo>
                  <a:lnTo>
                    <a:pt x="320039" y="172719"/>
                  </a:lnTo>
                  <a:lnTo>
                    <a:pt x="322579" y="201930"/>
                  </a:lnTo>
                  <a:lnTo>
                    <a:pt x="323850" y="234950"/>
                  </a:lnTo>
                  <a:lnTo>
                    <a:pt x="325120" y="271780"/>
                  </a:lnTo>
                  <a:lnTo>
                    <a:pt x="326389" y="309880"/>
                  </a:lnTo>
                  <a:lnTo>
                    <a:pt x="326389" y="819150"/>
                  </a:lnTo>
                  <a:lnTo>
                    <a:pt x="207010" y="819150"/>
                  </a:lnTo>
                  <a:lnTo>
                    <a:pt x="207010" y="378460"/>
                  </a:lnTo>
                  <a:lnTo>
                    <a:pt x="207010" y="360680"/>
                  </a:lnTo>
                  <a:lnTo>
                    <a:pt x="207010" y="342900"/>
                  </a:lnTo>
                  <a:lnTo>
                    <a:pt x="205739" y="328930"/>
                  </a:lnTo>
                  <a:lnTo>
                    <a:pt x="204470" y="313689"/>
                  </a:lnTo>
                  <a:lnTo>
                    <a:pt x="203200" y="300989"/>
                  </a:lnTo>
                  <a:lnTo>
                    <a:pt x="203200" y="295910"/>
                  </a:lnTo>
                  <a:lnTo>
                    <a:pt x="201929" y="289560"/>
                  </a:lnTo>
                  <a:lnTo>
                    <a:pt x="200660" y="285750"/>
                  </a:lnTo>
                  <a:lnTo>
                    <a:pt x="199389" y="279400"/>
                  </a:lnTo>
                  <a:lnTo>
                    <a:pt x="198120" y="274319"/>
                  </a:lnTo>
                  <a:lnTo>
                    <a:pt x="196850" y="271780"/>
                  </a:lnTo>
                  <a:lnTo>
                    <a:pt x="195579" y="267969"/>
                  </a:lnTo>
                  <a:lnTo>
                    <a:pt x="194310" y="264160"/>
                  </a:lnTo>
                  <a:lnTo>
                    <a:pt x="193039" y="260350"/>
                  </a:lnTo>
                  <a:lnTo>
                    <a:pt x="190500" y="257810"/>
                  </a:lnTo>
                  <a:lnTo>
                    <a:pt x="189229" y="255269"/>
                  </a:lnTo>
                  <a:lnTo>
                    <a:pt x="186689" y="252730"/>
                  </a:lnTo>
                  <a:lnTo>
                    <a:pt x="185420" y="250189"/>
                  </a:lnTo>
                  <a:lnTo>
                    <a:pt x="184150" y="247650"/>
                  </a:lnTo>
                  <a:lnTo>
                    <a:pt x="181610" y="246380"/>
                  </a:lnTo>
                  <a:lnTo>
                    <a:pt x="180339" y="245110"/>
                  </a:lnTo>
                  <a:lnTo>
                    <a:pt x="175260" y="242569"/>
                  </a:lnTo>
                  <a:lnTo>
                    <a:pt x="171450" y="241300"/>
                  </a:lnTo>
                  <a:lnTo>
                    <a:pt x="166370" y="240030"/>
                  </a:lnTo>
                  <a:lnTo>
                    <a:pt x="161289" y="241300"/>
                  </a:lnTo>
                  <a:lnTo>
                    <a:pt x="158750" y="242569"/>
                  </a:lnTo>
                  <a:lnTo>
                    <a:pt x="156210" y="242569"/>
                  </a:lnTo>
                  <a:lnTo>
                    <a:pt x="153670" y="243839"/>
                  </a:lnTo>
                  <a:lnTo>
                    <a:pt x="151129" y="246380"/>
                  </a:lnTo>
                  <a:lnTo>
                    <a:pt x="149860" y="248919"/>
                  </a:lnTo>
                  <a:lnTo>
                    <a:pt x="147320" y="250189"/>
                  </a:lnTo>
                  <a:lnTo>
                    <a:pt x="144779" y="252730"/>
                  </a:lnTo>
                  <a:lnTo>
                    <a:pt x="142239" y="256539"/>
                  </a:lnTo>
                  <a:lnTo>
                    <a:pt x="140970" y="260350"/>
                  </a:lnTo>
                  <a:lnTo>
                    <a:pt x="138429" y="264160"/>
                  </a:lnTo>
                  <a:lnTo>
                    <a:pt x="137160" y="267969"/>
                  </a:lnTo>
                  <a:lnTo>
                    <a:pt x="134620" y="271780"/>
                  </a:lnTo>
                  <a:lnTo>
                    <a:pt x="132079" y="281939"/>
                  </a:lnTo>
                  <a:lnTo>
                    <a:pt x="130810" y="288289"/>
                  </a:lnTo>
                  <a:lnTo>
                    <a:pt x="128270" y="293369"/>
                  </a:lnTo>
                  <a:lnTo>
                    <a:pt x="127000" y="299719"/>
                  </a:lnTo>
                  <a:lnTo>
                    <a:pt x="121920" y="341630"/>
                  </a:lnTo>
                  <a:lnTo>
                    <a:pt x="119379" y="383539"/>
                  </a:lnTo>
                  <a:lnTo>
                    <a:pt x="118110" y="407669"/>
                  </a:lnTo>
                  <a:lnTo>
                    <a:pt x="118110" y="434339"/>
                  </a:lnTo>
                  <a:lnTo>
                    <a:pt x="118110" y="819150"/>
                  </a:lnTo>
                  <a:lnTo>
                    <a:pt x="0" y="819150"/>
                  </a:lnTo>
                  <a:lnTo>
                    <a:pt x="0" y="1778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/>
          <p:cNvGrpSpPr/>
          <p:nvPr/>
        </p:nvGrpSpPr>
        <p:grpSpPr>
          <a:xfrm>
            <a:off x="5260340" y="3976370"/>
            <a:ext cx="349250" cy="1131570"/>
            <a:chOff x="5260340" y="3976370"/>
            <a:chExt cx="349250" cy="1131570"/>
          </a:xfrm>
        </p:grpSpPr>
        <p:sp>
          <p:nvSpPr>
            <p:cNvPr id="54" name="object 54"/>
            <p:cNvSpPr/>
            <p:nvPr/>
          </p:nvSpPr>
          <p:spPr>
            <a:xfrm>
              <a:off x="5265420" y="3981450"/>
              <a:ext cx="339090" cy="1121410"/>
            </a:xfrm>
            <a:custGeom>
              <a:avLst/>
              <a:gdLst/>
              <a:ahLst/>
              <a:cxnLst/>
              <a:rect l="l" t="t" r="r" b="b"/>
              <a:pathLst>
                <a:path w="339089" h="1121410">
                  <a:moveTo>
                    <a:pt x="135889" y="285750"/>
                  </a:moveTo>
                  <a:lnTo>
                    <a:pt x="129539" y="285750"/>
                  </a:lnTo>
                  <a:lnTo>
                    <a:pt x="115569" y="287019"/>
                  </a:lnTo>
                  <a:lnTo>
                    <a:pt x="102869" y="292100"/>
                  </a:lnTo>
                  <a:lnTo>
                    <a:pt x="96519" y="295910"/>
                  </a:lnTo>
                  <a:lnTo>
                    <a:pt x="90169" y="300989"/>
                  </a:lnTo>
                  <a:lnTo>
                    <a:pt x="83819" y="304800"/>
                  </a:lnTo>
                  <a:lnTo>
                    <a:pt x="77469" y="312419"/>
                  </a:lnTo>
                  <a:lnTo>
                    <a:pt x="72389" y="318769"/>
                  </a:lnTo>
                  <a:lnTo>
                    <a:pt x="67309" y="327660"/>
                  </a:lnTo>
                  <a:lnTo>
                    <a:pt x="60959" y="335280"/>
                  </a:lnTo>
                  <a:lnTo>
                    <a:pt x="55879" y="344169"/>
                  </a:lnTo>
                  <a:lnTo>
                    <a:pt x="50800" y="355600"/>
                  </a:lnTo>
                  <a:lnTo>
                    <a:pt x="45719" y="365760"/>
                  </a:lnTo>
                  <a:lnTo>
                    <a:pt x="40639" y="377189"/>
                  </a:lnTo>
                  <a:lnTo>
                    <a:pt x="36829" y="391160"/>
                  </a:lnTo>
                  <a:lnTo>
                    <a:pt x="31750" y="403860"/>
                  </a:lnTo>
                  <a:lnTo>
                    <a:pt x="20319" y="449580"/>
                  </a:lnTo>
                  <a:lnTo>
                    <a:pt x="17779" y="466089"/>
                  </a:lnTo>
                  <a:lnTo>
                    <a:pt x="13969" y="482600"/>
                  </a:lnTo>
                  <a:lnTo>
                    <a:pt x="5079" y="560069"/>
                  </a:lnTo>
                  <a:lnTo>
                    <a:pt x="2539" y="601980"/>
                  </a:lnTo>
                  <a:lnTo>
                    <a:pt x="969" y="659130"/>
                  </a:lnTo>
                  <a:lnTo>
                    <a:pt x="0" y="695960"/>
                  </a:lnTo>
                  <a:lnTo>
                    <a:pt x="0" y="739139"/>
                  </a:lnTo>
                  <a:lnTo>
                    <a:pt x="2539" y="781050"/>
                  </a:lnTo>
                  <a:lnTo>
                    <a:pt x="5079" y="821689"/>
                  </a:lnTo>
                  <a:lnTo>
                    <a:pt x="7619" y="859789"/>
                  </a:lnTo>
                  <a:lnTo>
                    <a:pt x="17779" y="932180"/>
                  </a:lnTo>
                  <a:lnTo>
                    <a:pt x="33019" y="998219"/>
                  </a:lnTo>
                  <a:lnTo>
                    <a:pt x="46989" y="1040130"/>
                  </a:lnTo>
                  <a:lnTo>
                    <a:pt x="50800" y="1052830"/>
                  </a:lnTo>
                  <a:lnTo>
                    <a:pt x="55879" y="1064260"/>
                  </a:lnTo>
                  <a:lnTo>
                    <a:pt x="68579" y="1082039"/>
                  </a:lnTo>
                  <a:lnTo>
                    <a:pt x="73659" y="1090930"/>
                  </a:lnTo>
                  <a:lnTo>
                    <a:pt x="106679" y="1117600"/>
                  </a:lnTo>
                  <a:lnTo>
                    <a:pt x="129539" y="1121410"/>
                  </a:lnTo>
                  <a:lnTo>
                    <a:pt x="137159" y="1121410"/>
                  </a:lnTo>
                  <a:lnTo>
                    <a:pt x="179069" y="1096010"/>
                  </a:lnTo>
                  <a:lnTo>
                    <a:pt x="190500" y="1079500"/>
                  </a:lnTo>
                  <a:lnTo>
                    <a:pt x="195579" y="1070610"/>
                  </a:lnTo>
                  <a:lnTo>
                    <a:pt x="200659" y="1060450"/>
                  </a:lnTo>
                  <a:lnTo>
                    <a:pt x="205739" y="1049020"/>
                  </a:lnTo>
                  <a:lnTo>
                    <a:pt x="212089" y="1035050"/>
                  </a:lnTo>
                  <a:lnTo>
                    <a:pt x="217169" y="1021080"/>
                  </a:lnTo>
                  <a:lnTo>
                    <a:pt x="222250" y="1003300"/>
                  </a:lnTo>
                  <a:lnTo>
                    <a:pt x="228600" y="985519"/>
                  </a:lnTo>
                  <a:lnTo>
                    <a:pt x="339089" y="985520"/>
                  </a:lnTo>
                  <a:lnTo>
                    <a:pt x="339089" y="897889"/>
                  </a:lnTo>
                  <a:lnTo>
                    <a:pt x="165100" y="897889"/>
                  </a:lnTo>
                  <a:lnTo>
                    <a:pt x="160019" y="895350"/>
                  </a:lnTo>
                  <a:lnTo>
                    <a:pt x="157479" y="895350"/>
                  </a:lnTo>
                  <a:lnTo>
                    <a:pt x="153669" y="891539"/>
                  </a:lnTo>
                  <a:lnTo>
                    <a:pt x="149859" y="889000"/>
                  </a:lnTo>
                  <a:lnTo>
                    <a:pt x="148589" y="886460"/>
                  </a:lnTo>
                  <a:lnTo>
                    <a:pt x="146050" y="883919"/>
                  </a:lnTo>
                  <a:lnTo>
                    <a:pt x="143509" y="880110"/>
                  </a:lnTo>
                  <a:lnTo>
                    <a:pt x="142239" y="876300"/>
                  </a:lnTo>
                  <a:lnTo>
                    <a:pt x="139700" y="872489"/>
                  </a:lnTo>
                  <a:lnTo>
                    <a:pt x="138429" y="867410"/>
                  </a:lnTo>
                  <a:lnTo>
                    <a:pt x="135889" y="863600"/>
                  </a:lnTo>
                  <a:lnTo>
                    <a:pt x="132079" y="852169"/>
                  </a:lnTo>
                  <a:lnTo>
                    <a:pt x="130809" y="845819"/>
                  </a:lnTo>
                  <a:lnTo>
                    <a:pt x="128269" y="839469"/>
                  </a:lnTo>
                  <a:lnTo>
                    <a:pt x="127000" y="833119"/>
                  </a:lnTo>
                  <a:lnTo>
                    <a:pt x="123189" y="810260"/>
                  </a:lnTo>
                  <a:lnTo>
                    <a:pt x="121919" y="793750"/>
                  </a:lnTo>
                  <a:lnTo>
                    <a:pt x="119379" y="774700"/>
                  </a:lnTo>
                  <a:lnTo>
                    <a:pt x="118109" y="754380"/>
                  </a:lnTo>
                  <a:lnTo>
                    <a:pt x="118189" y="657860"/>
                  </a:lnTo>
                  <a:lnTo>
                    <a:pt x="120650" y="618489"/>
                  </a:lnTo>
                  <a:lnTo>
                    <a:pt x="123189" y="600710"/>
                  </a:lnTo>
                  <a:lnTo>
                    <a:pt x="127000" y="577850"/>
                  </a:lnTo>
                  <a:lnTo>
                    <a:pt x="128269" y="571500"/>
                  </a:lnTo>
                  <a:lnTo>
                    <a:pt x="129539" y="563880"/>
                  </a:lnTo>
                  <a:lnTo>
                    <a:pt x="132079" y="558800"/>
                  </a:lnTo>
                  <a:lnTo>
                    <a:pt x="135889" y="548639"/>
                  </a:lnTo>
                  <a:lnTo>
                    <a:pt x="137159" y="543560"/>
                  </a:lnTo>
                  <a:lnTo>
                    <a:pt x="139700" y="539750"/>
                  </a:lnTo>
                  <a:lnTo>
                    <a:pt x="140969" y="535939"/>
                  </a:lnTo>
                  <a:lnTo>
                    <a:pt x="143509" y="532130"/>
                  </a:lnTo>
                  <a:lnTo>
                    <a:pt x="144779" y="528319"/>
                  </a:lnTo>
                  <a:lnTo>
                    <a:pt x="152400" y="520700"/>
                  </a:lnTo>
                  <a:lnTo>
                    <a:pt x="154939" y="519430"/>
                  </a:lnTo>
                  <a:lnTo>
                    <a:pt x="157479" y="516889"/>
                  </a:lnTo>
                  <a:lnTo>
                    <a:pt x="158750" y="516889"/>
                  </a:lnTo>
                  <a:lnTo>
                    <a:pt x="163829" y="514350"/>
                  </a:lnTo>
                  <a:lnTo>
                    <a:pt x="339089" y="514350"/>
                  </a:lnTo>
                  <a:lnTo>
                    <a:pt x="339089" y="382269"/>
                  </a:lnTo>
                  <a:lnTo>
                    <a:pt x="219709" y="382269"/>
                  </a:lnTo>
                  <a:lnTo>
                    <a:pt x="214629" y="370839"/>
                  </a:lnTo>
                  <a:lnTo>
                    <a:pt x="190500" y="322580"/>
                  </a:lnTo>
                  <a:lnTo>
                    <a:pt x="173989" y="304800"/>
                  </a:lnTo>
                  <a:lnTo>
                    <a:pt x="168909" y="298450"/>
                  </a:lnTo>
                  <a:lnTo>
                    <a:pt x="156209" y="290830"/>
                  </a:lnTo>
                  <a:lnTo>
                    <a:pt x="149859" y="288289"/>
                  </a:lnTo>
                  <a:lnTo>
                    <a:pt x="142239" y="287019"/>
                  </a:lnTo>
                  <a:lnTo>
                    <a:pt x="135889" y="285750"/>
                  </a:lnTo>
                  <a:close/>
                </a:path>
                <a:path w="339089" h="1121410">
                  <a:moveTo>
                    <a:pt x="339089" y="985520"/>
                  </a:moveTo>
                  <a:lnTo>
                    <a:pt x="228600" y="985519"/>
                  </a:lnTo>
                  <a:lnTo>
                    <a:pt x="228600" y="1104900"/>
                  </a:lnTo>
                  <a:lnTo>
                    <a:pt x="339089" y="1104900"/>
                  </a:lnTo>
                  <a:lnTo>
                    <a:pt x="339089" y="985520"/>
                  </a:lnTo>
                  <a:close/>
                </a:path>
                <a:path w="339089" h="1121410">
                  <a:moveTo>
                    <a:pt x="339089" y="514350"/>
                  </a:moveTo>
                  <a:lnTo>
                    <a:pt x="166369" y="514350"/>
                  </a:lnTo>
                  <a:lnTo>
                    <a:pt x="172719" y="515619"/>
                  </a:lnTo>
                  <a:lnTo>
                    <a:pt x="175259" y="516889"/>
                  </a:lnTo>
                  <a:lnTo>
                    <a:pt x="177800" y="516889"/>
                  </a:lnTo>
                  <a:lnTo>
                    <a:pt x="180339" y="519430"/>
                  </a:lnTo>
                  <a:lnTo>
                    <a:pt x="182879" y="520700"/>
                  </a:lnTo>
                  <a:lnTo>
                    <a:pt x="190500" y="528319"/>
                  </a:lnTo>
                  <a:lnTo>
                    <a:pt x="193039" y="532130"/>
                  </a:lnTo>
                  <a:lnTo>
                    <a:pt x="194309" y="535939"/>
                  </a:lnTo>
                  <a:lnTo>
                    <a:pt x="196850" y="539750"/>
                  </a:lnTo>
                  <a:lnTo>
                    <a:pt x="199389" y="544830"/>
                  </a:lnTo>
                  <a:lnTo>
                    <a:pt x="200659" y="549910"/>
                  </a:lnTo>
                  <a:lnTo>
                    <a:pt x="205739" y="560069"/>
                  </a:lnTo>
                  <a:lnTo>
                    <a:pt x="209550" y="579119"/>
                  </a:lnTo>
                  <a:lnTo>
                    <a:pt x="212089" y="586739"/>
                  </a:lnTo>
                  <a:lnTo>
                    <a:pt x="214629" y="601980"/>
                  </a:lnTo>
                  <a:lnTo>
                    <a:pt x="217169" y="618489"/>
                  </a:lnTo>
                  <a:lnTo>
                    <a:pt x="218439" y="637539"/>
                  </a:lnTo>
                  <a:lnTo>
                    <a:pt x="219709" y="657860"/>
                  </a:lnTo>
                  <a:lnTo>
                    <a:pt x="219709" y="679450"/>
                  </a:lnTo>
                  <a:lnTo>
                    <a:pt x="220979" y="701039"/>
                  </a:lnTo>
                  <a:lnTo>
                    <a:pt x="219709" y="726439"/>
                  </a:lnTo>
                  <a:lnTo>
                    <a:pt x="219709" y="750569"/>
                  </a:lnTo>
                  <a:lnTo>
                    <a:pt x="218439" y="772160"/>
                  </a:lnTo>
                  <a:lnTo>
                    <a:pt x="213359" y="817880"/>
                  </a:lnTo>
                  <a:lnTo>
                    <a:pt x="207009" y="845819"/>
                  </a:lnTo>
                  <a:lnTo>
                    <a:pt x="205739" y="852169"/>
                  </a:lnTo>
                  <a:lnTo>
                    <a:pt x="190500" y="882650"/>
                  </a:lnTo>
                  <a:lnTo>
                    <a:pt x="187959" y="886460"/>
                  </a:lnTo>
                  <a:lnTo>
                    <a:pt x="186689" y="887730"/>
                  </a:lnTo>
                  <a:lnTo>
                    <a:pt x="184150" y="891539"/>
                  </a:lnTo>
                  <a:lnTo>
                    <a:pt x="181609" y="892810"/>
                  </a:lnTo>
                  <a:lnTo>
                    <a:pt x="179069" y="895350"/>
                  </a:lnTo>
                  <a:lnTo>
                    <a:pt x="176529" y="895350"/>
                  </a:lnTo>
                  <a:lnTo>
                    <a:pt x="171450" y="897889"/>
                  </a:lnTo>
                  <a:lnTo>
                    <a:pt x="339089" y="897889"/>
                  </a:lnTo>
                  <a:lnTo>
                    <a:pt x="339089" y="514350"/>
                  </a:lnTo>
                  <a:close/>
                </a:path>
                <a:path w="339089" h="1121410">
                  <a:moveTo>
                    <a:pt x="339089" y="0"/>
                  </a:moveTo>
                  <a:lnTo>
                    <a:pt x="219709" y="0"/>
                  </a:lnTo>
                  <a:lnTo>
                    <a:pt x="219709" y="382269"/>
                  </a:lnTo>
                  <a:lnTo>
                    <a:pt x="339089" y="382269"/>
                  </a:lnTo>
                  <a:lnTo>
                    <a:pt x="3390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273040" y="3981449"/>
              <a:ext cx="336550" cy="1126490"/>
            </a:xfrm>
            <a:custGeom>
              <a:avLst/>
              <a:gdLst/>
              <a:ahLst/>
              <a:cxnLst/>
              <a:rect l="l" t="t" r="r" b="b"/>
              <a:pathLst>
                <a:path w="336550" h="1126489">
                  <a:moveTo>
                    <a:pt x="336550" y="0"/>
                  </a:moveTo>
                  <a:lnTo>
                    <a:pt x="326390" y="0"/>
                  </a:lnTo>
                  <a:lnTo>
                    <a:pt x="326390" y="1099820"/>
                  </a:lnTo>
                  <a:lnTo>
                    <a:pt x="224790" y="1099820"/>
                  </a:lnTo>
                  <a:lnTo>
                    <a:pt x="224790" y="986790"/>
                  </a:lnTo>
                  <a:lnTo>
                    <a:pt x="224790" y="956310"/>
                  </a:lnTo>
                  <a:lnTo>
                    <a:pt x="215887" y="956310"/>
                  </a:lnTo>
                  <a:lnTo>
                    <a:pt x="215887" y="984300"/>
                  </a:lnTo>
                  <a:lnTo>
                    <a:pt x="210820" y="1002030"/>
                  </a:lnTo>
                  <a:lnTo>
                    <a:pt x="204851" y="1018743"/>
                  </a:lnTo>
                  <a:lnTo>
                    <a:pt x="204470" y="1018540"/>
                  </a:lnTo>
                  <a:lnTo>
                    <a:pt x="199390" y="1032510"/>
                  </a:lnTo>
                  <a:lnTo>
                    <a:pt x="194310" y="1046480"/>
                  </a:lnTo>
                  <a:lnTo>
                    <a:pt x="189230" y="1057910"/>
                  </a:lnTo>
                  <a:lnTo>
                    <a:pt x="184581" y="1068362"/>
                  </a:lnTo>
                  <a:lnTo>
                    <a:pt x="184150" y="1068070"/>
                  </a:lnTo>
                  <a:lnTo>
                    <a:pt x="179070" y="1076960"/>
                  </a:lnTo>
                  <a:lnTo>
                    <a:pt x="173990" y="1084580"/>
                  </a:lnTo>
                  <a:lnTo>
                    <a:pt x="174879" y="1085037"/>
                  </a:lnTo>
                  <a:lnTo>
                    <a:pt x="168910" y="1092200"/>
                  </a:lnTo>
                  <a:lnTo>
                    <a:pt x="162560" y="1099820"/>
                  </a:lnTo>
                  <a:lnTo>
                    <a:pt x="156298" y="1105039"/>
                  </a:lnTo>
                  <a:lnTo>
                    <a:pt x="156210" y="1104900"/>
                  </a:lnTo>
                  <a:lnTo>
                    <a:pt x="150304" y="1109624"/>
                  </a:lnTo>
                  <a:lnTo>
                    <a:pt x="149860" y="1108710"/>
                  </a:lnTo>
                  <a:lnTo>
                    <a:pt x="142240" y="1112520"/>
                  </a:lnTo>
                  <a:lnTo>
                    <a:pt x="136029" y="1115631"/>
                  </a:lnTo>
                  <a:lnTo>
                    <a:pt x="135890" y="1115060"/>
                  </a:lnTo>
                  <a:lnTo>
                    <a:pt x="128270" y="1116330"/>
                  </a:lnTo>
                  <a:lnTo>
                    <a:pt x="121285" y="1117498"/>
                  </a:lnTo>
                  <a:lnTo>
                    <a:pt x="106680" y="1115060"/>
                  </a:lnTo>
                  <a:lnTo>
                    <a:pt x="106680" y="1115568"/>
                  </a:lnTo>
                  <a:lnTo>
                    <a:pt x="101600" y="1112520"/>
                  </a:lnTo>
                  <a:lnTo>
                    <a:pt x="93980" y="1109980"/>
                  </a:lnTo>
                  <a:lnTo>
                    <a:pt x="87630" y="1106170"/>
                  </a:lnTo>
                  <a:lnTo>
                    <a:pt x="81978" y="1101661"/>
                  </a:lnTo>
                  <a:lnTo>
                    <a:pt x="82550" y="1101090"/>
                  </a:lnTo>
                  <a:lnTo>
                    <a:pt x="75615" y="1095324"/>
                  </a:lnTo>
                  <a:lnTo>
                    <a:pt x="53340" y="1061720"/>
                  </a:lnTo>
                  <a:lnTo>
                    <a:pt x="48260" y="1050290"/>
                  </a:lnTo>
                  <a:lnTo>
                    <a:pt x="43180" y="1038860"/>
                  </a:lnTo>
                  <a:lnTo>
                    <a:pt x="38100" y="1026160"/>
                  </a:lnTo>
                  <a:lnTo>
                    <a:pt x="34290" y="1012190"/>
                  </a:lnTo>
                  <a:lnTo>
                    <a:pt x="29298" y="997254"/>
                  </a:lnTo>
                  <a:lnTo>
                    <a:pt x="30480" y="996950"/>
                  </a:lnTo>
                  <a:lnTo>
                    <a:pt x="21590" y="965200"/>
                  </a:lnTo>
                  <a:lnTo>
                    <a:pt x="15240" y="930910"/>
                  </a:lnTo>
                  <a:lnTo>
                    <a:pt x="15062" y="930960"/>
                  </a:lnTo>
                  <a:lnTo>
                    <a:pt x="10160" y="895350"/>
                  </a:lnTo>
                  <a:lnTo>
                    <a:pt x="5080" y="896620"/>
                  </a:lnTo>
                  <a:lnTo>
                    <a:pt x="0" y="897890"/>
                  </a:lnTo>
                  <a:lnTo>
                    <a:pt x="6350" y="933450"/>
                  </a:lnTo>
                  <a:lnTo>
                    <a:pt x="12700" y="967740"/>
                  </a:lnTo>
                  <a:lnTo>
                    <a:pt x="20320" y="999490"/>
                  </a:lnTo>
                  <a:lnTo>
                    <a:pt x="21590" y="999490"/>
                  </a:lnTo>
                  <a:lnTo>
                    <a:pt x="25400" y="1014730"/>
                  </a:lnTo>
                  <a:lnTo>
                    <a:pt x="29210" y="1028700"/>
                  </a:lnTo>
                  <a:lnTo>
                    <a:pt x="34290" y="1041400"/>
                  </a:lnTo>
                  <a:lnTo>
                    <a:pt x="39370" y="1054100"/>
                  </a:lnTo>
                  <a:lnTo>
                    <a:pt x="44450" y="1065530"/>
                  </a:lnTo>
                  <a:lnTo>
                    <a:pt x="50800" y="1075690"/>
                  </a:lnTo>
                  <a:lnTo>
                    <a:pt x="55880" y="1084580"/>
                  </a:lnTo>
                  <a:lnTo>
                    <a:pt x="62230" y="1093470"/>
                  </a:lnTo>
                  <a:lnTo>
                    <a:pt x="68580" y="1101090"/>
                  </a:lnTo>
                  <a:lnTo>
                    <a:pt x="68580" y="1102360"/>
                  </a:lnTo>
                  <a:lnTo>
                    <a:pt x="74930" y="1107440"/>
                  </a:lnTo>
                  <a:lnTo>
                    <a:pt x="76200" y="1107440"/>
                  </a:lnTo>
                  <a:lnTo>
                    <a:pt x="82550" y="1113790"/>
                  </a:lnTo>
                  <a:lnTo>
                    <a:pt x="88900" y="1118870"/>
                  </a:lnTo>
                  <a:lnTo>
                    <a:pt x="90170" y="1118870"/>
                  </a:lnTo>
                  <a:lnTo>
                    <a:pt x="97790" y="1121410"/>
                  </a:lnTo>
                  <a:lnTo>
                    <a:pt x="104140" y="1123950"/>
                  </a:lnTo>
                  <a:lnTo>
                    <a:pt x="105410" y="1125220"/>
                  </a:lnTo>
                  <a:lnTo>
                    <a:pt x="120650" y="1126490"/>
                  </a:lnTo>
                  <a:lnTo>
                    <a:pt x="121920" y="1126490"/>
                  </a:lnTo>
                  <a:lnTo>
                    <a:pt x="129540" y="1126490"/>
                  </a:lnTo>
                  <a:lnTo>
                    <a:pt x="137160" y="1125220"/>
                  </a:lnTo>
                  <a:lnTo>
                    <a:pt x="138430" y="1123950"/>
                  </a:lnTo>
                  <a:lnTo>
                    <a:pt x="146050" y="1121410"/>
                  </a:lnTo>
                  <a:lnTo>
                    <a:pt x="153670" y="1117600"/>
                  </a:lnTo>
                  <a:lnTo>
                    <a:pt x="154940" y="1117600"/>
                  </a:lnTo>
                  <a:lnTo>
                    <a:pt x="161290" y="1112520"/>
                  </a:lnTo>
                  <a:lnTo>
                    <a:pt x="168910" y="1106170"/>
                  </a:lnTo>
                  <a:lnTo>
                    <a:pt x="175260" y="1098550"/>
                  </a:lnTo>
                  <a:lnTo>
                    <a:pt x="181610" y="1089660"/>
                  </a:lnTo>
                  <a:lnTo>
                    <a:pt x="182880" y="1089660"/>
                  </a:lnTo>
                  <a:lnTo>
                    <a:pt x="186690" y="1082040"/>
                  </a:lnTo>
                  <a:lnTo>
                    <a:pt x="191770" y="1073150"/>
                  </a:lnTo>
                  <a:lnTo>
                    <a:pt x="193040" y="1073150"/>
                  </a:lnTo>
                  <a:lnTo>
                    <a:pt x="198120" y="1061720"/>
                  </a:lnTo>
                  <a:lnTo>
                    <a:pt x="203200" y="1051560"/>
                  </a:lnTo>
                  <a:lnTo>
                    <a:pt x="203200" y="1050290"/>
                  </a:lnTo>
                  <a:lnTo>
                    <a:pt x="208280" y="1036320"/>
                  </a:lnTo>
                  <a:lnTo>
                    <a:pt x="213360" y="1022350"/>
                  </a:lnTo>
                  <a:lnTo>
                    <a:pt x="215887" y="1015784"/>
                  </a:lnTo>
                  <a:lnTo>
                    <a:pt x="215887" y="1104900"/>
                  </a:lnTo>
                  <a:lnTo>
                    <a:pt x="215900" y="1108710"/>
                  </a:lnTo>
                  <a:lnTo>
                    <a:pt x="220980" y="1108710"/>
                  </a:lnTo>
                  <a:lnTo>
                    <a:pt x="331470" y="1108710"/>
                  </a:lnTo>
                  <a:lnTo>
                    <a:pt x="336550" y="1108710"/>
                  </a:lnTo>
                  <a:lnTo>
                    <a:pt x="336550" y="110490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260340" y="4262119"/>
              <a:ext cx="182880" cy="617220"/>
            </a:xfrm>
            <a:custGeom>
              <a:avLst/>
              <a:gdLst/>
              <a:ahLst/>
              <a:cxnLst/>
              <a:rect l="l" t="t" r="r" b="b"/>
              <a:pathLst>
                <a:path w="182879" h="617220">
                  <a:moveTo>
                    <a:pt x="182880" y="20320"/>
                  </a:moveTo>
                  <a:lnTo>
                    <a:pt x="176530" y="15240"/>
                  </a:lnTo>
                  <a:lnTo>
                    <a:pt x="176530" y="13970"/>
                  </a:lnTo>
                  <a:lnTo>
                    <a:pt x="170180" y="10160"/>
                  </a:lnTo>
                  <a:lnTo>
                    <a:pt x="163830" y="6350"/>
                  </a:lnTo>
                  <a:lnTo>
                    <a:pt x="162560" y="6350"/>
                  </a:lnTo>
                  <a:lnTo>
                    <a:pt x="156210" y="3810"/>
                  </a:lnTo>
                  <a:lnTo>
                    <a:pt x="156210" y="2540"/>
                  </a:lnTo>
                  <a:lnTo>
                    <a:pt x="154940" y="2540"/>
                  </a:lnTo>
                  <a:lnTo>
                    <a:pt x="148590" y="2540"/>
                  </a:lnTo>
                  <a:lnTo>
                    <a:pt x="142240" y="0"/>
                  </a:lnTo>
                  <a:lnTo>
                    <a:pt x="140970" y="0"/>
                  </a:lnTo>
                  <a:lnTo>
                    <a:pt x="134620" y="0"/>
                  </a:lnTo>
                  <a:lnTo>
                    <a:pt x="133350" y="0"/>
                  </a:lnTo>
                  <a:lnTo>
                    <a:pt x="120650" y="2540"/>
                  </a:lnTo>
                  <a:lnTo>
                    <a:pt x="119380" y="2540"/>
                  </a:lnTo>
                  <a:lnTo>
                    <a:pt x="106680" y="7620"/>
                  </a:lnTo>
                  <a:lnTo>
                    <a:pt x="105410" y="7620"/>
                  </a:lnTo>
                  <a:lnTo>
                    <a:pt x="99060" y="11430"/>
                  </a:lnTo>
                  <a:lnTo>
                    <a:pt x="92710" y="16510"/>
                  </a:lnTo>
                  <a:lnTo>
                    <a:pt x="86360" y="21590"/>
                  </a:lnTo>
                  <a:lnTo>
                    <a:pt x="80010" y="27940"/>
                  </a:lnTo>
                  <a:lnTo>
                    <a:pt x="73660" y="34290"/>
                  </a:lnTo>
                  <a:lnTo>
                    <a:pt x="73660" y="35560"/>
                  </a:lnTo>
                  <a:lnTo>
                    <a:pt x="68580" y="44450"/>
                  </a:lnTo>
                  <a:lnTo>
                    <a:pt x="62230" y="52070"/>
                  </a:lnTo>
                  <a:lnTo>
                    <a:pt x="57150" y="62230"/>
                  </a:lnTo>
                  <a:lnTo>
                    <a:pt x="55880" y="62230"/>
                  </a:lnTo>
                  <a:lnTo>
                    <a:pt x="52070" y="72390"/>
                  </a:lnTo>
                  <a:lnTo>
                    <a:pt x="46990" y="83820"/>
                  </a:lnTo>
                  <a:lnTo>
                    <a:pt x="41910" y="95250"/>
                  </a:lnTo>
                  <a:lnTo>
                    <a:pt x="36830" y="109220"/>
                  </a:lnTo>
                  <a:lnTo>
                    <a:pt x="33020" y="121920"/>
                  </a:lnTo>
                  <a:lnTo>
                    <a:pt x="27940" y="137160"/>
                  </a:lnTo>
                  <a:lnTo>
                    <a:pt x="24130" y="152400"/>
                  </a:lnTo>
                  <a:lnTo>
                    <a:pt x="20320" y="167640"/>
                  </a:lnTo>
                  <a:lnTo>
                    <a:pt x="17780" y="184150"/>
                  </a:lnTo>
                  <a:lnTo>
                    <a:pt x="15240" y="201930"/>
                  </a:lnTo>
                  <a:lnTo>
                    <a:pt x="8890" y="237490"/>
                  </a:lnTo>
                  <a:lnTo>
                    <a:pt x="8890" y="238760"/>
                  </a:lnTo>
                  <a:lnTo>
                    <a:pt x="5080" y="278130"/>
                  </a:lnTo>
                  <a:lnTo>
                    <a:pt x="2540" y="321310"/>
                  </a:lnTo>
                  <a:lnTo>
                    <a:pt x="1270" y="367030"/>
                  </a:lnTo>
                  <a:lnTo>
                    <a:pt x="0" y="415290"/>
                  </a:lnTo>
                  <a:lnTo>
                    <a:pt x="1270" y="458470"/>
                  </a:lnTo>
                  <a:lnTo>
                    <a:pt x="1270" y="541020"/>
                  </a:lnTo>
                  <a:lnTo>
                    <a:pt x="5080" y="541020"/>
                  </a:lnTo>
                  <a:lnTo>
                    <a:pt x="8890" y="580390"/>
                  </a:lnTo>
                  <a:lnTo>
                    <a:pt x="12700" y="617220"/>
                  </a:lnTo>
                  <a:lnTo>
                    <a:pt x="17780" y="615950"/>
                  </a:lnTo>
                  <a:lnTo>
                    <a:pt x="22860" y="614680"/>
                  </a:lnTo>
                  <a:lnTo>
                    <a:pt x="17780" y="579120"/>
                  </a:lnTo>
                  <a:lnTo>
                    <a:pt x="13970" y="541020"/>
                  </a:lnTo>
                  <a:lnTo>
                    <a:pt x="13970" y="458470"/>
                  </a:lnTo>
                  <a:lnTo>
                    <a:pt x="10160" y="458470"/>
                  </a:lnTo>
                  <a:lnTo>
                    <a:pt x="10160" y="415290"/>
                  </a:lnTo>
                  <a:lnTo>
                    <a:pt x="10160" y="367030"/>
                  </a:lnTo>
                  <a:lnTo>
                    <a:pt x="11430" y="321310"/>
                  </a:lnTo>
                  <a:lnTo>
                    <a:pt x="15240" y="279400"/>
                  </a:lnTo>
                  <a:lnTo>
                    <a:pt x="19050" y="238760"/>
                  </a:lnTo>
                  <a:lnTo>
                    <a:pt x="24130" y="203200"/>
                  </a:lnTo>
                  <a:lnTo>
                    <a:pt x="26670" y="185420"/>
                  </a:lnTo>
                  <a:lnTo>
                    <a:pt x="30480" y="168910"/>
                  </a:lnTo>
                  <a:lnTo>
                    <a:pt x="34290" y="154940"/>
                  </a:lnTo>
                  <a:lnTo>
                    <a:pt x="36830" y="139700"/>
                  </a:lnTo>
                  <a:lnTo>
                    <a:pt x="41910" y="124460"/>
                  </a:lnTo>
                  <a:lnTo>
                    <a:pt x="45720" y="111760"/>
                  </a:lnTo>
                  <a:lnTo>
                    <a:pt x="50406" y="98869"/>
                  </a:lnTo>
                  <a:lnTo>
                    <a:pt x="50800" y="99060"/>
                  </a:lnTo>
                  <a:lnTo>
                    <a:pt x="54610" y="87630"/>
                  </a:lnTo>
                  <a:lnTo>
                    <a:pt x="59690" y="76200"/>
                  </a:lnTo>
                  <a:lnTo>
                    <a:pt x="64770" y="66040"/>
                  </a:lnTo>
                  <a:lnTo>
                    <a:pt x="69850" y="57150"/>
                  </a:lnTo>
                  <a:lnTo>
                    <a:pt x="76200" y="48260"/>
                  </a:lnTo>
                  <a:lnTo>
                    <a:pt x="81280" y="40640"/>
                  </a:lnTo>
                  <a:lnTo>
                    <a:pt x="86360" y="34290"/>
                  </a:lnTo>
                  <a:lnTo>
                    <a:pt x="92710" y="27940"/>
                  </a:lnTo>
                  <a:lnTo>
                    <a:pt x="97790" y="24130"/>
                  </a:lnTo>
                  <a:lnTo>
                    <a:pt x="104140" y="19050"/>
                  </a:lnTo>
                  <a:lnTo>
                    <a:pt x="110490" y="15240"/>
                  </a:lnTo>
                  <a:lnTo>
                    <a:pt x="110274" y="14922"/>
                  </a:lnTo>
                  <a:lnTo>
                    <a:pt x="121920" y="11430"/>
                  </a:lnTo>
                  <a:lnTo>
                    <a:pt x="135890" y="10160"/>
                  </a:lnTo>
                  <a:lnTo>
                    <a:pt x="140970" y="10160"/>
                  </a:lnTo>
                  <a:lnTo>
                    <a:pt x="147320" y="11430"/>
                  </a:lnTo>
                  <a:lnTo>
                    <a:pt x="152514" y="12471"/>
                  </a:lnTo>
                  <a:lnTo>
                    <a:pt x="152400" y="12700"/>
                  </a:lnTo>
                  <a:lnTo>
                    <a:pt x="158927" y="14884"/>
                  </a:lnTo>
                  <a:lnTo>
                    <a:pt x="158750" y="15240"/>
                  </a:lnTo>
                  <a:lnTo>
                    <a:pt x="165100" y="17780"/>
                  </a:lnTo>
                  <a:lnTo>
                    <a:pt x="170649" y="21120"/>
                  </a:lnTo>
                  <a:lnTo>
                    <a:pt x="170180" y="21590"/>
                  </a:lnTo>
                  <a:lnTo>
                    <a:pt x="176530" y="26670"/>
                  </a:lnTo>
                  <a:lnTo>
                    <a:pt x="182880" y="203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5430520" y="3976369"/>
              <a:ext cx="179070" cy="415290"/>
            </a:xfrm>
            <a:custGeom>
              <a:avLst/>
              <a:gdLst/>
              <a:ahLst/>
              <a:cxnLst/>
              <a:rect l="l" t="t" r="r" b="b"/>
              <a:pathLst>
                <a:path w="179070" h="415289">
                  <a:moveTo>
                    <a:pt x="179070" y="0"/>
                  </a:moveTo>
                  <a:lnTo>
                    <a:pt x="173990" y="0"/>
                  </a:lnTo>
                  <a:lnTo>
                    <a:pt x="54610" y="0"/>
                  </a:lnTo>
                  <a:lnTo>
                    <a:pt x="49530" y="0"/>
                  </a:lnTo>
                  <a:lnTo>
                    <a:pt x="49530" y="5080"/>
                  </a:lnTo>
                  <a:lnTo>
                    <a:pt x="49530" y="363220"/>
                  </a:lnTo>
                  <a:lnTo>
                    <a:pt x="44450" y="353060"/>
                  </a:lnTo>
                  <a:lnTo>
                    <a:pt x="44450" y="351790"/>
                  </a:lnTo>
                  <a:lnTo>
                    <a:pt x="39370" y="342900"/>
                  </a:lnTo>
                  <a:lnTo>
                    <a:pt x="34290" y="334010"/>
                  </a:lnTo>
                  <a:lnTo>
                    <a:pt x="29210" y="325120"/>
                  </a:lnTo>
                  <a:lnTo>
                    <a:pt x="24130" y="318770"/>
                  </a:lnTo>
                  <a:lnTo>
                    <a:pt x="19050" y="312420"/>
                  </a:lnTo>
                  <a:lnTo>
                    <a:pt x="17780" y="312420"/>
                  </a:lnTo>
                  <a:lnTo>
                    <a:pt x="12700" y="306070"/>
                  </a:lnTo>
                  <a:lnTo>
                    <a:pt x="6350" y="300990"/>
                  </a:lnTo>
                  <a:lnTo>
                    <a:pt x="0" y="307340"/>
                  </a:lnTo>
                  <a:lnTo>
                    <a:pt x="6350" y="312420"/>
                  </a:lnTo>
                  <a:lnTo>
                    <a:pt x="11430" y="318770"/>
                  </a:lnTo>
                  <a:lnTo>
                    <a:pt x="11938" y="318262"/>
                  </a:lnTo>
                  <a:lnTo>
                    <a:pt x="16510" y="325120"/>
                  </a:lnTo>
                  <a:lnTo>
                    <a:pt x="21590" y="331470"/>
                  </a:lnTo>
                  <a:lnTo>
                    <a:pt x="22047" y="331012"/>
                  </a:lnTo>
                  <a:lnTo>
                    <a:pt x="26670" y="339090"/>
                  </a:lnTo>
                  <a:lnTo>
                    <a:pt x="31750" y="347980"/>
                  </a:lnTo>
                  <a:lnTo>
                    <a:pt x="32219" y="347662"/>
                  </a:lnTo>
                  <a:lnTo>
                    <a:pt x="36830" y="356870"/>
                  </a:lnTo>
                  <a:lnTo>
                    <a:pt x="37172" y="356641"/>
                  </a:lnTo>
                  <a:lnTo>
                    <a:pt x="40640" y="367030"/>
                  </a:lnTo>
                  <a:lnTo>
                    <a:pt x="45720" y="377190"/>
                  </a:lnTo>
                  <a:lnTo>
                    <a:pt x="49530" y="388620"/>
                  </a:lnTo>
                  <a:lnTo>
                    <a:pt x="59690" y="415290"/>
                  </a:lnTo>
                  <a:lnTo>
                    <a:pt x="59690" y="387350"/>
                  </a:lnTo>
                  <a:lnTo>
                    <a:pt x="59690" y="8890"/>
                  </a:lnTo>
                  <a:lnTo>
                    <a:pt x="173990" y="8890"/>
                  </a:lnTo>
                  <a:lnTo>
                    <a:pt x="173990" y="5080"/>
                  </a:lnTo>
                  <a:lnTo>
                    <a:pt x="179070" y="5080"/>
                  </a:lnTo>
                  <a:lnTo>
                    <a:pt x="1790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378450" y="4491990"/>
              <a:ext cx="111760" cy="3911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9" name="object 59"/>
          <p:cNvGrpSpPr/>
          <p:nvPr/>
        </p:nvGrpSpPr>
        <p:grpSpPr>
          <a:xfrm>
            <a:off x="5855970" y="3957727"/>
            <a:ext cx="633730" cy="1150620"/>
            <a:chOff x="5855970" y="3957727"/>
            <a:chExt cx="633730" cy="1150620"/>
          </a:xfrm>
        </p:grpSpPr>
        <p:sp>
          <p:nvSpPr>
            <p:cNvPr id="60" name="object 60"/>
            <p:cNvSpPr/>
            <p:nvPr/>
          </p:nvSpPr>
          <p:spPr>
            <a:xfrm>
              <a:off x="5861050" y="4267200"/>
              <a:ext cx="353060" cy="835660"/>
            </a:xfrm>
            <a:custGeom>
              <a:avLst/>
              <a:gdLst/>
              <a:ahLst/>
              <a:cxnLst/>
              <a:rect l="l" t="t" r="r" b="b"/>
              <a:pathLst>
                <a:path w="353060" h="835660">
                  <a:moveTo>
                    <a:pt x="175260" y="0"/>
                  </a:moveTo>
                  <a:lnTo>
                    <a:pt x="137160" y="7619"/>
                  </a:lnTo>
                  <a:lnTo>
                    <a:pt x="102870" y="29210"/>
                  </a:lnTo>
                  <a:lnTo>
                    <a:pt x="80010" y="55880"/>
                  </a:lnTo>
                  <a:lnTo>
                    <a:pt x="72389" y="64769"/>
                  </a:lnTo>
                  <a:lnTo>
                    <a:pt x="66039" y="77469"/>
                  </a:lnTo>
                  <a:lnTo>
                    <a:pt x="58420" y="90169"/>
                  </a:lnTo>
                  <a:lnTo>
                    <a:pt x="52070" y="104139"/>
                  </a:lnTo>
                  <a:lnTo>
                    <a:pt x="35560" y="149860"/>
                  </a:lnTo>
                  <a:lnTo>
                    <a:pt x="13970" y="234950"/>
                  </a:lnTo>
                  <a:lnTo>
                    <a:pt x="6350" y="292100"/>
                  </a:lnTo>
                  <a:lnTo>
                    <a:pt x="2539" y="332739"/>
                  </a:lnTo>
                  <a:lnTo>
                    <a:pt x="0" y="375919"/>
                  </a:lnTo>
                  <a:lnTo>
                    <a:pt x="70" y="469900"/>
                  </a:lnTo>
                  <a:lnTo>
                    <a:pt x="2539" y="514350"/>
                  </a:lnTo>
                  <a:lnTo>
                    <a:pt x="7620" y="557530"/>
                  </a:lnTo>
                  <a:lnTo>
                    <a:pt x="10160" y="577850"/>
                  </a:lnTo>
                  <a:lnTo>
                    <a:pt x="13970" y="598169"/>
                  </a:lnTo>
                  <a:lnTo>
                    <a:pt x="16510" y="617219"/>
                  </a:lnTo>
                  <a:lnTo>
                    <a:pt x="21589" y="636269"/>
                  </a:lnTo>
                  <a:lnTo>
                    <a:pt x="25400" y="655319"/>
                  </a:lnTo>
                  <a:lnTo>
                    <a:pt x="30479" y="673100"/>
                  </a:lnTo>
                  <a:lnTo>
                    <a:pt x="54610" y="739139"/>
                  </a:lnTo>
                  <a:lnTo>
                    <a:pt x="80010" y="781050"/>
                  </a:lnTo>
                  <a:lnTo>
                    <a:pt x="107950" y="811530"/>
                  </a:lnTo>
                  <a:lnTo>
                    <a:pt x="157479" y="834389"/>
                  </a:lnTo>
                  <a:lnTo>
                    <a:pt x="175260" y="835660"/>
                  </a:lnTo>
                  <a:lnTo>
                    <a:pt x="195579" y="834389"/>
                  </a:lnTo>
                  <a:lnTo>
                    <a:pt x="232410" y="819150"/>
                  </a:lnTo>
                  <a:lnTo>
                    <a:pt x="265429" y="789939"/>
                  </a:lnTo>
                  <a:lnTo>
                    <a:pt x="293370" y="746760"/>
                  </a:lnTo>
                  <a:lnTo>
                    <a:pt x="299720" y="731519"/>
                  </a:lnTo>
                  <a:lnTo>
                    <a:pt x="306070" y="717550"/>
                  </a:lnTo>
                  <a:lnTo>
                    <a:pt x="311150" y="703580"/>
                  </a:lnTo>
                  <a:lnTo>
                    <a:pt x="317500" y="688339"/>
                  </a:lnTo>
                  <a:lnTo>
                    <a:pt x="321310" y="671830"/>
                  </a:lnTo>
                  <a:lnTo>
                    <a:pt x="326389" y="655319"/>
                  </a:lnTo>
                  <a:lnTo>
                    <a:pt x="331470" y="637539"/>
                  </a:lnTo>
                  <a:lnTo>
                    <a:pt x="333521" y="628650"/>
                  </a:lnTo>
                  <a:lnTo>
                    <a:pt x="172720" y="628650"/>
                  </a:lnTo>
                  <a:lnTo>
                    <a:pt x="170179" y="627380"/>
                  </a:lnTo>
                  <a:lnTo>
                    <a:pt x="167639" y="627380"/>
                  </a:lnTo>
                  <a:lnTo>
                    <a:pt x="163829" y="626110"/>
                  </a:lnTo>
                  <a:lnTo>
                    <a:pt x="158750" y="621030"/>
                  </a:lnTo>
                  <a:lnTo>
                    <a:pt x="156210" y="619760"/>
                  </a:lnTo>
                  <a:lnTo>
                    <a:pt x="149860" y="613410"/>
                  </a:lnTo>
                  <a:lnTo>
                    <a:pt x="147320" y="609600"/>
                  </a:lnTo>
                  <a:lnTo>
                    <a:pt x="144779" y="604519"/>
                  </a:lnTo>
                  <a:lnTo>
                    <a:pt x="143510" y="600710"/>
                  </a:lnTo>
                  <a:lnTo>
                    <a:pt x="140970" y="594360"/>
                  </a:lnTo>
                  <a:lnTo>
                    <a:pt x="138429" y="590550"/>
                  </a:lnTo>
                  <a:lnTo>
                    <a:pt x="134620" y="577850"/>
                  </a:lnTo>
                  <a:lnTo>
                    <a:pt x="132079" y="571500"/>
                  </a:lnTo>
                  <a:lnTo>
                    <a:pt x="121920" y="513080"/>
                  </a:lnTo>
                  <a:lnTo>
                    <a:pt x="118110" y="469900"/>
                  </a:lnTo>
                  <a:lnTo>
                    <a:pt x="117989" y="443230"/>
                  </a:lnTo>
                  <a:lnTo>
                    <a:pt x="116900" y="420369"/>
                  </a:lnTo>
                  <a:lnTo>
                    <a:pt x="116966" y="416560"/>
                  </a:lnTo>
                  <a:lnTo>
                    <a:pt x="118110" y="393700"/>
                  </a:lnTo>
                  <a:lnTo>
                    <a:pt x="118184" y="368300"/>
                  </a:lnTo>
                  <a:lnTo>
                    <a:pt x="121920" y="327660"/>
                  </a:lnTo>
                  <a:lnTo>
                    <a:pt x="128270" y="284480"/>
                  </a:lnTo>
                  <a:lnTo>
                    <a:pt x="130810" y="276860"/>
                  </a:lnTo>
                  <a:lnTo>
                    <a:pt x="132079" y="269239"/>
                  </a:lnTo>
                  <a:lnTo>
                    <a:pt x="134620" y="262889"/>
                  </a:lnTo>
                  <a:lnTo>
                    <a:pt x="138429" y="250189"/>
                  </a:lnTo>
                  <a:lnTo>
                    <a:pt x="146050" y="234950"/>
                  </a:lnTo>
                  <a:lnTo>
                    <a:pt x="151129" y="227330"/>
                  </a:lnTo>
                  <a:lnTo>
                    <a:pt x="153670" y="224789"/>
                  </a:lnTo>
                  <a:lnTo>
                    <a:pt x="156210" y="220980"/>
                  </a:lnTo>
                  <a:lnTo>
                    <a:pt x="158750" y="218439"/>
                  </a:lnTo>
                  <a:lnTo>
                    <a:pt x="162560" y="215900"/>
                  </a:lnTo>
                  <a:lnTo>
                    <a:pt x="165100" y="213360"/>
                  </a:lnTo>
                  <a:lnTo>
                    <a:pt x="167639" y="213360"/>
                  </a:lnTo>
                  <a:lnTo>
                    <a:pt x="170179" y="212089"/>
                  </a:lnTo>
                  <a:lnTo>
                    <a:pt x="177800" y="210819"/>
                  </a:lnTo>
                  <a:lnTo>
                    <a:pt x="334213" y="210819"/>
                  </a:lnTo>
                  <a:lnTo>
                    <a:pt x="331470" y="199389"/>
                  </a:lnTo>
                  <a:lnTo>
                    <a:pt x="314960" y="139700"/>
                  </a:lnTo>
                  <a:lnTo>
                    <a:pt x="295910" y="91439"/>
                  </a:lnTo>
                  <a:lnTo>
                    <a:pt x="273050" y="54610"/>
                  </a:lnTo>
                  <a:lnTo>
                    <a:pt x="238760" y="19050"/>
                  </a:lnTo>
                  <a:lnTo>
                    <a:pt x="198120" y="1269"/>
                  </a:lnTo>
                  <a:lnTo>
                    <a:pt x="175260" y="0"/>
                  </a:lnTo>
                  <a:close/>
                </a:path>
                <a:path w="353060" h="835660">
                  <a:moveTo>
                    <a:pt x="334213" y="210819"/>
                  </a:moveTo>
                  <a:lnTo>
                    <a:pt x="180339" y="210819"/>
                  </a:lnTo>
                  <a:lnTo>
                    <a:pt x="185420" y="213360"/>
                  </a:lnTo>
                  <a:lnTo>
                    <a:pt x="189229" y="213360"/>
                  </a:lnTo>
                  <a:lnTo>
                    <a:pt x="196850" y="220980"/>
                  </a:lnTo>
                  <a:lnTo>
                    <a:pt x="199389" y="224789"/>
                  </a:lnTo>
                  <a:lnTo>
                    <a:pt x="201929" y="227330"/>
                  </a:lnTo>
                  <a:lnTo>
                    <a:pt x="209550" y="238760"/>
                  </a:lnTo>
                  <a:lnTo>
                    <a:pt x="213360" y="250189"/>
                  </a:lnTo>
                  <a:lnTo>
                    <a:pt x="218439" y="261619"/>
                  </a:lnTo>
                  <a:lnTo>
                    <a:pt x="219710" y="267969"/>
                  </a:lnTo>
                  <a:lnTo>
                    <a:pt x="222250" y="274319"/>
                  </a:lnTo>
                  <a:lnTo>
                    <a:pt x="223520" y="281939"/>
                  </a:lnTo>
                  <a:lnTo>
                    <a:pt x="224789" y="290830"/>
                  </a:lnTo>
                  <a:lnTo>
                    <a:pt x="226060" y="298450"/>
                  </a:lnTo>
                  <a:lnTo>
                    <a:pt x="228600" y="307339"/>
                  </a:lnTo>
                  <a:lnTo>
                    <a:pt x="229870" y="325119"/>
                  </a:lnTo>
                  <a:lnTo>
                    <a:pt x="232410" y="346710"/>
                  </a:lnTo>
                  <a:lnTo>
                    <a:pt x="233679" y="368300"/>
                  </a:lnTo>
                  <a:lnTo>
                    <a:pt x="233806" y="393700"/>
                  </a:lnTo>
                  <a:lnTo>
                    <a:pt x="234950" y="416560"/>
                  </a:lnTo>
                  <a:lnTo>
                    <a:pt x="233679" y="443230"/>
                  </a:lnTo>
                  <a:lnTo>
                    <a:pt x="233609" y="469900"/>
                  </a:lnTo>
                  <a:lnTo>
                    <a:pt x="232410" y="491489"/>
                  </a:lnTo>
                  <a:lnTo>
                    <a:pt x="229870" y="513080"/>
                  </a:lnTo>
                  <a:lnTo>
                    <a:pt x="228600" y="532130"/>
                  </a:lnTo>
                  <a:lnTo>
                    <a:pt x="226060" y="541019"/>
                  </a:lnTo>
                  <a:lnTo>
                    <a:pt x="224789" y="548639"/>
                  </a:lnTo>
                  <a:lnTo>
                    <a:pt x="223520" y="557530"/>
                  </a:lnTo>
                  <a:lnTo>
                    <a:pt x="222250" y="565150"/>
                  </a:lnTo>
                  <a:lnTo>
                    <a:pt x="219710" y="571500"/>
                  </a:lnTo>
                  <a:lnTo>
                    <a:pt x="218439" y="577850"/>
                  </a:lnTo>
                  <a:lnTo>
                    <a:pt x="213360" y="590550"/>
                  </a:lnTo>
                  <a:lnTo>
                    <a:pt x="210820" y="594360"/>
                  </a:lnTo>
                  <a:lnTo>
                    <a:pt x="209550" y="600710"/>
                  </a:lnTo>
                  <a:lnTo>
                    <a:pt x="207010" y="604519"/>
                  </a:lnTo>
                  <a:lnTo>
                    <a:pt x="204470" y="609600"/>
                  </a:lnTo>
                  <a:lnTo>
                    <a:pt x="201929" y="613410"/>
                  </a:lnTo>
                  <a:lnTo>
                    <a:pt x="199389" y="615950"/>
                  </a:lnTo>
                  <a:lnTo>
                    <a:pt x="196850" y="619760"/>
                  </a:lnTo>
                  <a:lnTo>
                    <a:pt x="194310" y="621030"/>
                  </a:lnTo>
                  <a:lnTo>
                    <a:pt x="191770" y="623569"/>
                  </a:lnTo>
                  <a:lnTo>
                    <a:pt x="187960" y="626110"/>
                  </a:lnTo>
                  <a:lnTo>
                    <a:pt x="185420" y="627380"/>
                  </a:lnTo>
                  <a:lnTo>
                    <a:pt x="182879" y="627380"/>
                  </a:lnTo>
                  <a:lnTo>
                    <a:pt x="176529" y="628650"/>
                  </a:lnTo>
                  <a:lnTo>
                    <a:pt x="333521" y="628650"/>
                  </a:lnTo>
                  <a:lnTo>
                    <a:pt x="335279" y="621030"/>
                  </a:lnTo>
                  <a:lnTo>
                    <a:pt x="337820" y="601980"/>
                  </a:lnTo>
                  <a:lnTo>
                    <a:pt x="341629" y="584200"/>
                  </a:lnTo>
                  <a:lnTo>
                    <a:pt x="344170" y="565150"/>
                  </a:lnTo>
                  <a:lnTo>
                    <a:pt x="346710" y="544830"/>
                  </a:lnTo>
                  <a:lnTo>
                    <a:pt x="350520" y="504189"/>
                  </a:lnTo>
                  <a:lnTo>
                    <a:pt x="353060" y="461010"/>
                  </a:lnTo>
                  <a:lnTo>
                    <a:pt x="353060" y="375919"/>
                  </a:lnTo>
                  <a:lnTo>
                    <a:pt x="350520" y="336550"/>
                  </a:lnTo>
                  <a:lnTo>
                    <a:pt x="347979" y="299719"/>
                  </a:lnTo>
                  <a:lnTo>
                    <a:pt x="344170" y="264160"/>
                  </a:lnTo>
                  <a:lnTo>
                    <a:pt x="339089" y="231139"/>
                  </a:lnTo>
                  <a:lnTo>
                    <a:pt x="334213" y="210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855970" y="4262120"/>
              <a:ext cx="318770" cy="425450"/>
            </a:xfrm>
            <a:custGeom>
              <a:avLst/>
              <a:gdLst/>
              <a:ahLst/>
              <a:cxnLst/>
              <a:rect l="l" t="t" r="r" b="b"/>
              <a:pathLst>
                <a:path w="318770" h="425450">
                  <a:moveTo>
                    <a:pt x="318770" y="125730"/>
                  </a:moveTo>
                  <a:lnTo>
                    <a:pt x="312420" y="110490"/>
                  </a:lnTo>
                  <a:lnTo>
                    <a:pt x="304800" y="95250"/>
                  </a:lnTo>
                  <a:lnTo>
                    <a:pt x="304800" y="93980"/>
                  </a:lnTo>
                  <a:lnTo>
                    <a:pt x="298450" y="81280"/>
                  </a:lnTo>
                  <a:lnTo>
                    <a:pt x="290830" y="68580"/>
                  </a:lnTo>
                  <a:lnTo>
                    <a:pt x="281940" y="57150"/>
                  </a:lnTo>
                  <a:lnTo>
                    <a:pt x="281940" y="55880"/>
                  </a:lnTo>
                  <a:lnTo>
                    <a:pt x="274320" y="46990"/>
                  </a:lnTo>
                  <a:lnTo>
                    <a:pt x="274320" y="45720"/>
                  </a:lnTo>
                  <a:lnTo>
                    <a:pt x="265430" y="36830"/>
                  </a:lnTo>
                  <a:lnTo>
                    <a:pt x="264160" y="35560"/>
                  </a:lnTo>
                  <a:lnTo>
                    <a:pt x="255270" y="29210"/>
                  </a:lnTo>
                  <a:lnTo>
                    <a:pt x="246380" y="21590"/>
                  </a:lnTo>
                  <a:lnTo>
                    <a:pt x="246380" y="20320"/>
                  </a:lnTo>
                  <a:lnTo>
                    <a:pt x="226060" y="8890"/>
                  </a:lnTo>
                  <a:lnTo>
                    <a:pt x="224790" y="8890"/>
                  </a:lnTo>
                  <a:lnTo>
                    <a:pt x="204470" y="2540"/>
                  </a:lnTo>
                  <a:lnTo>
                    <a:pt x="203200" y="2540"/>
                  </a:lnTo>
                  <a:lnTo>
                    <a:pt x="180340" y="0"/>
                  </a:lnTo>
                  <a:lnTo>
                    <a:pt x="161290" y="2540"/>
                  </a:lnTo>
                  <a:lnTo>
                    <a:pt x="160020" y="2540"/>
                  </a:lnTo>
                  <a:lnTo>
                    <a:pt x="140970" y="7620"/>
                  </a:lnTo>
                  <a:lnTo>
                    <a:pt x="139700" y="7620"/>
                  </a:lnTo>
                  <a:lnTo>
                    <a:pt x="121920" y="16510"/>
                  </a:lnTo>
                  <a:lnTo>
                    <a:pt x="121920" y="17780"/>
                  </a:lnTo>
                  <a:lnTo>
                    <a:pt x="105410" y="30480"/>
                  </a:lnTo>
                  <a:lnTo>
                    <a:pt x="104140" y="30480"/>
                  </a:lnTo>
                  <a:lnTo>
                    <a:pt x="96520" y="38100"/>
                  </a:lnTo>
                  <a:lnTo>
                    <a:pt x="96520" y="39370"/>
                  </a:lnTo>
                  <a:lnTo>
                    <a:pt x="88900" y="48260"/>
                  </a:lnTo>
                  <a:lnTo>
                    <a:pt x="81280" y="57150"/>
                  </a:lnTo>
                  <a:lnTo>
                    <a:pt x="73660" y="67310"/>
                  </a:lnTo>
                  <a:lnTo>
                    <a:pt x="73660" y="68580"/>
                  </a:lnTo>
                  <a:lnTo>
                    <a:pt x="67310" y="80010"/>
                  </a:lnTo>
                  <a:lnTo>
                    <a:pt x="46990" y="121920"/>
                  </a:lnTo>
                  <a:lnTo>
                    <a:pt x="30480" y="168910"/>
                  </a:lnTo>
                  <a:lnTo>
                    <a:pt x="26670" y="185420"/>
                  </a:lnTo>
                  <a:lnTo>
                    <a:pt x="21590" y="203200"/>
                  </a:lnTo>
                  <a:lnTo>
                    <a:pt x="17780" y="220980"/>
                  </a:lnTo>
                  <a:lnTo>
                    <a:pt x="13970" y="238760"/>
                  </a:lnTo>
                  <a:lnTo>
                    <a:pt x="11430" y="257810"/>
                  </a:lnTo>
                  <a:lnTo>
                    <a:pt x="8890" y="276860"/>
                  </a:lnTo>
                  <a:lnTo>
                    <a:pt x="6350" y="295910"/>
                  </a:lnTo>
                  <a:lnTo>
                    <a:pt x="6350" y="297180"/>
                  </a:lnTo>
                  <a:lnTo>
                    <a:pt x="2540" y="337820"/>
                  </a:lnTo>
                  <a:lnTo>
                    <a:pt x="0" y="379730"/>
                  </a:lnTo>
                  <a:lnTo>
                    <a:pt x="0" y="381000"/>
                  </a:lnTo>
                  <a:lnTo>
                    <a:pt x="0" y="425450"/>
                  </a:lnTo>
                  <a:lnTo>
                    <a:pt x="8890" y="425450"/>
                  </a:lnTo>
                  <a:lnTo>
                    <a:pt x="10160" y="381000"/>
                  </a:lnTo>
                  <a:lnTo>
                    <a:pt x="11430" y="339090"/>
                  </a:lnTo>
                  <a:lnTo>
                    <a:pt x="15240" y="297180"/>
                  </a:lnTo>
                  <a:lnTo>
                    <a:pt x="17780" y="278130"/>
                  </a:lnTo>
                  <a:lnTo>
                    <a:pt x="21590" y="259080"/>
                  </a:lnTo>
                  <a:lnTo>
                    <a:pt x="23964" y="241261"/>
                  </a:lnTo>
                  <a:lnTo>
                    <a:pt x="24130" y="241300"/>
                  </a:lnTo>
                  <a:lnTo>
                    <a:pt x="27940" y="222250"/>
                  </a:lnTo>
                  <a:lnTo>
                    <a:pt x="31750" y="205740"/>
                  </a:lnTo>
                  <a:lnTo>
                    <a:pt x="35560" y="187960"/>
                  </a:lnTo>
                  <a:lnTo>
                    <a:pt x="40640" y="171450"/>
                  </a:lnTo>
                  <a:lnTo>
                    <a:pt x="39458" y="171157"/>
                  </a:lnTo>
                  <a:lnTo>
                    <a:pt x="44450" y="156210"/>
                  </a:lnTo>
                  <a:lnTo>
                    <a:pt x="55499" y="125488"/>
                  </a:lnTo>
                  <a:lnTo>
                    <a:pt x="55880" y="125730"/>
                  </a:lnTo>
                  <a:lnTo>
                    <a:pt x="62230" y="110490"/>
                  </a:lnTo>
                  <a:lnTo>
                    <a:pt x="68580" y="96520"/>
                  </a:lnTo>
                  <a:lnTo>
                    <a:pt x="67487" y="96253"/>
                  </a:lnTo>
                  <a:lnTo>
                    <a:pt x="74930" y="85090"/>
                  </a:lnTo>
                  <a:lnTo>
                    <a:pt x="80848" y="73240"/>
                  </a:lnTo>
                  <a:lnTo>
                    <a:pt x="81280" y="73660"/>
                  </a:lnTo>
                  <a:lnTo>
                    <a:pt x="88900" y="63500"/>
                  </a:lnTo>
                  <a:lnTo>
                    <a:pt x="96520" y="53340"/>
                  </a:lnTo>
                  <a:lnTo>
                    <a:pt x="102870" y="44450"/>
                  </a:lnTo>
                  <a:lnTo>
                    <a:pt x="109982" y="37338"/>
                  </a:lnTo>
                  <a:lnTo>
                    <a:pt x="110490" y="38100"/>
                  </a:lnTo>
                  <a:lnTo>
                    <a:pt x="126542" y="24511"/>
                  </a:lnTo>
                  <a:lnTo>
                    <a:pt x="127000" y="25400"/>
                  </a:lnTo>
                  <a:lnTo>
                    <a:pt x="144780" y="16510"/>
                  </a:lnTo>
                  <a:lnTo>
                    <a:pt x="144576" y="16230"/>
                  </a:lnTo>
                  <a:lnTo>
                    <a:pt x="162560" y="11430"/>
                  </a:lnTo>
                  <a:lnTo>
                    <a:pt x="180340" y="10160"/>
                  </a:lnTo>
                  <a:lnTo>
                    <a:pt x="201930" y="11430"/>
                  </a:lnTo>
                  <a:lnTo>
                    <a:pt x="221145" y="17437"/>
                  </a:lnTo>
                  <a:lnTo>
                    <a:pt x="220980" y="17780"/>
                  </a:lnTo>
                  <a:lnTo>
                    <a:pt x="241300" y="29210"/>
                  </a:lnTo>
                  <a:lnTo>
                    <a:pt x="241414" y="28981"/>
                  </a:lnTo>
                  <a:lnTo>
                    <a:pt x="250190" y="35560"/>
                  </a:lnTo>
                  <a:lnTo>
                    <a:pt x="258394" y="42595"/>
                  </a:lnTo>
                  <a:lnTo>
                    <a:pt x="257810" y="43180"/>
                  </a:lnTo>
                  <a:lnTo>
                    <a:pt x="266700" y="52070"/>
                  </a:lnTo>
                  <a:lnTo>
                    <a:pt x="274320" y="62230"/>
                  </a:lnTo>
                  <a:lnTo>
                    <a:pt x="281940" y="73660"/>
                  </a:lnTo>
                  <a:lnTo>
                    <a:pt x="289560" y="86360"/>
                  </a:lnTo>
                  <a:lnTo>
                    <a:pt x="297180" y="99060"/>
                  </a:lnTo>
                  <a:lnTo>
                    <a:pt x="303530" y="114300"/>
                  </a:lnTo>
                  <a:lnTo>
                    <a:pt x="309880" y="129540"/>
                  </a:lnTo>
                  <a:lnTo>
                    <a:pt x="313690" y="128270"/>
                  </a:lnTo>
                  <a:lnTo>
                    <a:pt x="318770" y="125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982970" y="4387850"/>
              <a:ext cx="236220" cy="720090"/>
            </a:xfrm>
            <a:custGeom>
              <a:avLst/>
              <a:gdLst/>
              <a:ahLst/>
              <a:cxnLst/>
              <a:rect l="l" t="t" r="r" b="b"/>
              <a:pathLst>
                <a:path w="236220" h="720089">
                  <a:moveTo>
                    <a:pt x="236220" y="294640"/>
                  </a:moveTo>
                  <a:lnTo>
                    <a:pt x="234950" y="255270"/>
                  </a:lnTo>
                  <a:lnTo>
                    <a:pt x="234950" y="254000"/>
                  </a:lnTo>
                  <a:lnTo>
                    <a:pt x="233680" y="215900"/>
                  </a:lnTo>
                  <a:lnTo>
                    <a:pt x="231140" y="177800"/>
                  </a:lnTo>
                  <a:lnTo>
                    <a:pt x="226060" y="143510"/>
                  </a:lnTo>
                  <a:lnTo>
                    <a:pt x="220980" y="109220"/>
                  </a:lnTo>
                  <a:lnTo>
                    <a:pt x="214630" y="77470"/>
                  </a:lnTo>
                  <a:lnTo>
                    <a:pt x="207010" y="46990"/>
                  </a:lnTo>
                  <a:lnTo>
                    <a:pt x="198120" y="17780"/>
                  </a:lnTo>
                  <a:lnTo>
                    <a:pt x="198120" y="16510"/>
                  </a:lnTo>
                  <a:lnTo>
                    <a:pt x="191770" y="0"/>
                  </a:lnTo>
                  <a:lnTo>
                    <a:pt x="186690" y="2540"/>
                  </a:lnTo>
                  <a:lnTo>
                    <a:pt x="182880" y="3810"/>
                  </a:lnTo>
                  <a:lnTo>
                    <a:pt x="198120" y="49530"/>
                  </a:lnTo>
                  <a:lnTo>
                    <a:pt x="212090" y="110490"/>
                  </a:lnTo>
                  <a:lnTo>
                    <a:pt x="220980" y="179070"/>
                  </a:lnTo>
                  <a:lnTo>
                    <a:pt x="223520" y="217170"/>
                  </a:lnTo>
                  <a:lnTo>
                    <a:pt x="226060" y="255270"/>
                  </a:lnTo>
                  <a:lnTo>
                    <a:pt x="226060" y="294640"/>
                  </a:lnTo>
                  <a:lnTo>
                    <a:pt x="226060" y="339090"/>
                  </a:lnTo>
                  <a:lnTo>
                    <a:pt x="223520" y="382270"/>
                  </a:lnTo>
                  <a:lnTo>
                    <a:pt x="219710" y="424180"/>
                  </a:lnTo>
                  <a:lnTo>
                    <a:pt x="217322" y="443280"/>
                  </a:lnTo>
                  <a:lnTo>
                    <a:pt x="217170" y="443230"/>
                  </a:lnTo>
                  <a:lnTo>
                    <a:pt x="214630" y="462280"/>
                  </a:lnTo>
                  <a:lnTo>
                    <a:pt x="212090" y="481330"/>
                  </a:lnTo>
                  <a:lnTo>
                    <a:pt x="208280" y="499110"/>
                  </a:lnTo>
                  <a:lnTo>
                    <a:pt x="204470" y="516890"/>
                  </a:lnTo>
                  <a:lnTo>
                    <a:pt x="200660" y="533400"/>
                  </a:lnTo>
                  <a:lnTo>
                    <a:pt x="195580" y="549910"/>
                  </a:lnTo>
                  <a:lnTo>
                    <a:pt x="190500" y="565150"/>
                  </a:lnTo>
                  <a:lnTo>
                    <a:pt x="185420" y="580390"/>
                  </a:lnTo>
                  <a:lnTo>
                    <a:pt x="179070" y="595630"/>
                  </a:lnTo>
                  <a:lnTo>
                    <a:pt x="173990" y="609600"/>
                  </a:lnTo>
                  <a:lnTo>
                    <a:pt x="167640" y="623570"/>
                  </a:lnTo>
                  <a:lnTo>
                    <a:pt x="161290" y="635000"/>
                  </a:lnTo>
                  <a:lnTo>
                    <a:pt x="154940" y="646430"/>
                  </a:lnTo>
                  <a:lnTo>
                    <a:pt x="147320" y="656590"/>
                  </a:lnTo>
                  <a:lnTo>
                    <a:pt x="139700" y="666750"/>
                  </a:lnTo>
                  <a:lnTo>
                    <a:pt x="140411" y="667232"/>
                  </a:lnTo>
                  <a:lnTo>
                    <a:pt x="132080" y="674370"/>
                  </a:lnTo>
                  <a:lnTo>
                    <a:pt x="125260" y="682332"/>
                  </a:lnTo>
                  <a:lnTo>
                    <a:pt x="107950" y="694690"/>
                  </a:lnTo>
                  <a:lnTo>
                    <a:pt x="108267" y="695172"/>
                  </a:lnTo>
                  <a:lnTo>
                    <a:pt x="91440" y="703580"/>
                  </a:lnTo>
                  <a:lnTo>
                    <a:pt x="73660" y="709510"/>
                  </a:lnTo>
                  <a:lnTo>
                    <a:pt x="73660" y="708660"/>
                  </a:lnTo>
                  <a:lnTo>
                    <a:pt x="54013" y="711123"/>
                  </a:lnTo>
                  <a:lnTo>
                    <a:pt x="36830" y="708660"/>
                  </a:lnTo>
                  <a:lnTo>
                    <a:pt x="20154" y="705091"/>
                  </a:lnTo>
                  <a:lnTo>
                    <a:pt x="20320" y="704850"/>
                  </a:lnTo>
                  <a:lnTo>
                    <a:pt x="3810" y="697230"/>
                  </a:lnTo>
                  <a:lnTo>
                    <a:pt x="2540" y="701040"/>
                  </a:lnTo>
                  <a:lnTo>
                    <a:pt x="0" y="706120"/>
                  </a:lnTo>
                  <a:lnTo>
                    <a:pt x="16510" y="713740"/>
                  </a:lnTo>
                  <a:lnTo>
                    <a:pt x="17780" y="713740"/>
                  </a:lnTo>
                  <a:lnTo>
                    <a:pt x="34290" y="718820"/>
                  </a:lnTo>
                  <a:lnTo>
                    <a:pt x="35560" y="718820"/>
                  </a:lnTo>
                  <a:lnTo>
                    <a:pt x="53340" y="720090"/>
                  </a:lnTo>
                  <a:lnTo>
                    <a:pt x="54610" y="720090"/>
                  </a:lnTo>
                  <a:lnTo>
                    <a:pt x="74930" y="718820"/>
                  </a:lnTo>
                  <a:lnTo>
                    <a:pt x="74930" y="717550"/>
                  </a:lnTo>
                  <a:lnTo>
                    <a:pt x="93980" y="712470"/>
                  </a:lnTo>
                  <a:lnTo>
                    <a:pt x="95250" y="712470"/>
                  </a:lnTo>
                  <a:lnTo>
                    <a:pt x="113030" y="702310"/>
                  </a:lnTo>
                  <a:lnTo>
                    <a:pt x="130810" y="690880"/>
                  </a:lnTo>
                  <a:lnTo>
                    <a:pt x="130810" y="689610"/>
                  </a:lnTo>
                  <a:lnTo>
                    <a:pt x="139700" y="680720"/>
                  </a:lnTo>
                  <a:lnTo>
                    <a:pt x="147320" y="673100"/>
                  </a:lnTo>
                  <a:lnTo>
                    <a:pt x="147320" y="671830"/>
                  </a:lnTo>
                  <a:lnTo>
                    <a:pt x="154940" y="661670"/>
                  </a:lnTo>
                  <a:lnTo>
                    <a:pt x="162560" y="651510"/>
                  </a:lnTo>
                  <a:lnTo>
                    <a:pt x="168910" y="640080"/>
                  </a:lnTo>
                  <a:lnTo>
                    <a:pt x="175260" y="627380"/>
                  </a:lnTo>
                  <a:lnTo>
                    <a:pt x="176530" y="627380"/>
                  </a:lnTo>
                  <a:lnTo>
                    <a:pt x="181610" y="613410"/>
                  </a:lnTo>
                  <a:lnTo>
                    <a:pt x="187960" y="599440"/>
                  </a:lnTo>
                  <a:lnTo>
                    <a:pt x="194310" y="584200"/>
                  </a:lnTo>
                  <a:lnTo>
                    <a:pt x="199390" y="568960"/>
                  </a:lnTo>
                  <a:lnTo>
                    <a:pt x="204470" y="552450"/>
                  </a:lnTo>
                  <a:lnTo>
                    <a:pt x="209550" y="535940"/>
                  </a:lnTo>
                  <a:lnTo>
                    <a:pt x="213360" y="518160"/>
                  </a:lnTo>
                  <a:lnTo>
                    <a:pt x="217170" y="500380"/>
                  </a:lnTo>
                  <a:lnTo>
                    <a:pt x="220980" y="482600"/>
                  </a:lnTo>
                  <a:lnTo>
                    <a:pt x="223520" y="463550"/>
                  </a:lnTo>
                  <a:lnTo>
                    <a:pt x="227330" y="445770"/>
                  </a:lnTo>
                  <a:lnTo>
                    <a:pt x="227330" y="444500"/>
                  </a:lnTo>
                  <a:lnTo>
                    <a:pt x="228600" y="425450"/>
                  </a:lnTo>
                  <a:lnTo>
                    <a:pt x="233680" y="383540"/>
                  </a:lnTo>
                  <a:lnTo>
                    <a:pt x="234950" y="340360"/>
                  </a:lnTo>
                  <a:lnTo>
                    <a:pt x="236220" y="294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855970" y="4686300"/>
              <a:ext cx="158750" cy="415290"/>
            </a:xfrm>
            <a:custGeom>
              <a:avLst/>
              <a:gdLst/>
              <a:ahLst/>
              <a:cxnLst/>
              <a:rect l="l" t="t" r="r" b="b"/>
              <a:pathLst>
                <a:path w="158750" h="415289">
                  <a:moveTo>
                    <a:pt x="147320" y="406400"/>
                  </a:moveTo>
                  <a:lnTo>
                    <a:pt x="131775" y="399237"/>
                  </a:lnTo>
                  <a:lnTo>
                    <a:pt x="132080" y="398780"/>
                  </a:lnTo>
                  <a:lnTo>
                    <a:pt x="115570" y="388620"/>
                  </a:lnTo>
                  <a:lnTo>
                    <a:pt x="102870" y="375920"/>
                  </a:lnTo>
                  <a:lnTo>
                    <a:pt x="88900" y="358140"/>
                  </a:lnTo>
                  <a:lnTo>
                    <a:pt x="88404" y="358635"/>
                  </a:lnTo>
                  <a:lnTo>
                    <a:pt x="76200" y="339090"/>
                  </a:lnTo>
                  <a:lnTo>
                    <a:pt x="75717" y="339407"/>
                  </a:lnTo>
                  <a:lnTo>
                    <a:pt x="64770" y="317500"/>
                  </a:lnTo>
                  <a:lnTo>
                    <a:pt x="57150" y="302260"/>
                  </a:lnTo>
                  <a:lnTo>
                    <a:pt x="52070" y="285750"/>
                  </a:lnTo>
                  <a:lnTo>
                    <a:pt x="45720" y="269240"/>
                  </a:lnTo>
                  <a:lnTo>
                    <a:pt x="40640" y="252730"/>
                  </a:lnTo>
                  <a:lnTo>
                    <a:pt x="35560" y="234950"/>
                  </a:lnTo>
                  <a:lnTo>
                    <a:pt x="30480" y="215900"/>
                  </a:lnTo>
                  <a:lnTo>
                    <a:pt x="26670" y="196850"/>
                  </a:lnTo>
                  <a:lnTo>
                    <a:pt x="26441" y="196913"/>
                  </a:lnTo>
                  <a:lnTo>
                    <a:pt x="22860" y="177800"/>
                  </a:lnTo>
                  <a:lnTo>
                    <a:pt x="20320" y="158750"/>
                  </a:lnTo>
                  <a:lnTo>
                    <a:pt x="16510" y="137160"/>
                  </a:lnTo>
                  <a:lnTo>
                    <a:pt x="13970" y="115570"/>
                  </a:lnTo>
                  <a:lnTo>
                    <a:pt x="12700" y="95250"/>
                  </a:lnTo>
                  <a:lnTo>
                    <a:pt x="11430" y="72390"/>
                  </a:lnTo>
                  <a:lnTo>
                    <a:pt x="10160" y="48260"/>
                  </a:lnTo>
                  <a:lnTo>
                    <a:pt x="8890" y="127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49530"/>
                  </a:lnTo>
                  <a:lnTo>
                    <a:pt x="1270" y="72390"/>
                  </a:lnTo>
                  <a:lnTo>
                    <a:pt x="3810" y="95250"/>
                  </a:lnTo>
                  <a:lnTo>
                    <a:pt x="5080" y="116840"/>
                  </a:lnTo>
                  <a:lnTo>
                    <a:pt x="5080" y="118110"/>
                  </a:lnTo>
                  <a:lnTo>
                    <a:pt x="7620" y="139700"/>
                  </a:lnTo>
                  <a:lnTo>
                    <a:pt x="10160" y="160020"/>
                  </a:lnTo>
                  <a:lnTo>
                    <a:pt x="13970" y="179070"/>
                  </a:lnTo>
                  <a:lnTo>
                    <a:pt x="17780" y="199390"/>
                  </a:lnTo>
                  <a:lnTo>
                    <a:pt x="21590" y="218440"/>
                  </a:lnTo>
                  <a:lnTo>
                    <a:pt x="26670" y="237490"/>
                  </a:lnTo>
                  <a:lnTo>
                    <a:pt x="30480" y="255270"/>
                  </a:lnTo>
                  <a:lnTo>
                    <a:pt x="31750" y="255270"/>
                  </a:lnTo>
                  <a:lnTo>
                    <a:pt x="36830" y="271780"/>
                  </a:lnTo>
                  <a:lnTo>
                    <a:pt x="36830" y="273050"/>
                  </a:lnTo>
                  <a:lnTo>
                    <a:pt x="43180" y="289560"/>
                  </a:lnTo>
                  <a:lnTo>
                    <a:pt x="49530" y="306070"/>
                  </a:lnTo>
                  <a:lnTo>
                    <a:pt x="55880" y="321310"/>
                  </a:lnTo>
                  <a:lnTo>
                    <a:pt x="67310" y="344170"/>
                  </a:lnTo>
                  <a:lnTo>
                    <a:pt x="68580" y="344170"/>
                  </a:lnTo>
                  <a:lnTo>
                    <a:pt x="81280" y="364490"/>
                  </a:lnTo>
                  <a:lnTo>
                    <a:pt x="95250" y="381000"/>
                  </a:lnTo>
                  <a:lnTo>
                    <a:pt x="95250" y="382270"/>
                  </a:lnTo>
                  <a:lnTo>
                    <a:pt x="96520" y="382270"/>
                  </a:lnTo>
                  <a:lnTo>
                    <a:pt x="110490" y="396240"/>
                  </a:lnTo>
                  <a:lnTo>
                    <a:pt x="127000" y="406400"/>
                  </a:lnTo>
                  <a:lnTo>
                    <a:pt x="127000" y="407670"/>
                  </a:lnTo>
                  <a:lnTo>
                    <a:pt x="143510" y="415290"/>
                  </a:lnTo>
                  <a:lnTo>
                    <a:pt x="144780" y="410210"/>
                  </a:lnTo>
                  <a:lnTo>
                    <a:pt x="147320" y="406400"/>
                  </a:lnTo>
                  <a:close/>
                </a:path>
                <a:path w="158750" h="415289">
                  <a:moveTo>
                    <a:pt x="158750" y="191770"/>
                  </a:moveTo>
                  <a:lnTo>
                    <a:pt x="156210" y="187960"/>
                  </a:lnTo>
                  <a:lnTo>
                    <a:pt x="153670" y="182880"/>
                  </a:lnTo>
                  <a:lnTo>
                    <a:pt x="152400" y="179070"/>
                  </a:lnTo>
                  <a:lnTo>
                    <a:pt x="151993" y="179349"/>
                  </a:lnTo>
                  <a:lnTo>
                    <a:pt x="149860" y="173990"/>
                  </a:lnTo>
                  <a:lnTo>
                    <a:pt x="147320" y="168910"/>
                  </a:lnTo>
                  <a:lnTo>
                    <a:pt x="147002" y="169125"/>
                  </a:lnTo>
                  <a:lnTo>
                    <a:pt x="143510" y="157480"/>
                  </a:lnTo>
                  <a:lnTo>
                    <a:pt x="142240" y="151130"/>
                  </a:lnTo>
                  <a:lnTo>
                    <a:pt x="139700" y="143510"/>
                  </a:lnTo>
                  <a:lnTo>
                    <a:pt x="139496" y="143560"/>
                  </a:lnTo>
                  <a:lnTo>
                    <a:pt x="138430" y="137160"/>
                  </a:lnTo>
                  <a:lnTo>
                    <a:pt x="138430" y="135890"/>
                  </a:lnTo>
                  <a:lnTo>
                    <a:pt x="137160" y="128270"/>
                  </a:lnTo>
                  <a:lnTo>
                    <a:pt x="136893" y="128346"/>
                  </a:lnTo>
                  <a:lnTo>
                    <a:pt x="133350" y="111760"/>
                  </a:lnTo>
                  <a:lnTo>
                    <a:pt x="132080" y="92710"/>
                  </a:lnTo>
                  <a:lnTo>
                    <a:pt x="129540" y="72390"/>
                  </a:lnTo>
                  <a:lnTo>
                    <a:pt x="128270" y="49530"/>
                  </a:lnTo>
                  <a:lnTo>
                    <a:pt x="128257" y="0"/>
                  </a:lnTo>
                  <a:lnTo>
                    <a:pt x="118110" y="0"/>
                  </a:lnTo>
                  <a:lnTo>
                    <a:pt x="118110" y="26670"/>
                  </a:lnTo>
                  <a:lnTo>
                    <a:pt x="118110" y="50800"/>
                  </a:lnTo>
                  <a:lnTo>
                    <a:pt x="119380" y="50800"/>
                  </a:lnTo>
                  <a:lnTo>
                    <a:pt x="120650" y="72390"/>
                  </a:lnTo>
                  <a:lnTo>
                    <a:pt x="121920" y="93980"/>
                  </a:lnTo>
                  <a:lnTo>
                    <a:pt x="124460" y="113030"/>
                  </a:lnTo>
                  <a:lnTo>
                    <a:pt x="127000" y="130810"/>
                  </a:lnTo>
                  <a:lnTo>
                    <a:pt x="129540" y="138430"/>
                  </a:lnTo>
                  <a:lnTo>
                    <a:pt x="130810" y="146050"/>
                  </a:lnTo>
                  <a:lnTo>
                    <a:pt x="133248" y="153377"/>
                  </a:lnTo>
                  <a:lnTo>
                    <a:pt x="132080" y="153670"/>
                  </a:lnTo>
                  <a:lnTo>
                    <a:pt x="134620" y="160020"/>
                  </a:lnTo>
                  <a:lnTo>
                    <a:pt x="139700" y="172720"/>
                  </a:lnTo>
                  <a:lnTo>
                    <a:pt x="140970" y="177800"/>
                  </a:lnTo>
                  <a:lnTo>
                    <a:pt x="143510" y="182880"/>
                  </a:lnTo>
                  <a:lnTo>
                    <a:pt x="143510" y="184150"/>
                  </a:lnTo>
                  <a:lnTo>
                    <a:pt x="144780" y="184150"/>
                  </a:lnTo>
                  <a:lnTo>
                    <a:pt x="146050" y="187960"/>
                  </a:lnTo>
                  <a:lnTo>
                    <a:pt x="148590" y="191770"/>
                  </a:lnTo>
                  <a:lnTo>
                    <a:pt x="148590" y="193040"/>
                  </a:lnTo>
                  <a:lnTo>
                    <a:pt x="151130" y="196850"/>
                  </a:lnTo>
                  <a:lnTo>
                    <a:pt x="158750" y="1917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004560" y="4683760"/>
              <a:ext cx="95250" cy="217170"/>
            </a:xfrm>
            <a:custGeom>
              <a:avLst/>
              <a:gdLst/>
              <a:ahLst/>
              <a:cxnLst/>
              <a:rect l="l" t="t" r="r" b="b"/>
              <a:pathLst>
                <a:path w="95250" h="217170">
                  <a:moveTo>
                    <a:pt x="95250" y="0"/>
                  </a:moveTo>
                  <a:lnTo>
                    <a:pt x="86360" y="0"/>
                  </a:lnTo>
                  <a:lnTo>
                    <a:pt x="86360" y="26670"/>
                  </a:lnTo>
                  <a:lnTo>
                    <a:pt x="85140" y="50825"/>
                  </a:lnTo>
                  <a:lnTo>
                    <a:pt x="83820" y="74930"/>
                  </a:lnTo>
                  <a:lnTo>
                    <a:pt x="82550" y="95250"/>
                  </a:lnTo>
                  <a:lnTo>
                    <a:pt x="80162" y="114350"/>
                  </a:lnTo>
                  <a:lnTo>
                    <a:pt x="80010" y="114300"/>
                  </a:lnTo>
                  <a:lnTo>
                    <a:pt x="78740" y="123190"/>
                  </a:lnTo>
                  <a:lnTo>
                    <a:pt x="77635" y="130873"/>
                  </a:lnTo>
                  <a:lnTo>
                    <a:pt x="77470" y="130810"/>
                  </a:lnTo>
                  <a:lnTo>
                    <a:pt x="74930" y="139700"/>
                  </a:lnTo>
                  <a:lnTo>
                    <a:pt x="73660" y="147320"/>
                  </a:lnTo>
                  <a:lnTo>
                    <a:pt x="72390" y="153670"/>
                  </a:lnTo>
                  <a:lnTo>
                    <a:pt x="71120" y="153670"/>
                  </a:lnTo>
                  <a:lnTo>
                    <a:pt x="69850" y="160020"/>
                  </a:lnTo>
                  <a:lnTo>
                    <a:pt x="67310" y="166370"/>
                  </a:lnTo>
                  <a:lnTo>
                    <a:pt x="66040" y="171450"/>
                  </a:lnTo>
                  <a:lnTo>
                    <a:pt x="63500" y="176530"/>
                  </a:lnTo>
                  <a:lnTo>
                    <a:pt x="60960" y="182880"/>
                  </a:lnTo>
                  <a:lnTo>
                    <a:pt x="61315" y="182981"/>
                  </a:lnTo>
                  <a:lnTo>
                    <a:pt x="59690" y="185420"/>
                  </a:lnTo>
                  <a:lnTo>
                    <a:pt x="58420" y="185420"/>
                  </a:lnTo>
                  <a:lnTo>
                    <a:pt x="57150" y="190500"/>
                  </a:lnTo>
                  <a:lnTo>
                    <a:pt x="55118" y="193548"/>
                  </a:lnTo>
                  <a:lnTo>
                    <a:pt x="54610" y="193040"/>
                  </a:lnTo>
                  <a:lnTo>
                    <a:pt x="52070" y="196850"/>
                  </a:lnTo>
                  <a:lnTo>
                    <a:pt x="49530" y="199390"/>
                  </a:lnTo>
                  <a:lnTo>
                    <a:pt x="49949" y="199821"/>
                  </a:lnTo>
                  <a:lnTo>
                    <a:pt x="48260" y="200660"/>
                  </a:lnTo>
                  <a:lnTo>
                    <a:pt x="46990" y="200660"/>
                  </a:lnTo>
                  <a:lnTo>
                    <a:pt x="46990" y="201930"/>
                  </a:lnTo>
                  <a:lnTo>
                    <a:pt x="45720" y="203200"/>
                  </a:lnTo>
                  <a:lnTo>
                    <a:pt x="43268" y="204838"/>
                  </a:lnTo>
                  <a:lnTo>
                    <a:pt x="43180" y="204470"/>
                  </a:lnTo>
                  <a:lnTo>
                    <a:pt x="40640" y="205740"/>
                  </a:lnTo>
                  <a:lnTo>
                    <a:pt x="38100" y="207010"/>
                  </a:lnTo>
                  <a:lnTo>
                    <a:pt x="33020" y="207010"/>
                  </a:lnTo>
                  <a:lnTo>
                    <a:pt x="31750" y="207010"/>
                  </a:lnTo>
                  <a:lnTo>
                    <a:pt x="29210" y="207010"/>
                  </a:lnTo>
                  <a:lnTo>
                    <a:pt x="29210" y="207441"/>
                  </a:lnTo>
                  <a:lnTo>
                    <a:pt x="27940" y="207010"/>
                  </a:lnTo>
                  <a:lnTo>
                    <a:pt x="25298" y="206133"/>
                  </a:lnTo>
                  <a:lnTo>
                    <a:pt x="25400" y="205740"/>
                  </a:lnTo>
                  <a:lnTo>
                    <a:pt x="22860" y="204470"/>
                  </a:lnTo>
                  <a:lnTo>
                    <a:pt x="22428" y="205320"/>
                  </a:lnTo>
                  <a:lnTo>
                    <a:pt x="21590" y="204470"/>
                  </a:lnTo>
                  <a:lnTo>
                    <a:pt x="20320" y="203200"/>
                  </a:lnTo>
                  <a:lnTo>
                    <a:pt x="20116" y="203504"/>
                  </a:lnTo>
                  <a:lnTo>
                    <a:pt x="17780" y="201930"/>
                  </a:lnTo>
                  <a:lnTo>
                    <a:pt x="17780" y="200660"/>
                  </a:lnTo>
                  <a:lnTo>
                    <a:pt x="15240" y="199390"/>
                  </a:lnTo>
                  <a:lnTo>
                    <a:pt x="12700" y="196850"/>
                  </a:lnTo>
                  <a:lnTo>
                    <a:pt x="10160" y="194310"/>
                  </a:lnTo>
                  <a:lnTo>
                    <a:pt x="7620" y="190500"/>
                  </a:lnTo>
                  <a:lnTo>
                    <a:pt x="0" y="195580"/>
                  </a:lnTo>
                  <a:lnTo>
                    <a:pt x="2540" y="199390"/>
                  </a:lnTo>
                  <a:lnTo>
                    <a:pt x="5080" y="201930"/>
                  </a:lnTo>
                  <a:lnTo>
                    <a:pt x="5080" y="203200"/>
                  </a:lnTo>
                  <a:lnTo>
                    <a:pt x="6350" y="203200"/>
                  </a:lnTo>
                  <a:lnTo>
                    <a:pt x="8890" y="207010"/>
                  </a:lnTo>
                  <a:lnTo>
                    <a:pt x="10160" y="207010"/>
                  </a:lnTo>
                  <a:lnTo>
                    <a:pt x="11849" y="207860"/>
                  </a:lnTo>
                  <a:lnTo>
                    <a:pt x="11430" y="208280"/>
                  </a:lnTo>
                  <a:lnTo>
                    <a:pt x="15240" y="210820"/>
                  </a:lnTo>
                  <a:lnTo>
                    <a:pt x="15240" y="212090"/>
                  </a:lnTo>
                  <a:lnTo>
                    <a:pt x="17780" y="213360"/>
                  </a:lnTo>
                  <a:lnTo>
                    <a:pt x="19050" y="213360"/>
                  </a:lnTo>
                  <a:lnTo>
                    <a:pt x="21590" y="214630"/>
                  </a:lnTo>
                  <a:lnTo>
                    <a:pt x="22860" y="214630"/>
                  </a:lnTo>
                  <a:lnTo>
                    <a:pt x="24384" y="215392"/>
                  </a:lnTo>
                  <a:lnTo>
                    <a:pt x="24130" y="215900"/>
                  </a:lnTo>
                  <a:lnTo>
                    <a:pt x="27940" y="217170"/>
                  </a:lnTo>
                  <a:lnTo>
                    <a:pt x="29210" y="217170"/>
                  </a:lnTo>
                  <a:lnTo>
                    <a:pt x="33020" y="217170"/>
                  </a:lnTo>
                  <a:lnTo>
                    <a:pt x="39370" y="215900"/>
                  </a:lnTo>
                  <a:lnTo>
                    <a:pt x="43180" y="214630"/>
                  </a:lnTo>
                  <a:lnTo>
                    <a:pt x="46990" y="213360"/>
                  </a:lnTo>
                  <a:lnTo>
                    <a:pt x="50800" y="212090"/>
                  </a:lnTo>
                  <a:lnTo>
                    <a:pt x="50800" y="210820"/>
                  </a:lnTo>
                  <a:lnTo>
                    <a:pt x="53340" y="208280"/>
                  </a:lnTo>
                  <a:lnTo>
                    <a:pt x="55880" y="207010"/>
                  </a:lnTo>
                  <a:lnTo>
                    <a:pt x="57150" y="205740"/>
                  </a:lnTo>
                  <a:lnTo>
                    <a:pt x="59690" y="203200"/>
                  </a:lnTo>
                  <a:lnTo>
                    <a:pt x="62230" y="199390"/>
                  </a:lnTo>
                  <a:lnTo>
                    <a:pt x="64770" y="195580"/>
                  </a:lnTo>
                  <a:lnTo>
                    <a:pt x="64770" y="194310"/>
                  </a:lnTo>
                  <a:lnTo>
                    <a:pt x="66827" y="190182"/>
                  </a:lnTo>
                  <a:lnTo>
                    <a:pt x="67310" y="190500"/>
                  </a:lnTo>
                  <a:lnTo>
                    <a:pt x="69850" y="186690"/>
                  </a:lnTo>
                  <a:lnTo>
                    <a:pt x="69850" y="185420"/>
                  </a:lnTo>
                  <a:lnTo>
                    <a:pt x="72390" y="180340"/>
                  </a:lnTo>
                  <a:lnTo>
                    <a:pt x="74930" y="175260"/>
                  </a:lnTo>
                  <a:lnTo>
                    <a:pt x="76200" y="170180"/>
                  </a:lnTo>
                  <a:lnTo>
                    <a:pt x="76200" y="168910"/>
                  </a:lnTo>
                  <a:lnTo>
                    <a:pt x="78740" y="162560"/>
                  </a:lnTo>
                  <a:lnTo>
                    <a:pt x="81280" y="156210"/>
                  </a:lnTo>
                  <a:lnTo>
                    <a:pt x="80124" y="155930"/>
                  </a:lnTo>
                  <a:lnTo>
                    <a:pt x="82550" y="149860"/>
                  </a:lnTo>
                  <a:lnTo>
                    <a:pt x="85090" y="142240"/>
                  </a:lnTo>
                  <a:lnTo>
                    <a:pt x="86360" y="133350"/>
                  </a:lnTo>
                  <a:lnTo>
                    <a:pt x="87630" y="124460"/>
                  </a:lnTo>
                  <a:lnTo>
                    <a:pt x="92710" y="74930"/>
                  </a:lnTo>
                  <a:lnTo>
                    <a:pt x="95250" y="2667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002020" y="4474210"/>
              <a:ext cx="97790" cy="236220"/>
            </a:xfrm>
            <a:custGeom>
              <a:avLst/>
              <a:gdLst/>
              <a:ahLst/>
              <a:cxnLst/>
              <a:rect l="l" t="t" r="r" b="b"/>
              <a:pathLst>
                <a:path w="97789" h="236220">
                  <a:moveTo>
                    <a:pt x="97790" y="184150"/>
                  </a:moveTo>
                  <a:lnTo>
                    <a:pt x="96520" y="161290"/>
                  </a:lnTo>
                  <a:lnTo>
                    <a:pt x="96520" y="160020"/>
                  </a:lnTo>
                  <a:lnTo>
                    <a:pt x="95250" y="138430"/>
                  </a:lnTo>
                  <a:lnTo>
                    <a:pt x="93980" y="118110"/>
                  </a:lnTo>
                  <a:lnTo>
                    <a:pt x="91440" y="100330"/>
                  </a:lnTo>
                  <a:lnTo>
                    <a:pt x="90170" y="90170"/>
                  </a:lnTo>
                  <a:lnTo>
                    <a:pt x="88900" y="82550"/>
                  </a:lnTo>
                  <a:lnTo>
                    <a:pt x="87630" y="74930"/>
                  </a:lnTo>
                  <a:lnTo>
                    <a:pt x="85090" y="67310"/>
                  </a:lnTo>
                  <a:lnTo>
                    <a:pt x="85090" y="66040"/>
                  </a:lnTo>
                  <a:lnTo>
                    <a:pt x="83058" y="60960"/>
                  </a:lnTo>
                  <a:lnTo>
                    <a:pt x="83820" y="60960"/>
                  </a:lnTo>
                  <a:lnTo>
                    <a:pt x="81280" y="53340"/>
                  </a:lnTo>
                  <a:lnTo>
                    <a:pt x="77470" y="40640"/>
                  </a:lnTo>
                  <a:lnTo>
                    <a:pt x="72390" y="30480"/>
                  </a:lnTo>
                  <a:lnTo>
                    <a:pt x="72390" y="29210"/>
                  </a:lnTo>
                  <a:lnTo>
                    <a:pt x="69850" y="25400"/>
                  </a:lnTo>
                  <a:lnTo>
                    <a:pt x="69367" y="25717"/>
                  </a:lnTo>
                  <a:lnTo>
                    <a:pt x="67310" y="21590"/>
                  </a:lnTo>
                  <a:lnTo>
                    <a:pt x="64770" y="17780"/>
                  </a:lnTo>
                  <a:lnTo>
                    <a:pt x="64770" y="16510"/>
                  </a:lnTo>
                  <a:lnTo>
                    <a:pt x="62230" y="13970"/>
                  </a:lnTo>
                  <a:lnTo>
                    <a:pt x="61722" y="14478"/>
                  </a:lnTo>
                  <a:lnTo>
                    <a:pt x="59690" y="11430"/>
                  </a:lnTo>
                  <a:lnTo>
                    <a:pt x="59690" y="10160"/>
                  </a:lnTo>
                  <a:lnTo>
                    <a:pt x="58420" y="10160"/>
                  </a:lnTo>
                  <a:lnTo>
                    <a:pt x="57150" y="8890"/>
                  </a:lnTo>
                  <a:lnTo>
                    <a:pt x="54610" y="5080"/>
                  </a:lnTo>
                  <a:lnTo>
                    <a:pt x="53340" y="5080"/>
                  </a:lnTo>
                  <a:lnTo>
                    <a:pt x="50800" y="2540"/>
                  </a:lnTo>
                  <a:lnTo>
                    <a:pt x="48260" y="2540"/>
                  </a:lnTo>
                  <a:lnTo>
                    <a:pt x="46736" y="1778"/>
                  </a:lnTo>
                  <a:lnTo>
                    <a:pt x="46990" y="1270"/>
                  </a:lnTo>
                  <a:lnTo>
                    <a:pt x="44450" y="0"/>
                  </a:lnTo>
                  <a:lnTo>
                    <a:pt x="43180" y="0"/>
                  </a:lnTo>
                  <a:lnTo>
                    <a:pt x="40640" y="0"/>
                  </a:lnTo>
                  <a:lnTo>
                    <a:pt x="27940" y="0"/>
                  </a:lnTo>
                  <a:lnTo>
                    <a:pt x="25400" y="1270"/>
                  </a:lnTo>
                  <a:lnTo>
                    <a:pt x="22860" y="2540"/>
                  </a:lnTo>
                  <a:lnTo>
                    <a:pt x="21590" y="2540"/>
                  </a:lnTo>
                  <a:lnTo>
                    <a:pt x="17780" y="5080"/>
                  </a:lnTo>
                  <a:lnTo>
                    <a:pt x="15659" y="8255"/>
                  </a:lnTo>
                  <a:lnTo>
                    <a:pt x="15240" y="7620"/>
                  </a:lnTo>
                  <a:lnTo>
                    <a:pt x="12700" y="10160"/>
                  </a:lnTo>
                  <a:lnTo>
                    <a:pt x="11430" y="10160"/>
                  </a:lnTo>
                  <a:lnTo>
                    <a:pt x="8890" y="13970"/>
                  </a:lnTo>
                  <a:lnTo>
                    <a:pt x="6350" y="1651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2540" y="21590"/>
                  </a:lnTo>
                  <a:lnTo>
                    <a:pt x="0" y="26670"/>
                  </a:lnTo>
                  <a:lnTo>
                    <a:pt x="5080" y="27940"/>
                  </a:lnTo>
                  <a:lnTo>
                    <a:pt x="8890" y="30480"/>
                  </a:lnTo>
                  <a:lnTo>
                    <a:pt x="10947" y="26352"/>
                  </a:lnTo>
                  <a:lnTo>
                    <a:pt x="11430" y="26670"/>
                  </a:lnTo>
                  <a:lnTo>
                    <a:pt x="13970" y="22860"/>
                  </a:lnTo>
                  <a:lnTo>
                    <a:pt x="13208" y="22352"/>
                  </a:lnTo>
                  <a:lnTo>
                    <a:pt x="15240" y="20320"/>
                  </a:lnTo>
                  <a:lnTo>
                    <a:pt x="16510" y="20320"/>
                  </a:lnTo>
                  <a:lnTo>
                    <a:pt x="19050" y="16510"/>
                  </a:lnTo>
                  <a:lnTo>
                    <a:pt x="20320" y="15240"/>
                  </a:lnTo>
                  <a:lnTo>
                    <a:pt x="21590" y="15240"/>
                  </a:lnTo>
                  <a:lnTo>
                    <a:pt x="24130" y="12700"/>
                  </a:lnTo>
                  <a:lnTo>
                    <a:pt x="25400" y="11430"/>
                  </a:lnTo>
                  <a:lnTo>
                    <a:pt x="27940" y="10160"/>
                  </a:lnTo>
                  <a:lnTo>
                    <a:pt x="29210" y="10160"/>
                  </a:lnTo>
                  <a:lnTo>
                    <a:pt x="30327" y="9601"/>
                  </a:lnTo>
                  <a:lnTo>
                    <a:pt x="30480" y="10160"/>
                  </a:lnTo>
                  <a:lnTo>
                    <a:pt x="36830" y="8890"/>
                  </a:lnTo>
                  <a:lnTo>
                    <a:pt x="38100" y="8890"/>
                  </a:lnTo>
                  <a:lnTo>
                    <a:pt x="41910" y="10160"/>
                  </a:lnTo>
                  <a:lnTo>
                    <a:pt x="41910" y="9525"/>
                  </a:lnTo>
                  <a:lnTo>
                    <a:pt x="43180" y="10160"/>
                  </a:lnTo>
                  <a:lnTo>
                    <a:pt x="44450" y="10160"/>
                  </a:lnTo>
                  <a:lnTo>
                    <a:pt x="47498" y="12192"/>
                  </a:lnTo>
                  <a:lnTo>
                    <a:pt x="46990" y="12700"/>
                  </a:lnTo>
                  <a:lnTo>
                    <a:pt x="49530" y="15240"/>
                  </a:lnTo>
                  <a:lnTo>
                    <a:pt x="50800" y="15240"/>
                  </a:lnTo>
                  <a:lnTo>
                    <a:pt x="52070" y="16510"/>
                  </a:lnTo>
                  <a:lnTo>
                    <a:pt x="53340" y="17780"/>
                  </a:lnTo>
                  <a:lnTo>
                    <a:pt x="54610" y="19050"/>
                  </a:lnTo>
                  <a:lnTo>
                    <a:pt x="54610" y="20320"/>
                  </a:lnTo>
                  <a:lnTo>
                    <a:pt x="57150" y="22860"/>
                  </a:lnTo>
                  <a:lnTo>
                    <a:pt x="59690" y="26670"/>
                  </a:lnTo>
                  <a:lnTo>
                    <a:pt x="60159" y="26352"/>
                  </a:lnTo>
                  <a:lnTo>
                    <a:pt x="62230" y="30480"/>
                  </a:lnTo>
                  <a:lnTo>
                    <a:pt x="64452" y="33820"/>
                  </a:lnTo>
                  <a:lnTo>
                    <a:pt x="63500" y="34290"/>
                  </a:lnTo>
                  <a:lnTo>
                    <a:pt x="68580" y="44450"/>
                  </a:lnTo>
                  <a:lnTo>
                    <a:pt x="72390" y="55880"/>
                  </a:lnTo>
                  <a:lnTo>
                    <a:pt x="73660" y="62230"/>
                  </a:lnTo>
                  <a:lnTo>
                    <a:pt x="74930" y="63500"/>
                  </a:lnTo>
                  <a:lnTo>
                    <a:pt x="76200" y="69850"/>
                  </a:lnTo>
                  <a:lnTo>
                    <a:pt x="76390" y="69761"/>
                  </a:lnTo>
                  <a:lnTo>
                    <a:pt x="77470" y="76200"/>
                  </a:lnTo>
                  <a:lnTo>
                    <a:pt x="80010" y="85090"/>
                  </a:lnTo>
                  <a:lnTo>
                    <a:pt x="81280" y="91440"/>
                  </a:lnTo>
                  <a:lnTo>
                    <a:pt x="82550" y="101600"/>
                  </a:lnTo>
                  <a:lnTo>
                    <a:pt x="85090" y="119380"/>
                  </a:lnTo>
                  <a:lnTo>
                    <a:pt x="86360" y="139700"/>
                  </a:lnTo>
                  <a:lnTo>
                    <a:pt x="87630" y="161290"/>
                  </a:lnTo>
                  <a:lnTo>
                    <a:pt x="88900" y="184150"/>
                  </a:lnTo>
                  <a:lnTo>
                    <a:pt x="88900" y="209550"/>
                  </a:lnTo>
                  <a:lnTo>
                    <a:pt x="88900" y="236220"/>
                  </a:lnTo>
                  <a:lnTo>
                    <a:pt x="97790" y="236220"/>
                  </a:lnTo>
                  <a:lnTo>
                    <a:pt x="97790" y="209550"/>
                  </a:lnTo>
                  <a:lnTo>
                    <a:pt x="97790" y="184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974080" y="4495800"/>
              <a:ext cx="39370" cy="190500"/>
            </a:xfrm>
            <a:custGeom>
              <a:avLst/>
              <a:gdLst/>
              <a:ahLst/>
              <a:cxnLst/>
              <a:rect l="l" t="t" r="r" b="b"/>
              <a:pathLst>
                <a:path w="39370" h="190500">
                  <a:moveTo>
                    <a:pt x="39370" y="3810"/>
                  </a:moveTo>
                  <a:lnTo>
                    <a:pt x="35560" y="2540"/>
                  </a:lnTo>
                  <a:lnTo>
                    <a:pt x="30480" y="0"/>
                  </a:lnTo>
                  <a:lnTo>
                    <a:pt x="27940" y="5080"/>
                  </a:lnTo>
                  <a:lnTo>
                    <a:pt x="26936" y="9080"/>
                  </a:lnTo>
                  <a:lnTo>
                    <a:pt x="26670" y="8890"/>
                  </a:lnTo>
                  <a:lnTo>
                    <a:pt x="24130" y="13970"/>
                  </a:lnTo>
                  <a:lnTo>
                    <a:pt x="24130" y="15240"/>
                  </a:lnTo>
                  <a:lnTo>
                    <a:pt x="21590" y="20320"/>
                  </a:lnTo>
                  <a:lnTo>
                    <a:pt x="16510" y="33020"/>
                  </a:lnTo>
                  <a:lnTo>
                    <a:pt x="15240" y="39370"/>
                  </a:lnTo>
                  <a:lnTo>
                    <a:pt x="13970" y="39370"/>
                  </a:lnTo>
                  <a:lnTo>
                    <a:pt x="12700" y="46990"/>
                  </a:lnTo>
                  <a:lnTo>
                    <a:pt x="11430" y="54610"/>
                  </a:lnTo>
                  <a:lnTo>
                    <a:pt x="8890" y="62230"/>
                  </a:lnTo>
                  <a:lnTo>
                    <a:pt x="7620" y="69850"/>
                  </a:lnTo>
                  <a:lnTo>
                    <a:pt x="7620" y="71120"/>
                  </a:lnTo>
                  <a:lnTo>
                    <a:pt x="6350" y="80010"/>
                  </a:lnTo>
                  <a:lnTo>
                    <a:pt x="3810" y="97790"/>
                  </a:lnTo>
                  <a:lnTo>
                    <a:pt x="3810" y="99060"/>
                  </a:lnTo>
                  <a:lnTo>
                    <a:pt x="2540" y="119380"/>
                  </a:lnTo>
                  <a:lnTo>
                    <a:pt x="1270" y="140970"/>
                  </a:lnTo>
                  <a:lnTo>
                    <a:pt x="0" y="165100"/>
                  </a:lnTo>
                  <a:lnTo>
                    <a:pt x="0" y="190500"/>
                  </a:lnTo>
                  <a:lnTo>
                    <a:pt x="3810" y="190500"/>
                  </a:lnTo>
                  <a:lnTo>
                    <a:pt x="8890" y="190500"/>
                  </a:lnTo>
                  <a:lnTo>
                    <a:pt x="8890" y="165100"/>
                  </a:lnTo>
                  <a:lnTo>
                    <a:pt x="10160" y="140970"/>
                  </a:lnTo>
                  <a:lnTo>
                    <a:pt x="11430" y="119380"/>
                  </a:lnTo>
                  <a:lnTo>
                    <a:pt x="13970" y="99060"/>
                  </a:lnTo>
                  <a:lnTo>
                    <a:pt x="16510" y="81280"/>
                  </a:lnTo>
                  <a:lnTo>
                    <a:pt x="16510" y="72390"/>
                  </a:lnTo>
                  <a:lnTo>
                    <a:pt x="19050" y="64770"/>
                  </a:lnTo>
                  <a:lnTo>
                    <a:pt x="19050" y="63500"/>
                  </a:lnTo>
                  <a:lnTo>
                    <a:pt x="20116" y="57099"/>
                  </a:lnTo>
                  <a:lnTo>
                    <a:pt x="20320" y="57150"/>
                  </a:lnTo>
                  <a:lnTo>
                    <a:pt x="21590" y="49530"/>
                  </a:lnTo>
                  <a:lnTo>
                    <a:pt x="24130" y="41910"/>
                  </a:lnTo>
                  <a:lnTo>
                    <a:pt x="25400" y="35560"/>
                  </a:lnTo>
                  <a:lnTo>
                    <a:pt x="30048" y="23926"/>
                  </a:lnTo>
                  <a:lnTo>
                    <a:pt x="30480" y="24130"/>
                  </a:lnTo>
                  <a:lnTo>
                    <a:pt x="31521" y="18910"/>
                  </a:lnTo>
                  <a:lnTo>
                    <a:pt x="31750" y="19050"/>
                  </a:lnTo>
                  <a:lnTo>
                    <a:pt x="34290" y="13970"/>
                  </a:lnTo>
                  <a:lnTo>
                    <a:pt x="34290" y="12700"/>
                  </a:lnTo>
                  <a:lnTo>
                    <a:pt x="36830" y="8890"/>
                  </a:lnTo>
                  <a:lnTo>
                    <a:pt x="39370" y="38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240780" y="3962400"/>
              <a:ext cx="243840" cy="1123950"/>
            </a:xfrm>
            <a:custGeom>
              <a:avLst/>
              <a:gdLst/>
              <a:ahLst/>
              <a:cxnLst/>
              <a:rect l="l" t="t" r="r" b="b"/>
              <a:pathLst>
                <a:path w="243839" h="1123950">
                  <a:moveTo>
                    <a:pt x="170180" y="0"/>
                  </a:moveTo>
                  <a:lnTo>
                    <a:pt x="143510" y="0"/>
                  </a:lnTo>
                  <a:lnTo>
                    <a:pt x="127000" y="2539"/>
                  </a:lnTo>
                  <a:lnTo>
                    <a:pt x="88900" y="27939"/>
                  </a:lnTo>
                  <a:lnTo>
                    <a:pt x="85090" y="35560"/>
                  </a:lnTo>
                  <a:lnTo>
                    <a:pt x="80010" y="41910"/>
                  </a:lnTo>
                  <a:lnTo>
                    <a:pt x="68580" y="64769"/>
                  </a:lnTo>
                  <a:lnTo>
                    <a:pt x="66040" y="73660"/>
                  </a:lnTo>
                  <a:lnTo>
                    <a:pt x="62230" y="83819"/>
                  </a:lnTo>
                  <a:lnTo>
                    <a:pt x="59690" y="92710"/>
                  </a:lnTo>
                  <a:lnTo>
                    <a:pt x="57150" y="102869"/>
                  </a:lnTo>
                  <a:lnTo>
                    <a:pt x="55880" y="114300"/>
                  </a:lnTo>
                  <a:lnTo>
                    <a:pt x="53340" y="125730"/>
                  </a:lnTo>
                  <a:lnTo>
                    <a:pt x="50800" y="151130"/>
                  </a:lnTo>
                  <a:lnTo>
                    <a:pt x="48260" y="165100"/>
                  </a:lnTo>
                  <a:lnTo>
                    <a:pt x="48260" y="179069"/>
                  </a:lnTo>
                  <a:lnTo>
                    <a:pt x="45720" y="208280"/>
                  </a:lnTo>
                  <a:lnTo>
                    <a:pt x="44450" y="234950"/>
                  </a:lnTo>
                  <a:lnTo>
                    <a:pt x="44450" y="261619"/>
                  </a:lnTo>
                  <a:lnTo>
                    <a:pt x="43180" y="287019"/>
                  </a:lnTo>
                  <a:lnTo>
                    <a:pt x="43180" y="323850"/>
                  </a:lnTo>
                  <a:lnTo>
                    <a:pt x="0" y="323850"/>
                  </a:lnTo>
                  <a:lnTo>
                    <a:pt x="0" y="547369"/>
                  </a:lnTo>
                  <a:lnTo>
                    <a:pt x="43180" y="547369"/>
                  </a:lnTo>
                  <a:lnTo>
                    <a:pt x="43180" y="1123950"/>
                  </a:lnTo>
                  <a:lnTo>
                    <a:pt x="161290" y="1123950"/>
                  </a:lnTo>
                  <a:lnTo>
                    <a:pt x="161290" y="547369"/>
                  </a:lnTo>
                  <a:lnTo>
                    <a:pt x="218440" y="547369"/>
                  </a:lnTo>
                  <a:lnTo>
                    <a:pt x="218440" y="323850"/>
                  </a:lnTo>
                  <a:lnTo>
                    <a:pt x="161290" y="323850"/>
                  </a:lnTo>
                  <a:lnTo>
                    <a:pt x="161290" y="298450"/>
                  </a:lnTo>
                  <a:lnTo>
                    <a:pt x="162560" y="279400"/>
                  </a:lnTo>
                  <a:lnTo>
                    <a:pt x="162560" y="257810"/>
                  </a:lnTo>
                  <a:lnTo>
                    <a:pt x="163830" y="252730"/>
                  </a:lnTo>
                  <a:lnTo>
                    <a:pt x="163830" y="245110"/>
                  </a:lnTo>
                  <a:lnTo>
                    <a:pt x="166370" y="232410"/>
                  </a:lnTo>
                  <a:lnTo>
                    <a:pt x="167640" y="227330"/>
                  </a:lnTo>
                  <a:lnTo>
                    <a:pt x="168910" y="220980"/>
                  </a:lnTo>
                  <a:lnTo>
                    <a:pt x="170180" y="215900"/>
                  </a:lnTo>
                  <a:lnTo>
                    <a:pt x="171450" y="212089"/>
                  </a:lnTo>
                  <a:lnTo>
                    <a:pt x="173990" y="207010"/>
                  </a:lnTo>
                  <a:lnTo>
                    <a:pt x="176530" y="204469"/>
                  </a:lnTo>
                  <a:lnTo>
                    <a:pt x="177800" y="201930"/>
                  </a:lnTo>
                  <a:lnTo>
                    <a:pt x="180340" y="200660"/>
                  </a:lnTo>
                  <a:lnTo>
                    <a:pt x="182880" y="198119"/>
                  </a:lnTo>
                  <a:lnTo>
                    <a:pt x="185420" y="196850"/>
                  </a:lnTo>
                  <a:lnTo>
                    <a:pt x="193040" y="194310"/>
                  </a:lnTo>
                  <a:lnTo>
                    <a:pt x="195580" y="194310"/>
                  </a:lnTo>
                  <a:lnTo>
                    <a:pt x="212090" y="196850"/>
                  </a:lnTo>
                  <a:lnTo>
                    <a:pt x="220980" y="199389"/>
                  </a:lnTo>
                  <a:lnTo>
                    <a:pt x="231140" y="204469"/>
                  </a:lnTo>
                  <a:lnTo>
                    <a:pt x="243840" y="19050"/>
                  </a:lnTo>
                  <a:lnTo>
                    <a:pt x="191770" y="3810"/>
                  </a:lnTo>
                  <a:lnTo>
                    <a:pt x="170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240780" y="3962400"/>
              <a:ext cx="243840" cy="1123950"/>
            </a:xfrm>
            <a:custGeom>
              <a:avLst/>
              <a:gdLst/>
              <a:ahLst/>
              <a:cxnLst/>
              <a:rect l="l" t="t" r="r" b="b"/>
              <a:pathLst>
                <a:path w="243839" h="1123950">
                  <a:moveTo>
                    <a:pt x="161290" y="323850"/>
                  </a:moveTo>
                  <a:lnTo>
                    <a:pt x="218440" y="323850"/>
                  </a:lnTo>
                  <a:lnTo>
                    <a:pt x="218440" y="547369"/>
                  </a:lnTo>
                  <a:lnTo>
                    <a:pt x="161290" y="547369"/>
                  </a:lnTo>
                  <a:lnTo>
                    <a:pt x="161290" y="1123950"/>
                  </a:lnTo>
                  <a:lnTo>
                    <a:pt x="43180" y="1123950"/>
                  </a:lnTo>
                  <a:lnTo>
                    <a:pt x="43180" y="547369"/>
                  </a:lnTo>
                  <a:lnTo>
                    <a:pt x="0" y="547369"/>
                  </a:lnTo>
                  <a:lnTo>
                    <a:pt x="0" y="323850"/>
                  </a:lnTo>
                  <a:lnTo>
                    <a:pt x="43180" y="323850"/>
                  </a:lnTo>
                  <a:lnTo>
                    <a:pt x="43180" y="287019"/>
                  </a:lnTo>
                  <a:lnTo>
                    <a:pt x="44450" y="261619"/>
                  </a:lnTo>
                  <a:lnTo>
                    <a:pt x="44450" y="234950"/>
                  </a:lnTo>
                  <a:lnTo>
                    <a:pt x="45720" y="208280"/>
                  </a:lnTo>
                  <a:lnTo>
                    <a:pt x="48260" y="179069"/>
                  </a:lnTo>
                  <a:lnTo>
                    <a:pt x="48260" y="165100"/>
                  </a:lnTo>
                  <a:lnTo>
                    <a:pt x="50800" y="151130"/>
                  </a:lnTo>
                  <a:lnTo>
                    <a:pt x="52070" y="137160"/>
                  </a:lnTo>
                  <a:lnTo>
                    <a:pt x="53340" y="125730"/>
                  </a:lnTo>
                  <a:lnTo>
                    <a:pt x="55880" y="114300"/>
                  </a:lnTo>
                  <a:lnTo>
                    <a:pt x="57150" y="102869"/>
                  </a:lnTo>
                  <a:lnTo>
                    <a:pt x="59690" y="92710"/>
                  </a:lnTo>
                  <a:lnTo>
                    <a:pt x="62230" y="83819"/>
                  </a:lnTo>
                  <a:lnTo>
                    <a:pt x="66040" y="73660"/>
                  </a:lnTo>
                  <a:lnTo>
                    <a:pt x="68580" y="64769"/>
                  </a:lnTo>
                  <a:lnTo>
                    <a:pt x="72390" y="57150"/>
                  </a:lnTo>
                  <a:lnTo>
                    <a:pt x="76200" y="49530"/>
                  </a:lnTo>
                  <a:lnTo>
                    <a:pt x="80010" y="41910"/>
                  </a:lnTo>
                  <a:lnTo>
                    <a:pt x="85090" y="35560"/>
                  </a:lnTo>
                  <a:lnTo>
                    <a:pt x="88900" y="27939"/>
                  </a:lnTo>
                  <a:lnTo>
                    <a:pt x="93980" y="22860"/>
                  </a:lnTo>
                  <a:lnTo>
                    <a:pt x="127000" y="2539"/>
                  </a:lnTo>
                  <a:lnTo>
                    <a:pt x="143510" y="0"/>
                  </a:lnTo>
                  <a:lnTo>
                    <a:pt x="153670" y="0"/>
                  </a:lnTo>
                  <a:lnTo>
                    <a:pt x="170180" y="0"/>
                  </a:lnTo>
                  <a:lnTo>
                    <a:pt x="191770" y="3810"/>
                  </a:lnTo>
                  <a:lnTo>
                    <a:pt x="243840" y="19050"/>
                  </a:lnTo>
                  <a:lnTo>
                    <a:pt x="231140" y="204469"/>
                  </a:lnTo>
                  <a:lnTo>
                    <a:pt x="220980" y="199389"/>
                  </a:lnTo>
                  <a:lnTo>
                    <a:pt x="212090" y="196850"/>
                  </a:lnTo>
                  <a:lnTo>
                    <a:pt x="203200" y="195580"/>
                  </a:lnTo>
                  <a:lnTo>
                    <a:pt x="195580" y="194310"/>
                  </a:lnTo>
                  <a:lnTo>
                    <a:pt x="193040" y="194310"/>
                  </a:lnTo>
                  <a:lnTo>
                    <a:pt x="189230" y="195580"/>
                  </a:lnTo>
                  <a:lnTo>
                    <a:pt x="185420" y="196850"/>
                  </a:lnTo>
                  <a:lnTo>
                    <a:pt x="182880" y="198119"/>
                  </a:lnTo>
                  <a:lnTo>
                    <a:pt x="180340" y="200660"/>
                  </a:lnTo>
                  <a:lnTo>
                    <a:pt x="177800" y="201930"/>
                  </a:lnTo>
                  <a:lnTo>
                    <a:pt x="176530" y="204469"/>
                  </a:lnTo>
                  <a:lnTo>
                    <a:pt x="175260" y="205739"/>
                  </a:lnTo>
                  <a:lnTo>
                    <a:pt x="173990" y="207010"/>
                  </a:lnTo>
                  <a:lnTo>
                    <a:pt x="172720" y="209550"/>
                  </a:lnTo>
                  <a:lnTo>
                    <a:pt x="171450" y="212089"/>
                  </a:lnTo>
                  <a:lnTo>
                    <a:pt x="170180" y="215900"/>
                  </a:lnTo>
                  <a:lnTo>
                    <a:pt x="168910" y="220980"/>
                  </a:lnTo>
                  <a:lnTo>
                    <a:pt x="167640" y="227330"/>
                  </a:lnTo>
                  <a:lnTo>
                    <a:pt x="166370" y="232410"/>
                  </a:lnTo>
                  <a:lnTo>
                    <a:pt x="165100" y="238760"/>
                  </a:lnTo>
                  <a:lnTo>
                    <a:pt x="163830" y="245110"/>
                  </a:lnTo>
                  <a:lnTo>
                    <a:pt x="163830" y="252730"/>
                  </a:lnTo>
                  <a:lnTo>
                    <a:pt x="162560" y="257810"/>
                  </a:lnTo>
                  <a:lnTo>
                    <a:pt x="162560" y="262889"/>
                  </a:lnTo>
                  <a:lnTo>
                    <a:pt x="162560" y="279400"/>
                  </a:lnTo>
                  <a:lnTo>
                    <a:pt x="161290" y="298450"/>
                  </a:lnTo>
                  <a:lnTo>
                    <a:pt x="161290" y="32385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" name="object 69"/>
          <p:cNvGrpSpPr/>
          <p:nvPr/>
        </p:nvGrpSpPr>
        <p:grpSpPr>
          <a:xfrm>
            <a:off x="6680607" y="3957727"/>
            <a:ext cx="796925" cy="1151255"/>
            <a:chOff x="6680607" y="3957727"/>
            <a:chExt cx="796925" cy="1151255"/>
          </a:xfrm>
        </p:grpSpPr>
        <p:sp>
          <p:nvSpPr>
            <p:cNvPr id="70" name="object 70"/>
            <p:cNvSpPr/>
            <p:nvPr/>
          </p:nvSpPr>
          <p:spPr>
            <a:xfrm>
              <a:off x="6685280" y="3962400"/>
              <a:ext cx="386080" cy="1141730"/>
            </a:xfrm>
            <a:custGeom>
              <a:avLst/>
              <a:gdLst/>
              <a:ahLst/>
              <a:cxnLst/>
              <a:rect l="l" t="t" r="r" b="b"/>
              <a:pathLst>
                <a:path w="386079" h="1141729">
                  <a:moveTo>
                    <a:pt x="217170" y="0"/>
                  </a:moveTo>
                  <a:lnTo>
                    <a:pt x="180340" y="0"/>
                  </a:lnTo>
                  <a:lnTo>
                    <a:pt x="151129" y="5080"/>
                  </a:lnTo>
                  <a:lnTo>
                    <a:pt x="114300" y="24130"/>
                  </a:lnTo>
                  <a:lnTo>
                    <a:pt x="82550" y="54610"/>
                  </a:lnTo>
                  <a:lnTo>
                    <a:pt x="59690" y="93980"/>
                  </a:lnTo>
                  <a:lnTo>
                    <a:pt x="52070" y="109219"/>
                  </a:lnTo>
                  <a:lnTo>
                    <a:pt x="45720" y="127000"/>
                  </a:lnTo>
                  <a:lnTo>
                    <a:pt x="40640" y="143510"/>
                  </a:lnTo>
                  <a:lnTo>
                    <a:pt x="35560" y="162560"/>
                  </a:lnTo>
                  <a:lnTo>
                    <a:pt x="31750" y="180339"/>
                  </a:lnTo>
                  <a:lnTo>
                    <a:pt x="26670" y="200660"/>
                  </a:lnTo>
                  <a:lnTo>
                    <a:pt x="19050" y="260350"/>
                  </a:lnTo>
                  <a:lnTo>
                    <a:pt x="16510" y="302260"/>
                  </a:lnTo>
                  <a:lnTo>
                    <a:pt x="16510" y="322580"/>
                  </a:lnTo>
                  <a:lnTo>
                    <a:pt x="17779" y="354330"/>
                  </a:lnTo>
                  <a:lnTo>
                    <a:pt x="17779" y="369569"/>
                  </a:lnTo>
                  <a:lnTo>
                    <a:pt x="21590" y="414019"/>
                  </a:lnTo>
                  <a:lnTo>
                    <a:pt x="24129" y="426719"/>
                  </a:lnTo>
                  <a:lnTo>
                    <a:pt x="25400" y="440689"/>
                  </a:lnTo>
                  <a:lnTo>
                    <a:pt x="30479" y="467360"/>
                  </a:lnTo>
                  <a:lnTo>
                    <a:pt x="34290" y="478789"/>
                  </a:lnTo>
                  <a:lnTo>
                    <a:pt x="36829" y="491489"/>
                  </a:lnTo>
                  <a:lnTo>
                    <a:pt x="63500" y="556260"/>
                  </a:lnTo>
                  <a:lnTo>
                    <a:pt x="87629" y="594360"/>
                  </a:lnTo>
                  <a:lnTo>
                    <a:pt x="119379" y="627380"/>
                  </a:lnTo>
                  <a:lnTo>
                    <a:pt x="156210" y="656589"/>
                  </a:lnTo>
                  <a:lnTo>
                    <a:pt x="176529" y="669289"/>
                  </a:lnTo>
                  <a:lnTo>
                    <a:pt x="200660" y="685800"/>
                  </a:lnTo>
                  <a:lnTo>
                    <a:pt x="210820" y="693419"/>
                  </a:lnTo>
                  <a:lnTo>
                    <a:pt x="234950" y="717550"/>
                  </a:lnTo>
                  <a:lnTo>
                    <a:pt x="237490" y="722630"/>
                  </a:lnTo>
                  <a:lnTo>
                    <a:pt x="240029" y="726439"/>
                  </a:lnTo>
                  <a:lnTo>
                    <a:pt x="243840" y="734060"/>
                  </a:lnTo>
                  <a:lnTo>
                    <a:pt x="247650" y="742950"/>
                  </a:lnTo>
                  <a:lnTo>
                    <a:pt x="250190" y="753110"/>
                  </a:lnTo>
                  <a:lnTo>
                    <a:pt x="251460" y="755650"/>
                  </a:lnTo>
                  <a:lnTo>
                    <a:pt x="254000" y="765810"/>
                  </a:lnTo>
                  <a:lnTo>
                    <a:pt x="255270" y="769619"/>
                  </a:lnTo>
                  <a:lnTo>
                    <a:pt x="255270" y="775969"/>
                  </a:lnTo>
                  <a:lnTo>
                    <a:pt x="256540" y="781050"/>
                  </a:lnTo>
                  <a:lnTo>
                    <a:pt x="256540" y="784860"/>
                  </a:lnTo>
                  <a:lnTo>
                    <a:pt x="257810" y="789939"/>
                  </a:lnTo>
                  <a:lnTo>
                    <a:pt x="257810" y="833119"/>
                  </a:lnTo>
                  <a:lnTo>
                    <a:pt x="256540" y="839469"/>
                  </a:lnTo>
                  <a:lnTo>
                    <a:pt x="256540" y="843280"/>
                  </a:lnTo>
                  <a:lnTo>
                    <a:pt x="255270" y="848360"/>
                  </a:lnTo>
                  <a:lnTo>
                    <a:pt x="255270" y="853439"/>
                  </a:lnTo>
                  <a:lnTo>
                    <a:pt x="250190" y="872489"/>
                  </a:lnTo>
                  <a:lnTo>
                    <a:pt x="246379" y="882650"/>
                  </a:lnTo>
                  <a:lnTo>
                    <a:pt x="243840" y="890269"/>
                  </a:lnTo>
                  <a:lnTo>
                    <a:pt x="241300" y="895350"/>
                  </a:lnTo>
                  <a:lnTo>
                    <a:pt x="238760" y="899160"/>
                  </a:lnTo>
                  <a:lnTo>
                    <a:pt x="237490" y="902969"/>
                  </a:lnTo>
                  <a:lnTo>
                    <a:pt x="234950" y="905510"/>
                  </a:lnTo>
                  <a:lnTo>
                    <a:pt x="200660" y="925830"/>
                  </a:lnTo>
                  <a:lnTo>
                    <a:pt x="190500" y="924560"/>
                  </a:lnTo>
                  <a:lnTo>
                    <a:pt x="160020" y="899160"/>
                  </a:lnTo>
                  <a:lnTo>
                    <a:pt x="156210" y="895350"/>
                  </a:lnTo>
                  <a:lnTo>
                    <a:pt x="153670" y="889000"/>
                  </a:lnTo>
                  <a:lnTo>
                    <a:pt x="149860" y="882650"/>
                  </a:lnTo>
                  <a:lnTo>
                    <a:pt x="147320" y="876300"/>
                  </a:lnTo>
                  <a:lnTo>
                    <a:pt x="142240" y="861060"/>
                  </a:lnTo>
                  <a:lnTo>
                    <a:pt x="139700" y="850900"/>
                  </a:lnTo>
                  <a:lnTo>
                    <a:pt x="135890" y="839469"/>
                  </a:lnTo>
                  <a:lnTo>
                    <a:pt x="133350" y="826769"/>
                  </a:lnTo>
                  <a:lnTo>
                    <a:pt x="132079" y="812800"/>
                  </a:lnTo>
                  <a:lnTo>
                    <a:pt x="129540" y="798830"/>
                  </a:lnTo>
                  <a:lnTo>
                    <a:pt x="125729" y="748030"/>
                  </a:lnTo>
                  <a:lnTo>
                    <a:pt x="0" y="748030"/>
                  </a:lnTo>
                  <a:lnTo>
                    <a:pt x="5079" y="829310"/>
                  </a:lnTo>
                  <a:lnTo>
                    <a:pt x="15240" y="904239"/>
                  </a:lnTo>
                  <a:lnTo>
                    <a:pt x="29210" y="971550"/>
                  </a:lnTo>
                  <a:lnTo>
                    <a:pt x="48260" y="1029969"/>
                  </a:lnTo>
                  <a:lnTo>
                    <a:pt x="72390" y="1079500"/>
                  </a:lnTo>
                  <a:lnTo>
                    <a:pt x="88900" y="1097280"/>
                  </a:lnTo>
                  <a:lnTo>
                    <a:pt x="96520" y="1106170"/>
                  </a:lnTo>
                  <a:lnTo>
                    <a:pt x="147320" y="1135380"/>
                  </a:lnTo>
                  <a:lnTo>
                    <a:pt x="198120" y="1141730"/>
                  </a:lnTo>
                  <a:lnTo>
                    <a:pt x="227329" y="1139189"/>
                  </a:lnTo>
                  <a:lnTo>
                    <a:pt x="266700" y="1123950"/>
                  </a:lnTo>
                  <a:lnTo>
                    <a:pt x="300990" y="1096010"/>
                  </a:lnTo>
                  <a:lnTo>
                    <a:pt x="309879" y="1083310"/>
                  </a:lnTo>
                  <a:lnTo>
                    <a:pt x="320040" y="1069339"/>
                  </a:lnTo>
                  <a:lnTo>
                    <a:pt x="327660" y="1054100"/>
                  </a:lnTo>
                  <a:lnTo>
                    <a:pt x="336550" y="1038860"/>
                  </a:lnTo>
                  <a:lnTo>
                    <a:pt x="344170" y="1021080"/>
                  </a:lnTo>
                  <a:lnTo>
                    <a:pt x="350520" y="1002030"/>
                  </a:lnTo>
                  <a:lnTo>
                    <a:pt x="358140" y="981710"/>
                  </a:lnTo>
                  <a:lnTo>
                    <a:pt x="364490" y="960119"/>
                  </a:lnTo>
                  <a:lnTo>
                    <a:pt x="373379" y="914400"/>
                  </a:lnTo>
                  <a:lnTo>
                    <a:pt x="381000" y="866139"/>
                  </a:lnTo>
                  <a:lnTo>
                    <a:pt x="386079" y="789939"/>
                  </a:lnTo>
                  <a:lnTo>
                    <a:pt x="386079" y="718819"/>
                  </a:lnTo>
                  <a:lnTo>
                    <a:pt x="377190" y="637539"/>
                  </a:lnTo>
                  <a:lnTo>
                    <a:pt x="359410" y="565150"/>
                  </a:lnTo>
                  <a:lnTo>
                    <a:pt x="346710" y="533400"/>
                  </a:lnTo>
                  <a:lnTo>
                    <a:pt x="340360" y="518160"/>
                  </a:lnTo>
                  <a:lnTo>
                    <a:pt x="314960" y="477519"/>
                  </a:lnTo>
                  <a:lnTo>
                    <a:pt x="280670" y="440689"/>
                  </a:lnTo>
                  <a:lnTo>
                    <a:pt x="231140" y="403860"/>
                  </a:lnTo>
                  <a:lnTo>
                    <a:pt x="168910" y="365760"/>
                  </a:lnTo>
                  <a:lnTo>
                    <a:pt x="162560" y="360680"/>
                  </a:lnTo>
                  <a:lnTo>
                    <a:pt x="157479" y="355600"/>
                  </a:lnTo>
                  <a:lnTo>
                    <a:pt x="153670" y="349250"/>
                  </a:lnTo>
                  <a:lnTo>
                    <a:pt x="152400" y="346710"/>
                  </a:lnTo>
                  <a:lnTo>
                    <a:pt x="149860" y="345439"/>
                  </a:lnTo>
                  <a:lnTo>
                    <a:pt x="148590" y="341630"/>
                  </a:lnTo>
                  <a:lnTo>
                    <a:pt x="144779" y="334010"/>
                  </a:lnTo>
                  <a:lnTo>
                    <a:pt x="143510" y="327660"/>
                  </a:lnTo>
                  <a:lnTo>
                    <a:pt x="142240" y="325119"/>
                  </a:lnTo>
                  <a:lnTo>
                    <a:pt x="142240" y="322580"/>
                  </a:lnTo>
                  <a:lnTo>
                    <a:pt x="139700" y="317500"/>
                  </a:lnTo>
                  <a:lnTo>
                    <a:pt x="139700" y="311150"/>
                  </a:lnTo>
                  <a:lnTo>
                    <a:pt x="138429" y="307339"/>
                  </a:lnTo>
                  <a:lnTo>
                    <a:pt x="138429" y="269239"/>
                  </a:lnTo>
                  <a:lnTo>
                    <a:pt x="139700" y="266700"/>
                  </a:lnTo>
                  <a:lnTo>
                    <a:pt x="139700" y="262889"/>
                  </a:lnTo>
                  <a:lnTo>
                    <a:pt x="140970" y="259080"/>
                  </a:lnTo>
                  <a:lnTo>
                    <a:pt x="140970" y="255269"/>
                  </a:lnTo>
                  <a:lnTo>
                    <a:pt x="144779" y="243839"/>
                  </a:lnTo>
                  <a:lnTo>
                    <a:pt x="146050" y="241300"/>
                  </a:lnTo>
                  <a:lnTo>
                    <a:pt x="147320" y="237489"/>
                  </a:lnTo>
                  <a:lnTo>
                    <a:pt x="149860" y="231139"/>
                  </a:lnTo>
                  <a:lnTo>
                    <a:pt x="151129" y="227330"/>
                  </a:lnTo>
                  <a:lnTo>
                    <a:pt x="152400" y="224789"/>
                  </a:lnTo>
                  <a:lnTo>
                    <a:pt x="154940" y="222250"/>
                  </a:lnTo>
                  <a:lnTo>
                    <a:pt x="157479" y="217169"/>
                  </a:lnTo>
                  <a:lnTo>
                    <a:pt x="160020" y="215900"/>
                  </a:lnTo>
                  <a:lnTo>
                    <a:pt x="163829" y="212089"/>
                  </a:lnTo>
                  <a:lnTo>
                    <a:pt x="168910" y="209550"/>
                  </a:lnTo>
                  <a:lnTo>
                    <a:pt x="172720" y="207010"/>
                  </a:lnTo>
                  <a:lnTo>
                    <a:pt x="179070" y="205739"/>
                  </a:lnTo>
                  <a:lnTo>
                    <a:pt x="190500" y="205739"/>
                  </a:lnTo>
                  <a:lnTo>
                    <a:pt x="198120" y="207010"/>
                  </a:lnTo>
                  <a:lnTo>
                    <a:pt x="203200" y="209550"/>
                  </a:lnTo>
                  <a:lnTo>
                    <a:pt x="209550" y="212089"/>
                  </a:lnTo>
                  <a:lnTo>
                    <a:pt x="214629" y="217169"/>
                  </a:lnTo>
                  <a:lnTo>
                    <a:pt x="219710" y="223519"/>
                  </a:lnTo>
                  <a:lnTo>
                    <a:pt x="222250" y="226060"/>
                  </a:lnTo>
                  <a:lnTo>
                    <a:pt x="223520" y="229869"/>
                  </a:lnTo>
                  <a:lnTo>
                    <a:pt x="226060" y="233680"/>
                  </a:lnTo>
                  <a:lnTo>
                    <a:pt x="227329" y="237489"/>
                  </a:lnTo>
                  <a:lnTo>
                    <a:pt x="229870" y="241300"/>
                  </a:lnTo>
                  <a:lnTo>
                    <a:pt x="231140" y="245110"/>
                  </a:lnTo>
                  <a:lnTo>
                    <a:pt x="233679" y="250189"/>
                  </a:lnTo>
                  <a:lnTo>
                    <a:pt x="236220" y="260350"/>
                  </a:lnTo>
                  <a:lnTo>
                    <a:pt x="237490" y="266700"/>
                  </a:lnTo>
                  <a:lnTo>
                    <a:pt x="241300" y="278130"/>
                  </a:lnTo>
                  <a:lnTo>
                    <a:pt x="243840" y="290830"/>
                  </a:lnTo>
                  <a:lnTo>
                    <a:pt x="246379" y="321310"/>
                  </a:lnTo>
                  <a:lnTo>
                    <a:pt x="248920" y="339089"/>
                  </a:lnTo>
                  <a:lnTo>
                    <a:pt x="372110" y="339089"/>
                  </a:lnTo>
                  <a:lnTo>
                    <a:pt x="367029" y="255269"/>
                  </a:lnTo>
                  <a:lnTo>
                    <a:pt x="359410" y="201930"/>
                  </a:lnTo>
                  <a:lnTo>
                    <a:pt x="340360" y="127000"/>
                  </a:lnTo>
                  <a:lnTo>
                    <a:pt x="326390" y="90169"/>
                  </a:lnTo>
                  <a:lnTo>
                    <a:pt x="297179" y="45719"/>
                  </a:lnTo>
                  <a:lnTo>
                    <a:pt x="252729" y="11430"/>
                  </a:lnTo>
                  <a:lnTo>
                    <a:pt x="234950" y="3810"/>
                  </a:lnTo>
                  <a:lnTo>
                    <a:pt x="217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685280" y="3962400"/>
              <a:ext cx="386080" cy="1141730"/>
            </a:xfrm>
            <a:custGeom>
              <a:avLst/>
              <a:gdLst/>
              <a:ahLst/>
              <a:cxnLst/>
              <a:rect l="l" t="t" r="r" b="b"/>
              <a:pathLst>
                <a:path w="386079" h="1141729">
                  <a:moveTo>
                    <a:pt x="0" y="748030"/>
                  </a:moveTo>
                  <a:lnTo>
                    <a:pt x="125729" y="748030"/>
                  </a:lnTo>
                  <a:lnTo>
                    <a:pt x="127000" y="765810"/>
                  </a:lnTo>
                  <a:lnTo>
                    <a:pt x="128270" y="782319"/>
                  </a:lnTo>
                  <a:lnTo>
                    <a:pt x="129540" y="798830"/>
                  </a:lnTo>
                  <a:lnTo>
                    <a:pt x="132079" y="812800"/>
                  </a:lnTo>
                  <a:lnTo>
                    <a:pt x="133350" y="826769"/>
                  </a:lnTo>
                  <a:lnTo>
                    <a:pt x="135890" y="839469"/>
                  </a:lnTo>
                  <a:lnTo>
                    <a:pt x="139700" y="850900"/>
                  </a:lnTo>
                  <a:lnTo>
                    <a:pt x="142240" y="861060"/>
                  </a:lnTo>
                  <a:lnTo>
                    <a:pt x="144779" y="868680"/>
                  </a:lnTo>
                  <a:lnTo>
                    <a:pt x="147320" y="876300"/>
                  </a:lnTo>
                  <a:lnTo>
                    <a:pt x="149860" y="882650"/>
                  </a:lnTo>
                  <a:lnTo>
                    <a:pt x="153670" y="889000"/>
                  </a:lnTo>
                  <a:lnTo>
                    <a:pt x="156210" y="895350"/>
                  </a:lnTo>
                  <a:lnTo>
                    <a:pt x="160020" y="899160"/>
                  </a:lnTo>
                  <a:lnTo>
                    <a:pt x="162560" y="904239"/>
                  </a:lnTo>
                  <a:lnTo>
                    <a:pt x="166370" y="909319"/>
                  </a:lnTo>
                  <a:lnTo>
                    <a:pt x="170179" y="913130"/>
                  </a:lnTo>
                  <a:lnTo>
                    <a:pt x="173990" y="915669"/>
                  </a:lnTo>
                  <a:lnTo>
                    <a:pt x="177800" y="918210"/>
                  </a:lnTo>
                  <a:lnTo>
                    <a:pt x="181610" y="920750"/>
                  </a:lnTo>
                  <a:lnTo>
                    <a:pt x="190500" y="924560"/>
                  </a:lnTo>
                  <a:lnTo>
                    <a:pt x="200660" y="925830"/>
                  </a:lnTo>
                  <a:lnTo>
                    <a:pt x="207010" y="924560"/>
                  </a:lnTo>
                  <a:lnTo>
                    <a:pt x="213360" y="923289"/>
                  </a:lnTo>
                  <a:lnTo>
                    <a:pt x="219710" y="920750"/>
                  </a:lnTo>
                  <a:lnTo>
                    <a:pt x="224790" y="916939"/>
                  </a:lnTo>
                  <a:lnTo>
                    <a:pt x="229870" y="911860"/>
                  </a:lnTo>
                  <a:lnTo>
                    <a:pt x="232410" y="909319"/>
                  </a:lnTo>
                  <a:lnTo>
                    <a:pt x="234950" y="905510"/>
                  </a:lnTo>
                  <a:lnTo>
                    <a:pt x="237490" y="902969"/>
                  </a:lnTo>
                  <a:lnTo>
                    <a:pt x="238760" y="899160"/>
                  </a:lnTo>
                  <a:lnTo>
                    <a:pt x="241300" y="895350"/>
                  </a:lnTo>
                  <a:lnTo>
                    <a:pt x="243840" y="890269"/>
                  </a:lnTo>
                  <a:lnTo>
                    <a:pt x="246379" y="882650"/>
                  </a:lnTo>
                  <a:lnTo>
                    <a:pt x="250190" y="872489"/>
                  </a:lnTo>
                  <a:lnTo>
                    <a:pt x="252729" y="863600"/>
                  </a:lnTo>
                  <a:lnTo>
                    <a:pt x="254000" y="858519"/>
                  </a:lnTo>
                  <a:lnTo>
                    <a:pt x="255270" y="853439"/>
                  </a:lnTo>
                  <a:lnTo>
                    <a:pt x="255270" y="848360"/>
                  </a:lnTo>
                  <a:lnTo>
                    <a:pt x="256540" y="843280"/>
                  </a:lnTo>
                  <a:lnTo>
                    <a:pt x="256540" y="839469"/>
                  </a:lnTo>
                  <a:lnTo>
                    <a:pt x="257810" y="833119"/>
                  </a:lnTo>
                  <a:lnTo>
                    <a:pt x="257810" y="826769"/>
                  </a:lnTo>
                  <a:lnTo>
                    <a:pt x="257810" y="822960"/>
                  </a:lnTo>
                  <a:lnTo>
                    <a:pt x="257810" y="789939"/>
                  </a:lnTo>
                  <a:lnTo>
                    <a:pt x="256540" y="784860"/>
                  </a:lnTo>
                  <a:lnTo>
                    <a:pt x="256540" y="781050"/>
                  </a:lnTo>
                  <a:lnTo>
                    <a:pt x="255270" y="775969"/>
                  </a:lnTo>
                  <a:lnTo>
                    <a:pt x="255270" y="769619"/>
                  </a:lnTo>
                  <a:lnTo>
                    <a:pt x="254000" y="765810"/>
                  </a:lnTo>
                  <a:lnTo>
                    <a:pt x="252729" y="760730"/>
                  </a:lnTo>
                  <a:lnTo>
                    <a:pt x="251460" y="755650"/>
                  </a:lnTo>
                  <a:lnTo>
                    <a:pt x="250190" y="753110"/>
                  </a:lnTo>
                  <a:lnTo>
                    <a:pt x="237490" y="722630"/>
                  </a:lnTo>
                  <a:lnTo>
                    <a:pt x="234950" y="717550"/>
                  </a:lnTo>
                  <a:lnTo>
                    <a:pt x="227329" y="709930"/>
                  </a:lnTo>
                  <a:lnTo>
                    <a:pt x="219710" y="702310"/>
                  </a:lnTo>
                  <a:lnTo>
                    <a:pt x="210820" y="693419"/>
                  </a:lnTo>
                  <a:lnTo>
                    <a:pt x="200660" y="685800"/>
                  </a:lnTo>
                  <a:lnTo>
                    <a:pt x="176529" y="669289"/>
                  </a:lnTo>
                  <a:lnTo>
                    <a:pt x="156210" y="656589"/>
                  </a:lnTo>
                  <a:lnTo>
                    <a:pt x="137160" y="642619"/>
                  </a:lnTo>
                  <a:lnTo>
                    <a:pt x="102870" y="612139"/>
                  </a:lnTo>
                  <a:lnTo>
                    <a:pt x="74929" y="576580"/>
                  </a:lnTo>
                  <a:lnTo>
                    <a:pt x="58420" y="546100"/>
                  </a:lnTo>
                  <a:lnTo>
                    <a:pt x="53340" y="535939"/>
                  </a:lnTo>
                  <a:lnTo>
                    <a:pt x="48260" y="525780"/>
                  </a:lnTo>
                  <a:lnTo>
                    <a:pt x="44450" y="514350"/>
                  </a:lnTo>
                  <a:lnTo>
                    <a:pt x="40640" y="502919"/>
                  </a:lnTo>
                  <a:lnTo>
                    <a:pt x="36829" y="491489"/>
                  </a:lnTo>
                  <a:lnTo>
                    <a:pt x="34290" y="478789"/>
                  </a:lnTo>
                  <a:lnTo>
                    <a:pt x="30479" y="467360"/>
                  </a:lnTo>
                  <a:lnTo>
                    <a:pt x="27940" y="454660"/>
                  </a:lnTo>
                  <a:lnTo>
                    <a:pt x="25400" y="440689"/>
                  </a:lnTo>
                  <a:lnTo>
                    <a:pt x="24129" y="426719"/>
                  </a:lnTo>
                  <a:lnTo>
                    <a:pt x="21590" y="414019"/>
                  </a:lnTo>
                  <a:lnTo>
                    <a:pt x="20320" y="398780"/>
                  </a:lnTo>
                  <a:lnTo>
                    <a:pt x="19050" y="384810"/>
                  </a:lnTo>
                  <a:lnTo>
                    <a:pt x="17779" y="369569"/>
                  </a:lnTo>
                  <a:lnTo>
                    <a:pt x="17779" y="354330"/>
                  </a:lnTo>
                  <a:lnTo>
                    <a:pt x="16510" y="322580"/>
                  </a:lnTo>
                  <a:lnTo>
                    <a:pt x="16510" y="302260"/>
                  </a:lnTo>
                  <a:lnTo>
                    <a:pt x="17779" y="280669"/>
                  </a:lnTo>
                  <a:lnTo>
                    <a:pt x="19050" y="260350"/>
                  </a:lnTo>
                  <a:lnTo>
                    <a:pt x="21590" y="240030"/>
                  </a:lnTo>
                  <a:lnTo>
                    <a:pt x="24129" y="219710"/>
                  </a:lnTo>
                  <a:lnTo>
                    <a:pt x="26670" y="200660"/>
                  </a:lnTo>
                  <a:lnTo>
                    <a:pt x="31750" y="180339"/>
                  </a:lnTo>
                  <a:lnTo>
                    <a:pt x="35560" y="162560"/>
                  </a:lnTo>
                  <a:lnTo>
                    <a:pt x="40640" y="143510"/>
                  </a:lnTo>
                  <a:lnTo>
                    <a:pt x="45720" y="127000"/>
                  </a:lnTo>
                  <a:lnTo>
                    <a:pt x="52070" y="109219"/>
                  </a:lnTo>
                  <a:lnTo>
                    <a:pt x="59690" y="93980"/>
                  </a:lnTo>
                  <a:lnTo>
                    <a:pt x="66040" y="80010"/>
                  </a:lnTo>
                  <a:lnTo>
                    <a:pt x="92710" y="43180"/>
                  </a:lnTo>
                  <a:lnTo>
                    <a:pt x="125729" y="16510"/>
                  </a:lnTo>
                  <a:lnTo>
                    <a:pt x="165100" y="2539"/>
                  </a:lnTo>
                  <a:lnTo>
                    <a:pt x="180340" y="0"/>
                  </a:lnTo>
                  <a:lnTo>
                    <a:pt x="196850" y="0"/>
                  </a:lnTo>
                  <a:lnTo>
                    <a:pt x="217170" y="0"/>
                  </a:lnTo>
                  <a:lnTo>
                    <a:pt x="269240" y="20319"/>
                  </a:lnTo>
                  <a:lnTo>
                    <a:pt x="309879" y="62230"/>
                  </a:lnTo>
                  <a:lnTo>
                    <a:pt x="331470" y="101600"/>
                  </a:lnTo>
                  <a:lnTo>
                    <a:pt x="344170" y="140969"/>
                  </a:lnTo>
                  <a:lnTo>
                    <a:pt x="347979" y="154939"/>
                  </a:lnTo>
                  <a:lnTo>
                    <a:pt x="351790" y="168910"/>
                  </a:lnTo>
                  <a:lnTo>
                    <a:pt x="355600" y="185419"/>
                  </a:lnTo>
                  <a:lnTo>
                    <a:pt x="359410" y="201930"/>
                  </a:lnTo>
                  <a:lnTo>
                    <a:pt x="361950" y="219710"/>
                  </a:lnTo>
                  <a:lnTo>
                    <a:pt x="367029" y="255269"/>
                  </a:lnTo>
                  <a:lnTo>
                    <a:pt x="369570" y="295910"/>
                  </a:lnTo>
                  <a:lnTo>
                    <a:pt x="372110" y="339089"/>
                  </a:lnTo>
                  <a:lnTo>
                    <a:pt x="248920" y="339089"/>
                  </a:lnTo>
                  <a:lnTo>
                    <a:pt x="246379" y="321310"/>
                  </a:lnTo>
                  <a:lnTo>
                    <a:pt x="245110" y="306069"/>
                  </a:lnTo>
                  <a:lnTo>
                    <a:pt x="243840" y="290830"/>
                  </a:lnTo>
                  <a:lnTo>
                    <a:pt x="241300" y="278130"/>
                  </a:lnTo>
                  <a:lnTo>
                    <a:pt x="237490" y="266700"/>
                  </a:lnTo>
                  <a:lnTo>
                    <a:pt x="236220" y="260350"/>
                  </a:lnTo>
                  <a:lnTo>
                    <a:pt x="234950" y="255269"/>
                  </a:lnTo>
                  <a:lnTo>
                    <a:pt x="233679" y="250189"/>
                  </a:lnTo>
                  <a:lnTo>
                    <a:pt x="231140" y="245110"/>
                  </a:lnTo>
                  <a:lnTo>
                    <a:pt x="229870" y="241300"/>
                  </a:lnTo>
                  <a:lnTo>
                    <a:pt x="227329" y="237489"/>
                  </a:lnTo>
                  <a:lnTo>
                    <a:pt x="226060" y="233680"/>
                  </a:lnTo>
                  <a:lnTo>
                    <a:pt x="223520" y="229869"/>
                  </a:lnTo>
                  <a:lnTo>
                    <a:pt x="222250" y="226060"/>
                  </a:lnTo>
                  <a:lnTo>
                    <a:pt x="219710" y="223519"/>
                  </a:lnTo>
                  <a:lnTo>
                    <a:pt x="214629" y="217169"/>
                  </a:lnTo>
                  <a:lnTo>
                    <a:pt x="209550" y="212089"/>
                  </a:lnTo>
                  <a:lnTo>
                    <a:pt x="203200" y="209550"/>
                  </a:lnTo>
                  <a:lnTo>
                    <a:pt x="198120" y="207010"/>
                  </a:lnTo>
                  <a:lnTo>
                    <a:pt x="190500" y="205739"/>
                  </a:lnTo>
                  <a:lnTo>
                    <a:pt x="184150" y="205739"/>
                  </a:lnTo>
                  <a:lnTo>
                    <a:pt x="179070" y="205739"/>
                  </a:lnTo>
                  <a:lnTo>
                    <a:pt x="172720" y="207010"/>
                  </a:lnTo>
                  <a:lnTo>
                    <a:pt x="168910" y="209550"/>
                  </a:lnTo>
                  <a:lnTo>
                    <a:pt x="163829" y="212089"/>
                  </a:lnTo>
                  <a:lnTo>
                    <a:pt x="160020" y="215900"/>
                  </a:lnTo>
                  <a:lnTo>
                    <a:pt x="157479" y="217169"/>
                  </a:lnTo>
                  <a:lnTo>
                    <a:pt x="156210" y="219710"/>
                  </a:lnTo>
                  <a:lnTo>
                    <a:pt x="154940" y="222250"/>
                  </a:lnTo>
                  <a:lnTo>
                    <a:pt x="152400" y="224789"/>
                  </a:lnTo>
                  <a:lnTo>
                    <a:pt x="151129" y="227330"/>
                  </a:lnTo>
                  <a:lnTo>
                    <a:pt x="149860" y="231139"/>
                  </a:lnTo>
                  <a:lnTo>
                    <a:pt x="147320" y="237489"/>
                  </a:lnTo>
                  <a:lnTo>
                    <a:pt x="146050" y="241300"/>
                  </a:lnTo>
                  <a:lnTo>
                    <a:pt x="144779" y="243839"/>
                  </a:lnTo>
                  <a:lnTo>
                    <a:pt x="143510" y="247650"/>
                  </a:lnTo>
                  <a:lnTo>
                    <a:pt x="142240" y="251460"/>
                  </a:lnTo>
                  <a:lnTo>
                    <a:pt x="140970" y="255269"/>
                  </a:lnTo>
                  <a:lnTo>
                    <a:pt x="140970" y="259080"/>
                  </a:lnTo>
                  <a:lnTo>
                    <a:pt x="139700" y="262889"/>
                  </a:lnTo>
                  <a:lnTo>
                    <a:pt x="139700" y="266700"/>
                  </a:lnTo>
                  <a:lnTo>
                    <a:pt x="138429" y="269239"/>
                  </a:lnTo>
                  <a:lnTo>
                    <a:pt x="138429" y="274319"/>
                  </a:lnTo>
                  <a:lnTo>
                    <a:pt x="138429" y="307339"/>
                  </a:lnTo>
                  <a:lnTo>
                    <a:pt x="139700" y="311150"/>
                  </a:lnTo>
                  <a:lnTo>
                    <a:pt x="139700" y="313689"/>
                  </a:lnTo>
                  <a:lnTo>
                    <a:pt x="139700" y="317500"/>
                  </a:lnTo>
                  <a:lnTo>
                    <a:pt x="140970" y="320039"/>
                  </a:lnTo>
                  <a:lnTo>
                    <a:pt x="142240" y="322580"/>
                  </a:lnTo>
                  <a:lnTo>
                    <a:pt x="142240" y="325119"/>
                  </a:lnTo>
                  <a:lnTo>
                    <a:pt x="143510" y="327660"/>
                  </a:lnTo>
                  <a:lnTo>
                    <a:pt x="144779" y="334010"/>
                  </a:lnTo>
                  <a:lnTo>
                    <a:pt x="147320" y="339089"/>
                  </a:lnTo>
                  <a:lnTo>
                    <a:pt x="148590" y="341630"/>
                  </a:lnTo>
                  <a:lnTo>
                    <a:pt x="149860" y="345439"/>
                  </a:lnTo>
                  <a:lnTo>
                    <a:pt x="152400" y="346710"/>
                  </a:lnTo>
                  <a:lnTo>
                    <a:pt x="153670" y="349250"/>
                  </a:lnTo>
                  <a:lnTo>
                    <a:pt x="157479" y="355600"/>
                  </a:lnTo>
                  <a:lnTo>
                    <a:pt x="162560" y="360680"/>
                  </a:lnTo>
                  <a:lnTo>
                    <a:pt x="168910" y="365760"/>
                  </a:lnTo>
                  <a:lnTo>
                    <a:pt x="175260" y="369569"/>
                  </a:lnTo>
                  <a:lnTo>
                    <a:pt x="191770" y="379730"/>
                  </a:lnTo>
                  <a:lnTo>
                    <a:pt x="231140" y="403860"/>
                  </a:lnTo>
                  <a:lnTo>
                    <a:pt x="265429" y="427989"/>
                  </a:lnTo>
                  <a:lnTo>
                    <a:pt x="304800" y="464819"/>
                  </a:lnTo>
                  <a:lnTo>
                    <a:pt x="332740" y="504189"/>
                  </a:lnTo>
                  <a:lnTo>
                    <a:pt x="346710" y="533400"/>
                  </a:lnTo>
                  <a:lnTo>
                    <a:pt x="354329" y="548639"/>
                  </a:lnTo>
                  <a:lnTo>
                    <a:pt x="359410" y="565150"/>
                  </a:lnTo>
                  <a:lnTo>
                    <a:pt x="364490" y="582930"/>
                  </a:lnTo>
                  <a:lnTo>
                    <a:pt x="369570" y="600710"/>
                  </a:lnTo>
                  <a:lnTo>
                    <a:pt x="373379" y="618489"/>
                  </a:lnTo>
                  <a:lnTo>
                    <a:pt x="377190" y="637539"/>
                  </a:lnTo>
                  <a:lnTo>
                    <a:pt x="379729" y="657860"/>
                  </a:lnTo>
                  <a:lnTo>
                    <a:pt x="382270" y="678180"/>
                  </a:lnTo>
                  <a:lnTo>
                    <a:pt x="384810" y="698500"/>
                  </a:lnTo>
                  <a:lnTo>
                    <a:pt x="386079" y="718819"/>
                  </a:lnTo>
                  <a:lnTo>
                    <a:pt x="386079" y="740410"/>
                  </a:lnTo>
                  <a:lnTo>
                    <a:pt x="386079" y="763269"/>
                  </a:lnTo>
                  <a:lnTo>
                    <a:pt x="386079" y="789939"/>
                  </a:lnTo>
                  <a:lnTo>
                    <a:pt x="384810" y="815339"/>
                  </a:lnTo>
                  <a:lnTo>
                    <a:pt x="381000" y="866139"/>
                  </a:lnTo>
                  <a:lnTo>
                    <a:pt x="373379" y="914400"/>
                  </a:lnTo>
                  <a:lnTo>
                    <a:pt x="364490" y="960119"/>
                  </a:lnTo>
                  <a:lnTo>
                    <a:pt x="350520" y="1002030"/>
                  </a:lnTo>
                  <a:lnTo>
                    <a:pt x="344170" y="1021080"/>
                  </a:lnTo>
                  <a:lnTo>
                    <a:pt x="336550" y="1038860"/>
                  </a:lnTo>
                  <a:lnTo>
                    <a:pt x="327660" y="1054100"/>
                  </a:lnTo>
                  <a:lnTo>
                    <a:pt x="320040" y="1069339"/>
                  </a:lnTo>
                  <a:lnTo>
                    <a:pt x="309879" y="1083310"/>
                  </a:lnTo>
                  <a:lnTo>
                    <a:pt x="300990" y="1096010"/>
                  </a:lnTo>
                  <a:lnTo>
                    <a:pt x="289560" y="1107439"/>
                  </a:lnTo>
                  <a:lnTo>
                    <a:pt x="254000" y="1130300"/>
                  </a:lnTo>
                  <a:lnTo>
                    <a:pt x="213360" y="1140460"/>
                  </a:lnTo>
                  <a:lnTo>
                    <a:pt x="198120" y="1141730"/>
                  </a:lnTo>
                  <a:lnTo>
                    <a:pt x="171450" y="1140460"/>
                  </a:lnTo>
                  <a:lnTo>
                    <a:pt x="125729" y="1126489"/>
                  </a:lnTo>
                  <a:lnTo>
                    <a:pt x="88900" y="1097280"/>
                  </a:lnTo>
                  <a:lnTo>
                    <a:pt x="80010" y="1089660"/>
                  </a:lnTo>
                  <a:lnTo>
                    <a:pt x="72390" y="1079500"/>
                  </a:lnTo>
                  <a:lnTo>
                    <a:pt x="66040" y="1068070"/>
                  </a:lnTo>
                  <a:lnTo>
                    <a:pt x="59690" y="1056639"/>
                  </a:lnTo>
                  <a:lnTo>
                    <a:pt x="38100" y="1000760"/>
                  </a:lnTo>
                  <a:lnTo>
                    <a:pt x="21590" y="938530"/>
                  </a:lnTo>
                  <a:lnTo>
                    <a:pt x="10160" y="867410"/>
                  </a:lnTo>
                  <a:lnTo>
                    <a:pt x="5079" y="829310"/>
                  </a:lnTo>
                  <a:lnTo>
                    <a:pt x="2540" y="789939"/>
                  </a:lnTo>
                  <a:lnTo>
                    <a:pt x="0" y="74803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115810" y="4267200"/>
              <a:ext cx="356870" cy="836930"/>
            </a:xfrm>
            <a:custGeom>
              <a:avLst/>
              <a:gdLst/>
              <a:ahLst/>
              <a:cxnLst/>
              <a:rect l="l" t="t" r="r" b="b"/>
              <a:pathLst>
                <a:path w="356870" h="836929">
                  <a:moveTo>
                    <a:pt x="179070" y="0"/>
                  </a:moveTo>
                  <a:lnTo>
                    <a:pt x="166370" y="1269"/>
                  </a:lnTo>
                  <a:lnTo>
                    <a:pt x="153670" y="1269"/>
                  </a:lnTo>
                  <a:lnTo>
                    <a:pt x="130810" y="8889"/>
                  </a:lnTo>
                  <a:lnTo>
                    <a:pt x="90170" y="36830"/>
                  </a:lnTo>
                  <a:lnTo>
                    <a:pt x="74930" y="58419"/>
                  </a:lnTo>
                  <a:lnTo>
                    <a:pt x="69850" y="66039"/>
                  </a:lnTo>
                  <a:lnTo>
                    <a:pt x="48260" y="107950"/>
                  </a:lnTo>
                  <a:lnTo>
                    <a:pt x="39370" y="132080"/>
                  </a:lnTo>
                  <a:lnTo>
                    <a:pt x="34290" y="144780"/>
                  </a:lnTo>
                  <a:lnTo>
                    <a:pt x="19050" y="200660"/>
                  </a:lnTo>
                  <a:lnTo>
                    <a:pt x="16510" y="215900"/>
                  </a:lnTo>
                  <a:lnTo>
                    <a:pt x="11430" y="237489"/>
                  </a:lnTo>
                  <a:lnTo>
                    <a:pt x="6350" y="283210"/>
                  </a:lnTo>
                  <a:lnTo>
                    <a:pt x="1270" y="335280"/>
                  </a:lnTo>
                  <a:lnTo>
                    <a:pt x="1270" y="363219"/>
                  </a:lnTo>
                  <a:lnTo>
                    <a:pt x="0" y="392430"/>
                  </a:lnTo>
                  <a:lnTo>
                    <a:pt x="0" y="478789"/>
                  </a:lnTo>
                  <a:lnTo>
                    <a:pt x="1270" y="504189"/>
                  </a:lnTo>
                  <a:lnTo>
                    <a:pt x="3810" y="528319"/>
                  </a:lnTo>
                  <a:lnTo>
                    <a:pt x="5080" y="551180"/>
                  </a:lnTo>
                  <a:lnTo>
                    <a:pt x="12700" y="612139"/>
                  </a:lnTo>
                  <a:lnTo>
                    <a:pt x="25400" y="662939"/>
                  </a:lnTo>
                  <a:lnTo>
                    <a:pt x="29210" y="678180"/>
                  </a:lnTo>
                  <a:lnTo>
                    <a:pt x="49530" y="736600"/>
                  </a:lnTo>
                  <a:lnTo>
                    <a:pt x="68580" y="772160"/>
                  </a:lnTo>
                  <a:lnTo>
                    <a:pt x="76200" y="782319"/>
                  </a:lnTo>
                  <a:lnTo>
                    <a:pt x="82550" y="792480"/>
                  </a:lnTo>
                  <a:lnTo>
                    <a:pt x="90170" y="800100"/>
                  </a:lnTo>
                  <a:lnTo>
                    <a:pt x="99060" y="806450"/>
                  </a:lnTo>
                  <a:lnTo>
                    <a:pt x="106680" y="814069"/>
                  </a:lnTo>
                  <a:lnTo>
                    <a:pt x="114300" y="819150"/>
                  </a:lnTo>
                  <a:lnTo>
                    <a:pt x="123190" y="824230"/>
                  </a:lnTo>
                  <a:lnTo>
                    <a:pt x="133350" y="828039"/>
                  </a:lnTo>
                  <a:lnTo>
                    <a:pt x="142240" y="831850"/>
                  </a:lnTo>
                  <a:lnTo>
                    <a:pt x="165100" y="835660"/>
                  </a:lnTo>
                  <a:lnTo>
                    <a:pt x="187960" y="836930"/>
                  </a:lnTo>
                  <a:lnTo>
                    <a:pt x="200660" y="835660"/>
                  </a:lnTo>
                  <a:lnTo>
                    <a:pt x="212090" y="835660"/>
                  </a:lnTo>
                  <a:lnTo>
                    <a:pt x="254000" y="816610"/>
                  </a:lnTo>
                  <a:lnTo>
                    <a:pt x="287020" y="779780"/>
                  </a:lnTo>
                  <a:lnTo>
                    <a:pt x="308610" y="742950"/>
                  </a:lnTo>
                  <a:lnTo>
                    <a:pt x="330200" y="679450"/>
                  </a:lnTo>
                  <a:lnTo>
                    <a:pt x="340360" y="642619"/>
                  </a:lnTo>
                  <a:lnTo>
                    <a:pt x="347980" y="603250"/>
                  </a:lnTo>
                  <a:lnTo>
                    <a:pt x="353060" y="561339"/>
                  </a:lnTo>
                  <a:lnTo>
                    <a:pt x="356870" y="538480"/>
                  </a:lnTo>
                  <a:lnTo>
                    <a:pt x="243840" y="505460"/>
                  </a:lnTo>
                  <a:lnTo>
                    <a:pt x="238760" y="535939"/>
                  </a:lnTo>
                  <a:lnTo>
                    <a:pt x="233680" y="561339"/>
                  </a:lnTo>
                  <a:lnTo>
                    <a:pt x="231140" y="572769"/>
                  </a:lnTo>
                  <a:lnTo>
                    <a:pt x="227330" y="582930"/>
                  </a:lnTo>
                  <a:lnTo>
                    <a:pt x="224790" y="591819"/>
                  </a:lnTo>
                  <a:lnTo>
                    <a:pt x="219710" y="600710"/>
                  </a:lnTo>
                  <a:lnTo>
                    <a:pt x="215900" y="608330"/>
                  </a:lnTo>
                  <a:lnTo>
                    <a:pt x="207010" y="619760"/>
                  </a:lnTo>
                  <a:lnTo>
                    <a:pt x="203200" y="623569"/>
                  </a:lnTo>
                  <a:lnTo>
                    <a:pt x="198120" y="627380"/>
                  </a:lnTo>
                  <a:lnTo>
                    <a:pt x="193040" y="629919"/>
                  </a:lnTo>
                  <a:lnTo>
                    <a:pt x="186690" y="631189"/>
                  </a:lnTo>
                  <a:lnTo>
                    <a:pt x="173990" y="631189"/>
                  </a:lnTo>
                  <a:lnTo>
                    <a:pt x="171450" y="629919"/>
                  </a:lnTo>
                  <a:lnTo>
                    <a:pt x="167640" y="627380"/>
                  </a:lnTo>
                  <a:lnTo>
                    <a:pt x="165100" y="626110"/>
                  </a:lnTo>
                  <a:lnTo>
                    <a:pt x="139700" y="591819"/>
                  </a:lnTo>
                  <a:lnTo>
                    <a:pt x="133350" y="572769"/>
                  </a:lnTo>
                  <a:lnTo>
                    <a:pt x="130810" y="566419"/>
                  </a:lnTo>
                  <a:lnTo>
                    <a:pt x="129540" y="558800"/>
                  </a:lnTo>
                  <a:lnTo>
                    <a:pt x="127000" y="551180"/>
                  </a:lnTo>
                  <a:lnTo>
                    <a:pt x="125730" y="543560"/>
                  </a:lnTo>
                  <a:lnTo>
                    <a:pt x="121920" y="516889"/>
                  </a:lnTo>
                  <a:lnTo>
                    <a:pt x="118110" y="454660"/>
                  </a:lnTo>
                  <a:lnTo>
                    <a:pt x="118110" y="403860"/>
                  </a:lnTo>
                  <a:lnTo>
                    <a:pt x="121920" y="332739"/>
                  </a:lnTo>
                  <a:lnTo>
                    <a:pt x="125730" y="303530"/>
                  </a:lnTo>
                  <a:lnTo>
                    <a:pt x="128270" y="295910"/>
                  </a:lnTo>
                  <a:lnTo>
                    <a:pt x="130810" y="279400"/>
                  </a:lnTo>
                  <a:lnTo>
                    <a:pt x="135890" y="264160"/>
                  </a:lnTo>
                  <a:lnTo>
                    <a:pt x="140970" y="251460"/>
                  </a:lnTo>
                  <a:lnTo>
                    <a:pt x="142240" y="246380"/>
                  </a:lnTo>
                  <a:lnTo>
                    <a:pt x="144780" y="240030"/>
                  </a:lnTo>
                  <a:lnTo>
                    <a:pt x="147320" y="234950"/>
                  </a:lnTo>
                  <a:lnTo>
                    <a:pt x="151130" y="231139"/>
                  </a:lnTo>
                  <a:lnTo>
                    <a:pt x="156210" y="223519"/>
                  </a:lnTo>
                  <a:lnTo>
                    <a:pt x="160020" y="220980"/>
                  </a:lnTo>
                  <a:lnTo>
                    <a:pt x="162560" y="217169"/>
                  </a:lnTo>
                  <a:lnTo>
                    <a:pt x="165100" y="215900"/>
                  </a:lnTo>
                  <a:lnTo>
                    <a:pt x="168910" y="213360"/>
                  </a:lnTo>
                  <a:lnTo>
                    <a:pt x="172720" y="212089"/>
                  </a:lnTo>
                  <a:lnTo>
                    <a:pt x="175260" y="210819"/>
                  </a:lnTo>
                  <a:lnTo>
                    <a:pt x="182880" y="209550"/>
                  </a:lnTo>
                  <a:lnTo>
                    <a:pt x="189230" y="209550"/>
                  </a:lnTo>
                  <a:lnTo>
                    <a:pt x="194310" y="212089"/>
                  </a:lnTo>
                  <a:lnTo>
                    <a:pt x="199390" y="213360"/>
                  </a:lnTo>
                  <a:lnTo>
                    <a:pt x="219710" y="236219"/>
                  </a:lnTo>
                  <a:lnTo>
                    <a:pt x="222250" y="238760"/>
                  </a:lnTo>
                  <a:lnTo>
                    <a:pt x="226060" y="250189"/>
                  </a:lnTo>
                  <a:lnTo>
                    <a:pt x="229870" y="259080"/>
                  </a:lnTo>
                  <a:lnTo>
                    <a:pt x="232410" y="267969"/>
                  </a:lnTo>
                  <a:lnTo>
                    <a:pt x="233680" y="278130"/>
                  </a:lnTo>
                  <a:lnTo>
                    <a:pt x="236220" y="289560"/>
                  </a:lnTo>
                  <a:lnTo>
                    <a:pt x="238760" y="313689"/>
                  </a:lnTo>
                  <a:lnTo>
                    <a:pt x="349250" y="274319"/>
                  </a:lnTo>
                  <a:lnTo>
                    <a:pt x="345440" y="242569"/>
                  </a:lnTo>
                  <a:lnTo>
                    <a:pt x="340360" y="210819"/>
                  </a:lnTo>
                  <a:lnTo>
                    <a:pt x="335280" y="182880"/>
                  </a:lnTo>
                  <a:lnTo>
                    <a:pt x="327660" y="156210"/>
                  </a:lnTo>
                  <a:lnTo>
                    <a:pt x="321310" y="130810"/>
                  </a:lnTo>
                  <a:lnTo>
                    <a:pt x="313690" y="109219"/>
                  </a:lnTo>
                  <a:lnTo>
                    <a:pt x="303530" y="87630"/>
                  </a:lnTo>
                  <a:lnTo>
                    <a:pt x="294640" y="69850"/>
                  </a:lnTo>
                  <a:lnTo>
                    <a:pt x="289560" y="62230"/>
                  </a:lnTo>
                  <a:lnTo>
                    <a:pt x="284480" y="53339"/>
                  </a:lnTo>
                  <a:lnTo>
                    <a:pt x="246380" y="17780"/>
                  </a:lnTo>
                  <a:lnTo>
                    <a:pt x="198120" y="1269"/>
                  </a:lnTo>
                  <a:lnTo>
                    <a:pt x="1790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7115810" y="4267200"/>
              <a:ext cx="356870" cy="836930"/>
            </a:xfrm>
            <a:custGeom>
              <a:avLst/>
              <a:gdLst/>
              <a:ahLst/>
              <a:cxnLst/>
              <a:rect l="l" t="t" r="r" b="b"/>
              <a:pathLst>
                <a:path w="356870" h="836929">
                  <a:moveTo>
                    <a:pt x="243840" y="505460"/>
                  </a:moveTo>
                  <a:lnTo>
                    <a:pt x="356870" y="538480"/>
                  </a:lnTo>
                  <a:lnTo>
                    <a:pt x="353060" y="561339"/>
                  </a:lnTo>
                  <a:lnTo>
                    <a:pt x="350520" y="582930"/>
                  </a:lnTo>
                  <a:lnTo>
                    <a:pt x="344170" y="623569"/>
                  </a:lnTo>
                  <a:lnTo>
                    <a:pt x="335280" y="661669"/>
                  </a:lnTo>
                  <a:lnTo>
                    <a:pt x="320040" y="712469"/>
                  </a:lnTo>
                  <a:lnTo>
                    <a:pt x="302260" y="755650"/>
                  </a:lnTo>
                  <a:lnTo>
                    <a:pt x="279400" y="789939"/>
                  </a:lnTo>
                  <a:lnTo>
                    <a:pt x="271780" y="800100"/>
                  </a:lnTo>
                  <a:lnTo>
                    <a:pt x="233680" y="828039"/>
                  </a:lnTo>
                  <a:lnTo>
                    <a:pt x="212090" y="835660"/>
                  </a:lnTo>
                  <a:lnTo>
                    <a:pt x="200660" y="835660"/>
                  </a:lnTo>
                  <a:lnTo>
                    <a:pt x="187960" y="836930"/>
                  </a:lnTo>
                  <a:lnTo>
                    <a:pt x="165100" y="835660"/>
                  </a:lnTo>
                  <a:lnTo>
                    <a:pt x="142240" y="831850"/>
                  </a:lnTo>
                  <a:lnTo>
                    <a:pt x="133350" y="828039"/>
                  </a:lnTo>
                  <a:lnTo>
                    <a:pt x="123190" y="824230"/>
                  </a:lnTo>
                  <a:lnTo>
                    <a:pt x="114300" y="819150"/>
                  </a:lnTo>
                  <a:lnTo>
                    <a:pt x="106680" y="814069"/>
                  </a:lnTo>
                  <a:lnTo>
                    <a:pt x="99060" y="806450"/>
                  </a:lnTo>
                  <a:lnTo>
                    <a:pt x="90170" y="800100"/>
                  </a:lnTo>
                  <a:lnTo>
                    <a:pt x="82550" y="792480"/>
                  </a:lnTo>
                  <a:lnTo>
                    <a:pt x="76200" y="782319"/>
                  </a:lnTo>
                  <a:lnTo>
                    <a:pt x="68580" y="772160"/>
                  </a:lnTo>
                  <a:lnTo>
                    <a:pt x="62230" y="760730"/>
                  </a:lnTo>
                  <a:lnTo>
                    <a:pt x="55880" y="749300"/>
                  </a:lnTo>
                  <a:lnTo>
                    <a:pt x="49530" y="736600"/>
                  </a:lnTo>
                  <a:lnTo>
                    <a:pt x="34290" y="694689"/>
                  </a:lnTo>
                  <a:lnTo>
                    <a:pt x="25400" y="662939"/>
                  </a:lnTo>
                  <a:lnTo>
                    <a:pt x="20320" y="646430"/>
                  </a:lnTo>
                  <a:lnTo>
                    <a:pt x="10160" y="593089"/>
                  </a:lnTo>
                  <a:lnTo>
                    <a:pt x="5080" y="551180"/>
                  </a:lnTo>
                  <a:lnTo>
                    <a:pt x="3810" y="528319"/>
                  </a:lnTo>
                  <a:lnTo>
                    <a:pt x="1270" y="504189"/>
                  </a:lnTo>
                  <a:lnTo>
                    <a:pt x="0" y="478789"/>
                  </a:lnTo>
                  <a:lnTo>
                    <a:pt x="0" y="450850"/>
                  </a:lnTo>
                  <a:lnTo>
                    <a:pt x="0" y="421639"/>
                  </a:lnTo>
                  <a:lnTo>
                    <a:pt x="0" y="392430"/>
                  </a:lnTo>
                  <a:lnTo>
                    <a:pt x="1270" y="363219"/>
                  </a:lnTo>
                  <a:lnTo>
                    <a:pt x="1270" y="335280"/>
                  </a:lnTo>
                  <a:lnTo>
                    <a:pt x="3810" y="308610"/>
                  </a:lnTo>
                  <a:lnTo>
                    <a:pt x="6350" y="283210"/>
                  </a:lnTo>
                  <a:lnTo>
                    <a:pt x="8890" y="260350"/>
                  </a:lnTo>
                  <a:lnTo>
                    <a:pt x="11430" y="237489"/>
                  </a:lnTo>
                  <a:lnTo>
                    <a:pt x="16510" y="215900"/>
                  </a:lnTo>
                  <a:lnTo>
                    <a:pt x="19050" y="200660"/>
                  </a:lnTo>
                  <a:lnTo>
                    <a:pt x="22860" y="186689"/>
                  </a:lnTo>
                  <a:lnTo>
                    <a:pt x="26670" y="172719"/>
                  </a:lnTo>
                  <a:lnTo>
                    <a:pt x="30480" y="158750"/>
                  </a:lnTo>
                  <a:lnTo>
                    <a:pt x="34290" y="144780"/>
                  </a:lnTo>
                  <a:lnTo>
                    <a:pt x="39370" y="132080"/>
                  </a:lnTo>
                  <a:lnTo>
                    <a:pt x="43180" y="120650"/>
                  </a:lnTo>
                  <a:lnTo>
                    <a:pt x="48260" y="107950"/>
                  </a:lnTo>
                  <a:lnTo>
                    <a:pt x="53340" y="96519"/>
                  </a:lnTo>
                  <a:lnTo>
                    <a:pt x="58420" y="85089"/>
                  </a:lnTo>
                  <a:lnTo>
                    <a:pt x="63500" y="74930"/>
                  </a:lnTo>
                  <a:lnTo>
                    <a:pt x="69850" y="66039"/>
                  </a:lnTo>
                  <a:lnTo>
                    <a:pt x="74930" y="58419"/>
                  </a:lnTo>
                  <a:lnTo>
                    <a:pt x="80010" y="49530"/>
                  </a:lnTo>
                  <a:lnTo>
                    <a:pt x="85090" y="43180"/>
                  </a:lnTo>
                  <a:lnTo>
                    <a:pt x="119380" y="13969"/>
                  </a:lnTo>
                  <a:lnTo>
                    <a:pt x="142240" y="5080"/>
                  </a:lnTo>
                  <a:lnTo>
                    <a:pt x="153670" y="1269"/>
                  </a:lnTo>
                  <a:lnTo>
                    <a:pt x="166370" y="1269"/>
                  </a:lnTo>
                  <a:lnTo>
                    <a:pt x="179070" y="0"/>
                  </a:lnTo>
                  <a:lnTo>
                    <a:pt x="198120" y="1269"/>
                  </a:lnTo>
                  <a:lnTo>
                    <a:pt x="246380" y="17780"/>
                  </a:lnTo>
                  <a:lnTo>
                    <a:pt x="284480" y="53339"/>
                  </a:lnTo>
                  <a:lnTo>
                    <a:pt x="289560" y="62230"/>
                  </a:lnTo>
                  <a:lnTo>
                    <a:pt x="294640" y="69850"/>
                  </a:lnTo>
                  <a:lnTo>
                    <a:pt x="303530" y="87630"/>
                  </a:lnTo>
                  <a:lnTo>
                    <a:pt x="313690" y="109219"/>
                  </a:lnTo>
                  <a:lnTo>
                    <a:pt x="321310" y="130810"/>
                  </a:lnTo>
                  <a:lnTo>
                    <a:pt x="327660" y="156210"/>
                  </a:lnTo>
                  <a:lnTo>
                    <a:pt x="335280" y="182880"/>
                  </a:lnTo>
                  <a:lnTo>
                    <a:pt x="340360" y="210819"/>
                  </a:lnTo>
                  <a:lnTo>
                    <a:pt x="345440" y="242569"/>
                  </a:lnTo>
                  <a:lnTo>
                    <a:pt x="349250" y="274319"/>
                  </a:lnTo>
                  <a:lnTo>
                    <a:pt x="238760" y="313689"/>
                  </a:lnTo>
                  <a:lnTo>
                    <a:pt x="237490" y="300989"/>
                  </a:lnTo>
                  <a:lnTo>
                    <a:pt x="236220" y="289560"/>
                  </a:lnTo>
                  <a:lnTo>
                    <a:pt x="233680" y="278130"/>
                  </a:lnTo>
                  <a:lnTo>
                    <a:pt x="232410" y="267969"/>
                  </a:lnTo>
                  <a:lnTo>
                    <a:pt x="229870" y="259080"/>
                  </a:lnTo>
                  <a:lnTo>
                    <a:pt x="226060" y="250189"/>
                  </a:lnTo>
                  <a:lnTo>
                    <a:pt x="224790" y="246380"/>
                  </a:lnTo>
                  <a:lnTo>
                    <a:pt x="223520" y="242569"/>
                  </a:lnTo>
                  <a:lnTo>
                    <a:pt x="222250" y="238760"/>
                  </a:lnTo>
                  <a:lnTo>
                    <a:pt x="219710" y="236219"/>
                  </a:lnTo>
                  <a:lnTo>
                    <a:pt x="218440" y="233680"/>
                  </a:lnTo>
                  <a:lnTo>
                    <a:pt x="215900" y="229869"/>
                  </a:lnTo>
                  <a:lnTo>
                    <a:pt x="194310" y="212089"/>
                  </a:lnTo>
                  <a:lnTo>
                    <a:pt x="189230" y="209550"/>
                  </a:lnTo>
                  <a:lnTo>
                    <a:pt x="182880" y="209550"/>
                  </a:lnTo>
                  <a:lnTo>
                    <a:pt x="175260" y="210819"/>
                  </a:lnTo>
                  <a:lnTo>
                    <a:pt x="172720" y="212089"/>
                  </a:lnTo>
                  <a:lnTo>
                    <a:pt x="168910" y="213360"/>
                  </a:lnTo>
                  <a:lnTo>
                    <a:pt x="165100" y="215900"/>
                  </a:lnTo>
                  <a:lnTo>
                    <a:pt x="162560" y="217169"/>
                  </a:lnTo>
                  <a:lnTo>
                    <a:pt x="160020" y="220980"/>
                  </a:lnTo>
                  <a:lnTo>
                    <a:pt x="156210" y="223519"/>
                  </a:lnTo>
                  <a:lnTo>
                    <a:pt x="153670" y="227330"/>
                  </a:lnTo>
                  <a:lnTo>
                    <a:pt x="151130" y="231139"/>
                  </a:lnTo>
                  <a:lnTo>
                    <a:pt x="147320" y="234950"/>
                  </a:lnTo>
                  <a:lnTo>
                    <a:pt x="144780" y="240030"/>
                  </a:lnTo>
                  <a:lnTo>
                    <a:pt x="142240" y="246380"/>
                  </a:lnTo>
                  <a:lnTo>
                    <a:pt x="140970" y="251460"/>
                  </a:lnTo>
                  <a:lnTo>
                    <a:pt x="138430" y="257810"/>
                  </a:lnTo>
                  <a:lnTo>
                    <a:pt x="128270" y="295910"/>
                  </a:lnTo>
                  <a:lnTo>
                    <a:pt x="125730" y="303530"/>
                  </a:lnTo>
                  <a:lnTo>
                    <a:pt x="124460" y="313689"/>
                  </a:lnTo>
                  <a:lnTo>
                    <a:pt x="121920" y="332739"/>
                  </a:lnTo>
                  <a:lnTo>
                    <a:pt x="120650" y="354330"/>
                  </a:lnTo>
                  <a:lnTo>
                    <a:pt x="119380" y="378460"/>
                  </a:lnTo>
                  <a:lnTo>
                    <a:pt x="118110" y="403860"/>
                  </a:lnTo>
                  <a:lnTo>
                    <a:pt x="118110" y="429260"/>
                  </a:lnTo>
                  <a:lnTo>
                    <a:pt x="118110" y="454660"/>
                  </a:lnTo>
                  <a:lnTo>
                    <a:pt x="119380" y="476250"/>
                  </a:lnTo>
                  <a:lnTo>
                    <a:pt x="120650" y="497839"/>
                  </a:lnTo>
                  <a:lnTo>
                    <a:pt x="121920" y="516889"/>
                  </a:lnTo>
                  <a:lnTo>
                    <a:pt x="124460" y="534669"/>
                  </a:lnTo>
                  <a:lnTo>
                    <a:pt x="125730" y="543560"/>
                  </a:lnTo>
                  <a:lnTo>
                    <a:pt x="127000" y="551180"/>
                  </a:lnTo>
                  <a:lnTo>
                    <a:pt x="129540" y="558800"/>
                  </a:lnTo>
                  <a:lnTo>
                    <a:pt x="130810" y="566419"/>
                  </a:lnTo>
                  <a:lnTo>
                    <a:pt x="133350" y="572769"/>
                  </a:lnTo>
                  <a:lnTo>
                    <a:pt x="135890" y="580389"/>
                  </a:lnTo>
                  <a:lnTo>
                    <a:pt x="139700" y="591819"/>
                  </a:lnTo>
                  <a:lnTo>
                    <a:pt x="142240" y="596900"/>
                  </a:lnTo>
                  <a:lnTo>
                    <a:pt x="144780" y="601980"/>
                  </a:lnTo>
                  <a:lnTo>
                    <a:pt x="147320" y="607060"/>
                  </a:lnTo>
                  <a:lnTo>
                    <a:pt x="149860" y="610869"/>
                  </a:lnTo>
                  <a:lnTo>
                    <a:pt x="152400" y="614680"/>
                  </a:lnTo>
                  <a:lnTo>
                    <a:pt x="156210" y="618489"/>
                  </a:lnTo>
                  <a:lnTo>
                    <a:pt x="158750" y="621030"/>
                  </a:lnTo>
                  <a:lnTo>
                    <a:pt x="161290" y="623569"/>
                  </a:lnTo>
                  <a:lnTo>
                    <a:pt x="165100" y="626110"/>
                  </a:lnTo>
                  <a:lnTo>
                    <a:pt x="167640" y="627380"/>
                  </a:lnTo>
                  <a:lnTo>
                    <a:pt x="171450" y="629919"/>
                  </a:lnTo>
                  <a:lnTo>
                    <a:pt x="173990" y="631189"/>
                  </a:lnTo>
                  <a:lnTo>
                    <a:pt x="181610" y="631189"/>
                  </a:lnTo>
                  <a:lnTo>
                    <a:pt x="186690" y="631189"/>
                  </a:lnTo>
                  <a:lnTo>
                    <a:pt x="219710" y="600710"/>
                  </a:lnTo>
                  <a:lnTo>
                    <a:pt x="224790" y="591819"/>
                  </a:lnTo>
                  <a:lnTo>
                    <a:pt x="227330" y="582930"/>
                  </a:lnTo>
                  <a:lnTo>
                    <a:pt x="231140" y="572769"/>
                  </a:lnTo>
                  <a:lnTo>
                    <a:pt x="233680" y="561339"/>
                  </a:lnTo>
                  <a:lnTo>
                    <a:pt x="236220" y="548639"/>
                  </a:lnTo>
                  <a:lnTo>
                    <a:pt x="238760" y="535939"/>
                  </a:lnTo>
                  <a:lnTo>
                    <a:pt x="241300" y="520700"/>
                  </a:lnTo>
                  <a:lnTo>
                    <a:pt x="243840" y="50546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" name="object 74"/>
          <p:cNvGrpSpPr/>
          <p:nvPr/>
        </p:nvGrpSpPr>
        <p:grpSpPr>
          <a:xfrm>
            <a:off x="7521347" y="3976777"/>
            <a:ext cx="335915" cy="1114425"/>
            <a:chOff x="7521347" y="3976777"/>
            <a:chExt cx="335915" cy="1114425"/>
          </a:xfrm>
        </p:grpSpPr>
        <p:sp>
          <p:nvSpPr>
            <p:cNvPr id="75" name="object 75"/>
            <p:cNvSpPr/>
            <p:nvPr/>
          </p:nvSpPr>
          <p:spPr>
            <a:xfrm>
              <a:off x="7526020" y="3981450"/>
              <a:ext cx="326390" cy="1104900"/>
            </a:xfrm>
            <a:custGeom>
              <a:avLst/>
              <a:gdLst/>
              <a:ahLst/>
              <a:cxnLst/>
              <a:rect l="l" t="t" r="r" b="b"/>
              <a:pathLst>
                <a:path w="326390" h="1104900">
                  <a:moveTo>
                    <a:pt x="118109" y="0"/>
                  </a:moveTo>
                  <a:lnTo>
                    <a:pt x="0" y="0"/>
                  </a:lnTo>
                  <a:lnTo>
                    <a:pt x="0" y="1104900"/>
                  </a:lnTo>
                  <a:lnTo>
                    <a:pt x="118109" y="1104900"/>
                  </a:lnTo>
                  <a:lnTo>
                    <a:pt x="118109" y="720089"/>
                  </a:lnTo>
                  <a:lnTo>
                    <a:pt x="119379" y="693419"/>
                  </a:lnTo>
                  <a:lnTo>
                    <a:pt x="119379" y="669289"/>
                  </a:lnTo>
                  <a:lnTo>
                    <a:pt x="121920" y="627380"/>
                  </a:lnTo>
                  <a:lnTo>
                    <a:pt x="124459" y="609600"/>
                  </a:lnTo>
                  <a:lnTo>
                    <a:pt x="124459" y="600710"/>
                  </a:lnTo>
                  <a:lnTo>
                    <a:pt x="127000" y="585469"/>
                  </a:lnTo>
                  <a:lnTo>
                    <a:pt x="129539" y="579119"/>
                  </a:lnTo>
                  <a:lnTo>
                    <a:pt x="130809" y="574039"/>
                  </a:lnTo>
                  <a:lnTo>
                    <a:pt x="132079" y="567689"/>
                  </a:lnTo>
                  <a:lnTo>
                    <a:pt x="137159" y="553719"/>
                  </a:lnTo>
                  <a:lnTo>
                    <a:pt x="139700" y="549910"/>
                  </a:lnTo>
                  <a:lnTo>
                    <a:pt x="140970" y="546100"/>
                  </a:lnTo>
                  <a:lnTo>
                    <a:pt x="143509" y="542289"/>
                  </a:lnTo>
                  <a:lnTo>
                    <a:pt x="144779" y="538480"/>
                  </a:lnTo>
                  <a:lnTo>
                    <a:pt x="147320" y="535939"/>
                  </a:lnTo>
                  <a:lnTo>
                    <a:pt x="149859" y="534669"/>
                  </a:lnTo>
                  <a:lnTo>
                    <a:pt x="151129" y="532130"/>
                  </a:lnTo>
                  <a:lnTo>
                    <a:pt x="153670" y="529589"/>
                  </a:lnTo>
                  <a:lnTo>
                    <a:pt x="156209" y="528319"/>
                  </a:lnTo>
                  <a:lnTo>
                    <a:pt x="158750" y="528319"/>
                  </a:lnTo>
                  <a:lnTo>
                    <a:pt x="161289" y="527050"/>
                  </a:lnTo>
                  <a:lnTo>
                    <a:pt x="166370" y="525780"/>
                  </a:lnTo>
                  <a:lnTo>
                    <a:pt x="171450" y="527050"/>
                  </a:lnTo>
                  <a:lnTo>
                    <a:pt x="175259" y="528319"/>
                  </a:lnTo>
                  <a:lnTo>
                    <a:pt x="180339" y="530860"/>
                  </a:lnTo>
                  <a:lnTo>
                    <a:pt x="181609" y="532130"/>
                  </a:lnTo>
                  <a:lnTo>
                    <a:pt x="184150" y="533400"/>
                  </a:lnTo>
                  <a:lnTo>
                    <a:pt x="185420" y="535939"/>
                  </a:lnTo>
                  <a:lnTo>
                    <a:pt x="187959" y="538480"/>
                  </a:lnTo>
                  <a:lnTo>
                    <a:pt x="191770" y="546100"/>
                  </a:lnTo>
                  <a:lnTo>
                    <a:pt x="194309" y="549910"/>
                  </a:lnTo>
                  <a:lnTo>
                    <a:pt x="196850" y="557530"/>
                  </a:lnTo>
                  <a:lnTo>
                    <a:pt x="198120" y="560069"/>
                  </a:lnTo>
                  <a:lnTo>
                    <a:pt x="199389" y="565150"/>
                  </a:lnTo>
                  <a:lnTo>
                    <a:pt x="200659" y="571500"/>
                  </a:lnTo>
                  <a:lnTo>
                    <a:pt x="201929" y="575310"/>
                  </a:lnTo>
                  <a:lnTo>
                    <a:pt x="203200" y="581660"/>
                  </a:lnTo>
                  <a:lnTo>
                    <a:pt x="203200" y="586739"/>
                  </a:lnTo>
                  <a:lnTo>
                    <a:pt x="205739" y="599439"/>
                  </a:lnTo>
                  <a:lnTo>
                    <a:pt x="207009" y="614680"/>
                  </a:lnTo>
                  <a:lnTo>
                    <a:pt x="207009" y="628650"/>
                  </a:lnTo>
                  <a:lnTo>
                    <a:pt x="208279" y="646430"/>
                  </a:lnTo>
                  <a:lnTo>
                    <a:pt x="208279" y="1104900"/>
                  </a:lnTo>
                  <a:lnTo>
                    <a:pt x="326389" y="1104900"/>
                  </a:lnTo>
                  <a:lnTo>
                    <a:pt x="326389" y="557530"/>
                  </a:lnTo>
                  <a:lnTo>
                    <a:pt x="325120" y="520700"/>
                  </a:lnTo>
                  <a:lnTo>
                    <a:pt x="322579" y="487680"/>
                  </a:lnTo>
                  <a:lnTo>
                    <a:pt x="320039" y="458469"/>
                  </a:lnTo>
                  <a:lnTo>
                    <a:pt x="317500" y="444500"/>
                  </a:lnTo>
                  <a:lnTo>
                    <a:pt x="316229" y="430530"/>
                  </a:lnTo>
                  <a:lnTo>
                    <a:pt x="313689" y="416560"/>
                  </a:lnTo>
                  <a:lnTo>
                    <a:pt x="311150" y="405130"/>
                  </a:lnTo>
                  <a:lnTo>
                    <a:pt x="308609" y="392430"/>
                  </a:lnTo>
                  <a:lnTo>
                    <a:pt x="304800" y="382269"/>
                  </a:lnTo>
                  <a:lnTo>
                    <a:pt x="302259" y="370839"/>
                  </a:lnTo>
                  <a:lnTo>
                    <a:pt x="298450" y="361950"/>
                  </a:lnTo>
                  <a:lnTo>
                    <a:pt x="295909" y="351789"/>
                  </a:lnTo>
                  <a:lnTo>
                    <a:pt x="292100" y="344169"/>
                  </a:lnTo>
                  <a:lnTo>
                    <a:pt x="288289" y="335280"/>
                  </a:lnTo>
                  <a:lnTo>
                    <a:pt x="283209" y="328930"/>
                  </a:lnTo>
                  <a:lnTo>
                    <a:pt x="279400" y="321310"/>
                  </a:lnTo>
                  <a:lnTo>
                    <a:pt x="270509" y="309880"/>
                  </a:lnTo>
                  <a:lnTo>
                    <a:pt x="265429" y="304800"/>
                  </a:lnTo>
                  <a:lnTo>
                    <a:pt x="260350" y="300989"/>
                  </a:lnTo>
                  <a:lnTo>
                    <a:pt x="255270" y="295910"/>
                  </a:lnTo>
                  <a:lnTo>
                    <a:pt x="245109" y="290830"/>
                  </a:lnTo>
                  <a:lnTo>
                    <a:pt x="234950" y="287019"/>
                  </a:lnTo>
                  <a:lnTo>
                    <a:pt x="223520" y="285750"/>
                  </a:lnTo>
                  <a:lnTo>
                    <a:pt x="214629" y="285750"/>
                  </a:lnTo>
                  <a:lnTo>
                    <a:pt x="179070" y="300989"/>
                  </a:lnTo>
                  <a:lnTo>
                    <a:pt x="154939" y="330200"/>
                  </a:lnTo>
                  <a:lnTo>
                    <a:pt x="142239" y="350519"/>
                  </a:lnTo>
                  <a:lnTo>
                    <a:pt x="137159" y="363219"/>
                  </a:lnTo>
                  <a:lnTo>
                    <a:pt x="130809" y="375919"/>
                  </a:lnTo>
                  <a:lnTo>
                    <a:pt x="124459" y="389889"/>
                  </a:lnTo>
                  <a:lnTo>
                    <a:pt x="118109" y="406400"/>
                  </a:lnTo>
                  <a:lnTo>
                    <a:pt x="118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7526020" y="3981450"/>
              <a:ext cx="326390" cy="1104900"/>
            </a:xfrm>
            <a:custGeom>
              <a:avLst/>
              <a:gdLst/>
              <a:ahLst/>
              <a:cxnLst/>
              <a:rect l="l" t="t" r="r" b="b"/>
              <a:pathLst>
                <a:path w="326390" h="1104900">
                  <a:moveTo>
                    <a:pt x="0" y="0"/>
                  </a:moveTo>
                  <a:lnTo>
                    <a:pt x="118109" y="0"/>
                  </a:lnTo>
                  <a:lnTo>
                    <a:pt x="118109" y="406400"/>
                  </a:lnTo>
                  <a:lnTo>
                    <a:pt x="124459" y="389889"/>
                  </a:lnTo>
                  <a:lnTo>
                    <a:pt x="130809" y="375919"/>
                  </a:lnTo>
                  <a:lnTo>
                    <a:pt x="137159" y="363219"/>
                  </a:lnTo>
                  <a:lnTo>
                    <a:pt x="142239" y="350519"/>
                  </a:lnTo>
                  <a:lnTo>
                    <a:pt x="148589" y="340360"/>
                  </a:lnTo>
                  <a:lnTo>
                    <a:pt x="154939" y="330200"/>
                  </a:lnTo>
                  <a:lnTo>
                    <a:pt x="160020" y="321310"/>
                  </a:lnTo>
                  <a:lnTo>
                    <a:pt x="166370" y="313689"/>
                  </a:lnTo>
                  <a:lnTo>
                    <a:pt x="172720" y="307339"/>
                  </a:lnTo>
                  <a:lnTo>
                    <a:pt x="179070" y="300989"/>
                  </a:lnTo>
                  <a:lnTo>
                    <a:pt x="185420" y="297180"/>
                  </a:lnTo>
                  <a:lnTo>
                    <a:pt x="191770" y="293369"/>
                  </a:lnTo>
                  <a:lnTo>
                    <a:pt x="199389" y="289560"/>
                  </a:lnTo>
                  <a:lnTo>
                    <a:pt x="207009" y="287019"/>
                  </a:lnTo>
                  <a:lnTo>
                    <a:pt x="214629" y="285750"/>
                  </a:lnTo>
                  <a:lnTo>
                    <a:pt x="223520" y="285750"/>
                  </a:lnTo>
                  <a:lnTo>
                    <a:pt x="234950" y="287019"/>
                  </a:lnTo>
                  <a:lnTo>
                    <a:pt x="245109" y="290830"/>
                  </a:lnTo>
                  <a:lnTo>
                    <a:pt x="255270" y="295910"/>
                  </a:lnTo>
                  <a:lnTo>
                    <a:pt x="260350" y="300989"/>
                  </a:lnTo>
                  <a:lnTo>
                    <a:pt x="265429" y="304800"/>
                  </a:lnTo>
                  <a:lnTo>
                    <a:pt x="270509" y="309880"/>
                  </a:lnTo>
                  <a:lnTo>
                    <a:pt x="274320" y="314960"/>
                  </a:lnTo>
                  <a:lnTo>
                    <a:pt x="279400" y="321310"/>
                  </a:lnTo>
                  <a:lnTo>
                    <a:pt x="283209" y="328930"/>
                  </a:lnTo>
                  <a:lnTo>
                    <a:pt x="288289" y="335280"/>
                  </a:lnTo>
                  <a:lnTo>
                    <a:pt x="292100" y="344169"/>
                  </a:lnTo>
                  <a:lnTo>
                    <a:pt x="295909" y="351789"/>
                  </a:lnTo>
                  <a:lnTo>
                    <a:pt x="298450" y="361950"/>
                  </a:lnTo>
                  <a:lnTo>
                    <a:pt x="302259" y="370839"/>
                  </a:lnTo>
                  <a:lnTo>
                    <a:pt x="304800" y="382269"/>
                  </a:lnTo>
                  <a:lnTo>
                    <a:pt x="308609" y="392430"/>
                  </a:lnTo>
                  <a:lnTo>
                    <a:pt x="311150" y="405130"/>
                  </a:lnTo>
                  <a:lnTo>
                    <a:pt x="313689" y="416560"/>
                  </a:lnTo>
                  <a:lnTo>
                    <a:pt x="316229" y="430530"/>
                  </a:lnTo>
                  <a:lnTo>
                    <a:pt x="317500" y="444500"/>
                  </a:lnTo>
                  <a:lnTo>
                    <a:pt x="320039" y="458469"/>
                  </a:lnTo>
                  <a:lnTo>
                    <a:pt x="322579" y="487680"/>
                  </a:lnTo>
                  <a:lnTo>
                    <a:pt x="325120" y="520700"/>
                  </a:lnTo>
                  <a:lnTo>
                    <a:pt x="326389" y="557530"/>
                  </a:lnTo>
                  <a:lnTo>
                    <a:pt x="326389" y="595630"/>
                  </a:lnTo>
                  <a:lnTo>
                    <a:pt x="326389" y="1104900"/>
                  </a:lnTo>
                  <a:lnTo>
                    <a:pt x="208279" y="1104900"/>
                  </a:lnTo>
                  <a:lnTo>
                    <a:pt x="208279" y="664210"/>
                  </a:lnTo>
                  <a:lnTo>
                    <a:pt x="208279" y="646430"/>
                  </a:lnTo>
                  <a:lnTo>
                    <a:pt x="207009" y="628650"/>
                  </a:lnTo>
                  <a:lnTo>
                    <a:pt x="207009" y="614680"/>
                  </a:lnTo>
                  <a:lnTo>
                    <a:pt x="205739" y="599439"/>
                  </a:lnTo>
                  <a:lnTo>
                    <a:pt x="203200" y="586739"/>
                  </a:lnTo>
                  <a:lnTo>
                    <a:pt x="203200" y="581660"/>
                  </a:lnTo>
                  <a:lnTo>
                    <a:pt x="201929" y="575310"/>
                  </a:lnTo>
                  <a:lnTo>
                    <a:pt x="200659" y="571500"/>
                  </a:lnTo>
                  <a:lnTo>
                    <a:pt x="199389" y="565150"/>
                  </a:lnTo>
                  <a:lnTo>
                    <a:pt x="198120" y="560069"/>
                  </a:lnTo>
                  <a:lnTo>
                    <a:pt x="196850" y="557530"/>
                  </a:lnTo>
                  <a:lnTo>
                    <a:pt x="195579" y="553719"/>
                  </a:lnTo>
                  <a:lnTo>
                    <a:pt x="194309" y="549910"/>
                  </a:lnTo>
                  <a:lnTo>
                    <a:pt x="191770" y="546100"/>
                  </a:lnTo>
                  <a:lnTo>
                    <a:pt x="190500" y="543560"/>
                  </a:lnTo>
                  <a:lnTo>
                    <a:pt x="189229" y="541019"/>
                  </a:lnTo>
                  <a:lnTo>
                    <a:pt x="187959" y="538480"/>
                  </a:lnTo>
                  <a:lnTo>
                    <a:pt x="185420" y="535939"/>
                  </a:lnTo>
                  <a:lnTo>
                    <a:pt x="184150" y="533400"/>
                  </a:lnTo>
                  <a:lnTo>
                    <a:pt x="181609" y="532130"/>
                  </a:lnTo>
                  <a:lnTo>
                    <a:pt x="180339" y="530860"/>
                  </a:lnTo>
                  <a:lnTo>
                    <a:pt x="175259" y="528319"/>
                  </a:lnTo>
                  <a:lnTo>
                    <a:pt x="171450" y="527050"/>
                  </a:lnTo>
                  <a:lnTo>
                    <a:pt x="166370" y="525780"/>
                  </a:lnTo>
                  <a:lnTo>
                    <a:pt x="161289" y="527050"/>
                  </a:lnTo>
                  <a:lnTo>
                    <a:pt x="158750" y="528319"/>
                  </a:lnTo>
                  <a:lnTo>
                    <a:pt x="156209" y="528319"/>
                  </a:lnTo>
                  <a:lnTo>
                    <a:pt x="153670" y="529589"/>
                  </a:lnTo>
                  <a:lnTo>
                    <a:pt x="151129" y="532130"/>
                  </a:lnTo>
                  <a:lnTo>
                    <a:pt x="149859" y="534669"/>
                  </a:lnTo>
                  <a:lnTo>
                    <a:pt x="147320" y="535939"/>
                  </a:lnTo>
                  <a:lnTo>
                    <a:pt x="144779" y="538480"/>
                  </a:lnTo>
                  <a:lnTo>
                    <a:pt x="143509" y="542289"/>
                  </a:lnTo>
                  <a:lnTo>
                    <a:pt x="140970" y="546100"/>
                  </a:lnTo>
                  <a:lnTo>
                    <a:pt x="139700" y="549910"/>
                  </a:lnTo>
                  <a:lnTo>
                    <a:pt x="137159" y="553719"/>
                  </a:lnTo>
                  <a:lnTo>
                    <a:pt x="135889" y="557530"/>
                  </a:lnTo>
                  <a:lnTo>
                    <a:pt x="132079" y="567689"/>
                  </a:lnTo>
                  <a:lnTo>
                    <a:pt x="130809" y="574039"/>
                  </a:lnTo>
                  <a:lnTo>
                    <a:pt x="129539" y="579119"/>
                  </a:lnTo>
                  <a:lnTo>
                    <a:pt x="127000" y="585469"/>
                  </a:lnTo>
                  <a:lnTo>
                    <a:pt x="125729" y="593089"/>
                  </a:lnTo>
                  <a:lnTo>
                    <a:pt x="124459" y="600710"/>
                  </a:lnTo>
                  <a:lnTo>
                    <a:pt x="124459" y="609600"/>
                  </a:lnTo>
                  <a:lnTo>
                    <a:pt x="121920" y="627380"/>
                  </a:lnTo>
                  <a:lnTo>
                    <a:pt x="120650" y="647700"/>
                  </a:lnTo>
                  <a:lnTo>
                    <a:pt x="119379" y="669289"/>
                  </a:lnTo>
                  <a:lnTo>
                    <a:pt x="119379" y="693419"/>
                  </a:lnTo>
                  <a:lnTo>
                    <a:pt x="118109" y="720089"/>
                  </a:lnTo>
                  <a:lnTo>
                    <a:pt x="118109" y="1104900"/>
                  </a:lnTo>
                  <a:lnTo>
                    <a:pt x="0" y="110490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/>
          <p:cNvGrpSpPr/>
          <p:nvPr/>
        </p:nvGrpSpPr>
        <p:grpSpPr>
          <a:xfrm>
            <a:off x="7904480" y="4262120"/>
            <a:ext cx="759460" cy="845819"/>
            <a:chOff x="7904480" y="4262120"/>
            <a:chExt cx="759460" cy="845819"/>
          </a:xfrm>
        </p:grpSpPr>
        <p:sp>
          <p:nvSpPr>
            <p:cNvPr id="78" name="object 78"/>
            <p:cNvSpPr/>
            <p:nvPr/>
          </p:nvSpPr>
          <p:spPr>
            <a:xfrm>
              <a:off x="7908290" y="4267200"/>
              <a:ext cx="354330" cy="835660"/>
            </a:xfrm>
            <a:custGeom>
              <a:avLst/>
              <a:gdLst/>
              <a:ahLst/>
              <a:cxnLst/>
              <a:rect l="l" t="t" r="r" b="b"/>
              <a:pathLst>
                <a:path w="354329" h="835660">
                  <a:moveTo>
                    <a:pt x="176529" y="0"/>
                  </a:moveTo>
                  <a:lnTo>
                    <a:pt x="138429" y="7619"/>
                  </a:lnTo>
                  <a:lnTo>
                    <a:pt x="104139" y="29210"/>
                  </a:lnTo>
                  <a:lnTo>
                    <a:pt x="81279" y="55880"/>
                  </a:lnTo>
                  <a:lnTo>
                    <a:pt x="73659" y="64769"/>
                  </a:lnTo>
                  <a:lnTo>
                    <a:pt x="67309" y="77469"/>
                  </a:lnTo>
                  <a:lnTo>
                    <a:pt x="59689" y="90169"/>
                  </a:lnTo>
                  <a:lnTo>
                    <a:pt x="53339" y="104139"/>
                  </a:lnTo>
                  <a:lnTo>
                    <a:pt x="36829" y="149860"/>
                  </a:lnTo>
                  <a:lnTo>
                    <a:pt x="15239" y="234950"/>
                  </a:lnTo>
                  <a:lnTo>
                    <a:pt x="7619" y="292100"/>
                  </a:lnTo>
                  <a:lnTo>
                    <a:pt x="3809" y="332739"/>
                  </a:lnTo>
                  <a:lnTo>
                    <a:pt x="1269" y="375919"/>
                  </a:lnTo>
                  <a:lnTo>
                    <a:pt x="0" y="420369"/>
                  </a:lnTo>
                  <a:lnTo>
                    <a:pt x="1269" y="468630"/>
                  </a:lnTo>
                  <a:lnTo>
                    <a:pt x="3809" y="514350"/>
                  </a:lnTo>
                  <a:lnTo>
                    <a:pt x="8889" y="557530"/>
                  </a:lnTo>
                  <a:lnTo>
                    <a:pt x="13969" y="598169"/>
                  </a:lnTo>
                  <a:lnTo>
                    <a:pt x="22859" y="636269"/>
                  </a:lnTo>
                  <a:lnTo>
                    <a:pt x="26669" y="655319"/>
                  </a:lnTo>
                  <a:lnTo>
                    <a:pt x="55879" y="739139"/>
                  </a:lnTo>
                  <a:lnTo>
                    <a:pt x="81279" y="781050"/>
                  </a:lnTo>
                  <a:lnTo>
                    <a:pt x="109219" y="811530"/>
                  </a:lnTo>
                  <a:lnTo>
                    <a:pt x="158750" y="834389"/>
                  </a:lnTo>
                  <a:lnTo>
                    <a:pt x="176529" y="835660"/>
                  </a:lnTo>
                  <a:lnTo>
                    <a:pt x="196850" y="834389"/>
                  </a:lnTo>
                  <a:lnTo>
                    <a:pt x="233679" y="819150"/>
                  </a:lnTo>
                  <a:lnTo>
                    <a:pt x="266700" y="789939"/>
                  </a:lnTo>
                  <a:lnTo>
                    <a:pt x="294639" y="746760"/>
                  </a:lnTo>
                  <a:lnTo>
                    <a:pt x="300989" y="731519"/>
                  </a:lnTo>
                  <a:lnTo>
                    <a:pt x="307339" y="717550"/>
                  </a:lnTo>
                  <a:lnTo>
                    <a:pt x="327659" y="655319"/>
                  </a:lnTo>
                  <a:lnTo>
                    <a:pt x="334791" y="628650"/>
                  </a:lnTo>
                  <a:lnTo>
                    <a:pt x="173989" y="628650"/>
                  </a:lnTo>
                  <a:lnTo>
                    <a:pt x="171450" y="627380"/>
                  </a:lnTo>
                  <a:lnTo>
                    <a:pt x="168909" y="627380"/>
                  </a:lnTo>
                  <a:lnTo>
                    <a:pt x="165100" y="626110"/>
                  </a:lnTo>
                  <a:lnTo>
                    <a:pt x="162559" y="623569"/>
                  </a:lnTo>
                  <a:lnTo>
                    <a:pt x="158750" y="621030"/>
                  </a:lnTo>
                  <a:lnTo>
                    <a:pt x="156209" y="619760"/>
                  </a:lnTo>
                  <a:lnTo>
                    <a:pt x="153669" y="615950"/>
                  </a:lnTo>
                  <a:lnTo>
                    <a:pt x="151129" y="613410"/>
                  </a:lnTo>
                  <a:lnTo>
                    <a:pt x="148589" y="609600"/>
                  </a:lnTo>
                  <a:lnTo>
                    <a:pt x="146050" y="604519"/>
                  </a:lnTo>
                  <a:lnTo>
                    <a:pt x="144779" y="600710"/>
                  </a:lnTo>
                  <a:lnTo>
                    <a:pt x="142239" y="594360"/>
                  </a:lnTo>
                  <a:lnTo>
                    <a:pt x="139700" y="590550"/>
                  </a:lnTo>
                  <a:lnTo>
                    <a:pt x="134619" y="577850"/>
                  </a:lnTo>
                  <a:lnTo>
                    <a:pt x="133350" y="571500"/>
                  </a:lnTo>
                  <a:lnTo>
                    <a:pt x="130809" y="563880"/>
                  </a:lnTo>
                  <a:lnTo>
                    <a:pt x="123189" y="513080"/>
                  </a:lnTo>
                  <a:lnTo>
                    <a:pt x="119379" y="469900"/>
                  </a:lnTo>
                  <a:lnTo>
                    <a:pt x="119259" y="443230"/>
                  </a:lnTo>
                  <a:lnTo>
                    <a:pt x="118170" y="420369"/>
                  </a:lnTo>
                  <a:lnTo>
                    <a:pt x="118236" y="416560"/>
                  </a:lnTo>
                  <a:lnTo>
                    <a:pt x="119379" y="393700"/>
                  </a:lnTo>
                  <a:lnTo>
                    <a:pt x="119454" y="368300"/>
                  </a:lnTo>
                  <a:lnTo>
                    <a:pt x="123189" y="327660"/>
                  </a:lnTo>
                  <a:lnTo>
                    <a:pt x="129539" y="284480"/>
                  </a:lnTo>
                  <a:lnTo>
                    <a:pt x="132079" y="276860"/>
                  </a:lnTo>
                  <a:lnTo>
                    <a:pt x="133350" y="269239"/>
                  </a:lnTo>
                  <a:lnTo>
                    <a:pt x="135889" y="262889"/>
                  </a:lnTo>
                  <a:lnTo>
                    <a:pt x="139700" y="250189"/>
                  </a:lnTo>
                  <a:lnTo>
                    <a:pt x="147319" y="234950"/>
                  </a:lnTo>
                  <a:lnTo>
                    <a:pt x="149859" y="231139"/>
                  </a:lnTo>
                  <a:lnTo>
                    <a:pt x="151129" y="227330"/>
                  </a:lnTo>
                  <a:lnTo>
                    <a:pt x="154939" y="224789"/>
                  </a:lnTo>
                  <a:lnTo>
                    <a:pt x="157479" y="220980"/>
                  </a:lnTo>
                  <a:lnTo>
                    <a:pt x="160019" y="218439"/>
                  </a:lnTo>
                  <a:lnTo>
                    <a:pt x="163829" y="215900"/>
                  </a:lnTo>
                  <a:lnTo>
                    <a:pt x="166369" y="213360"/>
                  </a:lnTo>
                  <a:lnTo>
                    <a:pt x="168909" y="213360"/>
                  </a:lnTo>
                  <a:lnTo>
                    <a:pt x="171450" y="212089"/>
                  </a:lnTo>
                  <a:lnTo>
                    <a:pt x="177800" y="210819"/>
                  </a:lnTo>
                  <a:lnTo>
                    <a:pt x="335025" y="210819"/>
                  </a:lnTo>
                  <a:lnTo>
                    <a:pt x="332739" y="199389"/>
                  </a:lnTo>
                  <a:lnTo>
                    <a:pt x="316229" y="139700"/>
                  </a:lnTo>
                  <a:lnTo>
                    <a:pt x="297179" y="91439"/>
                  </a:lnTo>
                  <a:lnTo>
                    <a:pt x="274319" y="54610"/>
                  </a:lnTo>
                  <a:lnTo>
                    <a:pt x="240029" y="19050"/>
                  </a:lnTo>
                  <a:lnTo>
                    <a:pt x="199389" y="1269"/>
                  </a:lnTo>
                  <a:lnTo>
                    <a:pt x="176529" y="0"/>
                  </a:lnTo>
                  <a:close/>
                </a:path>
                <a:path w="354329" h="835660">
                  <a:moveTo>
                    <a:pt x="335025" y="210819"/>
                  </a:moveTo>
                  <a:lnTo>
                    <a:pt x="181609" y="210819"/>
                  </a:lnTo>
                  <a:lnTo>
                    <a:pt x="186689" y="213360"/>
                  </a:lnTo>
                  <a:lnTo>
                    <a:pt x="190500" y="213360"/>
                  </a:lnTo>
                  <a:lnTo>
                    <a:pt x="198119" y="220980"/>
                  </a:lnTo>
                  <a:lnTo>
                    <a:pt x="200659" y="224789"/>
                  </a:lnTo>
                  <a:lnTo>
                    <a:pt x="203200" y="227330"/>
                  </a:lnTo>
                  <a:lnTo>
                    <a:pt x="210819" y="238760"/>
                  </a:lnTo>
                  <a:lnTo>
                    <a:pt x="218439" y="261619"/>
                  </a:lnTo>
                  <a:lnTo>
                    <a:pt x="223519" y="274319"/>
                  </a:lnTo>
                  <a:lnTo>
                    <a:pt x="224789" y="281939"/>
                  </a:lnTo>
                  <a:lnTo>
                    <a:pt x="226059" y="290830"/>
                  </a:lnTo>
                  <a:lnTo>
                    <a:pt x="227329" y="298450"/>
                  </a:lnTo>
                  <a:lnTo>
                    <a:pt x="231139" y="325119"/>
                  </a:lnTo>
                  <a:lnTo>
                    <a:pt x="233679" y="346710"/>
                  </a:lnTo>
                  <a:lnTo>
                    <a:pt x="234950" y="368300"/>
                  </a:lnTo>
                  <a:lnTo>
                    <a:pt x="235076" y="393700"/>
                  </a:lnTo>
                  <a:lnTo>
                    <a:pt x="236219" y="416560"/>
                  </a:lnTo>
                  <a:lnTo>
                    <a:pt x="234950" y="443230"/>
                  </a:lnTo>
                  <a:lnTo>
                    <a:pt x="234879" y="469900"/>
                  </a:lnTo>
                  <a:lnTo>
                    <a:pt x="233679" y="491489"/>
                  </a:lnTo>
                  <a:lnTo>
                    <a:pt x="231139" y="513080"/>
                  </a:lnTo>
                  <a:lnTo>
                    <a:pt x="228600" y="532130"/>
                  </a:lnTo>
                  <a:lnTo>
                    <a:pt x="227329" y="541019"/>
                  </a:lnTo>
                  <a:lnTo>
                    <a:pt x="226059" y="548639"/>
                  </a:lnTo>
                  <a:lnTo>
                    <a:pt x="224789" y="557530"/>
                  </a:lnTo>
                  <a:lnTo>
                    <a:pt x="223519" y="565150"/>
                  </a:lnTo>
                  <a:lnTo>
                    <a:pt x="218439" y="577850"/>
                  </a:lnTo>
                  <a:lnTo>
                    <a:pt x="217169" y="584200"/>
                  </a:lnTo>
                  <a:lnTo>
                    <a:pt x="214629" y="590550"/>
                  </a:lnTo>
                  <a:lnTo>
                    <a:pt x="212089" y="594360"/>
                  </a:lnTo>
                  <a:lnTo>
                    <a:pt x="210819" y="600710"/>
                  </a:lnTo>
                  <a:lnTo>
                    <a:pt x="208279" y="604519"/>
                  </a:lnTo>
                  <a:lnTo>
                    <a:pt x="205739" y="609600"/>
                  </a:lnTo>
                  <a:lnTo>
                    <a:pt x="203200" y="613410"/>
                  </a:lnTo>
                  <a:lnTo>
                    <a:pt x="200659" y="615950"/>
                  </a:lnTo>
                  <a:lnTo>
                    <a:pt x="198119" y="619760"/>
                  </a:lnTo>
                  <a:lnTo>
                    <a:pt x="195579" y="621030"/>
                  </a:lnTo>
                  <a:lnTo>
                    <a:pt x="193039" y="623569"/>
                  </a:lnTo>
                  <a:lnTo>
                    <a:pt x="189229" y="626110"/>
                  </a:lnTo>
                  <a:lnTo>
                    <a:pt x="186689" y="627380"/>
                  </a:lnTo>
                  <a:lnTo>
                    <a:pt x="182879" y="627380"/>
                  </a:lnTo>
                  <a:lnTo>
                    <a:pt x="177800" y="628650"/>
                  </a:lnTo>
                  <a:lnTo>
                    <a:pt x="334791" y="628650"/>
                  </a:lnTo>
                  <a:lnTo>
                    <a:pt x="336550" y="621030"/>
                  </a:lnTo>
                  <a:lnTo>
                    <a:pt x="339089" y="601980"/>
                  </a:lnTo>
                  <a:lnTo>
                    <a:pt x="342900" y="584200"/>
                  </a:lnTo>
                  <a:lnTo>
                    <a:pt x="345439" y="565150"/>
                  </a:lnTo>
                  <a:lnTo>
                    <a:pt x="347979" y="544830"/>
                  </a:lnTo>
                  <a:lnTo>
                    <a:pt x="351789" y="504189"/>
                  </a:lnTo>
                  <a:lnTo>
                    <a:pt x="354329" y="461010"/>
                  </a:lnTo>
                  <a:lnTo>
                    <a:pt x="354329" y="375919"/>
                  </a:lnTo>
                  <a:lnTo>
                    <a:pt x="351789" y="336550"/>
                  </a:lnTo>
                  <a:lnTo>
                    <a:pt x="349250" y="299719"/>
                  </a:lnTo>
                  <a:lnTo>
                    <a:pt x="345439" y="264160"/>
                  </a:lnTo>
                  <a:lnTo>
                    <a:pt x="339089" y="231139"/>
                  </a:lnTo>
                  <a:lnTo>
                    <a:pt x="335025" y="210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7904480" y="4262119"/>
              <a:ext cx="323850" cy="425450"/>
            </a:xfrm>
            <a:custGeom>
              <a:avLst/>
              <a:gdLst/>
              <a:ahLst/>
              <a:cxnLst/>
              <a:rect l="l" t="t" r="r" b="b"/>
              <a:pathLst>
                <a:path w="323850" h="425450">
                  <a:moveTo>
                    <a:pt x="323850" y="142240"/>
                  </a:moveTo>
                  <a:lnTo>
                    <a:pt x="318770" y="125730"/>
                  </a:lnTo>
                  <a:lnTo>
                    <a:pt x="312420" y="110490"/>
                  </a:lnTo>
                  <a:lnTo>
                    <a:pt x="304800" y="95250"/>
                  </a:lnTo>
                  <a:lnTo>
                    <a:pt x="304800" y="93980"/>
                  </a:lnTo>
                  <a:lnTo>
                    <a:pt x="297180" y="81280"/>
                  </a:lnTo>
                  <a:lnTo>
                    <a:pt x="290830" y="68580"/>
                  </a:lnTo>
                  <a:lnTo>
                    <a:pt x="281940" y="57150"/>
                  </a:lnTo>
                  <a:lnTo>
                    <a:pt x="281940" y="55880"/>
                  </a:lnTo>
                  <a:lnTo>
                    <a:pt x="274320" y="46990"/>
                  </a:lnTo>
                  <a:lnTo>
                    <a:pt x="274320" y="45720"/>
                  </a:lnTo>
                  <a:lnTo>
                    <a:pt x="265430" y="36830"/>
                  </a:lnTo>
                  <a:lnTo>
                    <a:pt x="264160" y="35560"/>
                  </a:lnTo>
                  <a:lnTo>
                    <a:pt x="255270" y="29210"/>
                  </a:lnTo>
                  <a:lnTo>
                    <a:pt x="246380" y="21590"/>
                  </a:lnTo>
                  <a:lnTo>
                    <a:pt x="246380" y="20320"/>
                  </a:lnTo>
                  <a:lnTo>
                    <a:pt x="226060" y="8890"/>
                  </a:lnTo>
                  <a:lnTo>
                    <a:pt x="224790" y="8890"/>
                  </a:lnTo>
                  <a:lnTo>
                    <a:pt x="204470" y="2540"/>
                  </a:lnTo>
                  <a:lnTo>
                    <a:pt x="203200" y="2540"/>
                  </a:lnTo>
                  <a:lnTo>
                    <a:pt x="180340" y="0"/>
                  </a:lnTo>
                  <a:lnTo>
                    <a:pt x="160020" y="2540"/>
                  </a:lnTo>
                  <a:lnTo>
                    <a:pt x="158750" y="2540"/>
                  </a:lnTo>
                  <a:lnTo>
                    <a:pt x="140970" y="7620"/>
                  </a:lnTo>
                  <a:lnTo>
                    <a:pt x="139700" y="7620"/>
                  </a:lnTo>
                  <a:lnTo>
                    <a:pt x="121920" y="16510"/>
                  </a:lnTo>
                  <a:lnTo>
                    <a:pt x="121920" y="17780"/>
                  </a:lnTo>
                  <a:lnTo>
                    <a:pt x="105410" y="30480"/>
                  </a:lnTo>
                  <a:lnTo>
                    <a:pt x="104140" y="30480"/>
                  </a:lnTo>
                  <a:lnTo>
                    <a:pt x="96520" y="38100"/>
                  </a:lnTo>
                  <a:lnTo>
                    <a:pt x="96520" y="39370"/>
                  </a:lnTo>
                  <a:lnTo>
                    <a:pt x="88900" y="48260"/>
                  </a:lnTo>
                  <a:lnTo>
                    <a:pt x="81280" y="57150"/>
                  </a:lnTo>
                  <a:lnTo>
                    <a:pt x="73660" y="67310"/>
                  </a:lnTo>
                  <a:lnTo>
                    <a:pt x="73660" y="68580"/>
                  </a:lnTo>
                  <a:lnTo>
                    <a:pt x="66040" y="80010"/>
                  </a:lnTo>
                  <a:lnTo>
                    <a:pt x="46990" y="121920"/>
                  </a:lnTo>
                  <a:lnTo>
                    <a:pt x="30480" y="168910"/>
                  </a:lnTo>
                  <a:lnTo>
                    <a:pt x="25400" y="185420"/>
                  </a:lnTo>
                  <a:lnTo>
                    <a:pt x="21590" y="203200"/>
                  </a:lnTo>
                  <a:lnTo>
                    <a:pt x="17780" y="220980"/>
                  </a:lnTo>
                  <a:lnTo>
                    <a:pt x="13970" y="238760"/>
                  </a:lnTo>
                  <a:lnTo>
                    <a:pt x="11430" y="257810"/>
                  </a:lnTo>
                  <a:lnTo>
                    <a:pt x="8890" y="276860"/>
                  </a:lnTo>
                  <a:lnTo>
                    <a:pt x="6350" y="295910"/>
                  </a:lnTo>
                  <a:lnTo>
                    <a:pt x="6350" y="297180"/>
                  </a:lnTo>
                  <a:lnTo>
                    <a:pt x="2540" y="337820"/>
                  </a:lnTo>
                  <a:lnTo>
                    <a:pt x="0" y="379730"/>
                  </a:lnTo>
                  <a:lnTo>
                    <a:pt x="0" y="381000"/>
                  </a:lnTo>
                  <a:lnTo>
                    <a:pt x="0" y="425450"/>
                  </a:lnTo>
                  <a:lnTo>
                    <a:pt x="8890" y="425450"/>
                  </a:lnTo>
                  <a:lnTo>
                    <a:pt x="10160" y="381000"/>
                  </a:lnTo>
                  <a:lnTo>
                    <a:pt x="11430" y="339090"/>
                  </a:lnTo>
                  <a:lnTo>
                    <a:pt x="15240" y="297180"/>
                  </a:lnTo>
                  <a:lnTo>
                    <a:pt x="17780" y="278130"/>
                  </a:lnTo>
                  <a:lnTo>
                    <a:pt x="20320" y="259080"/>
                  </a:lnTo>
                  <a:lnTo>
                    <a:pt x="23876" y="241249"/>
                  </a:lnTo>
                  <a:lnTo>
                    <a:pt x="24130" y="241300"/>
                  </a:lnTo>
                  <a:lnTo>
                    <a:pt x="27940" y="222250"/>
                  </a:lnTo>
                  <a:lnTo>
                    <a:pt x="31750" y="205740"/>
                  </a:lnTo>
                  <a:lnTo>
                    <a:pt x="35560" y="187960"/>
                  </a:lnTo>
                  <a:lnTo>
                    <a:pt x="39370" y="171450"/>
                  </a:lnTo>
                  <a:lnTo>
                    <a:pt x="44450" y="156210"/>
                  </a:lnTo>
                  <a:lnTo>
                    <a:pt x="55499" y="125488"/>
                  </a:lnTo>
                  <a:lnTo>
                    <a:pt x="55880" y="125730"/>
                  </a:lnTo>
                  <a:lnTo>
                    <a:pt x="62230" y="110490"/>
                  </a:lnTo>
                  <a:lnTo>
                    <a:pt x="68580" y="96520"/>
                  </a:lnTo>
                  <a:lnTo>
                    <a:pt x="67487" y="96253"/>
                  </a:lnTo>
                  <a:lnTo>
                    <a:pt x="74930" y="85090"/>
                  </a:lnTo>
                  <a:lnTo>
                    <a:pt x="80848" y="73240"/>
                  </a:lnTo>
                  <a:lnTo>
                    <a:pt x="81280" y="73660"/>
                  </a:lnTo>
                  <a:lnTo>
                    <a:pt x="88900" y="63500"/>
                  </a:lnTo>
                  <a:lnTo>
                    <a:pt x="95250" y="53340"/>
                  </a:lnTo>
                  <a:lnTo>
                    <a:pt x="102870" y="44450"/>
                  </a:lnTo>
                  <a:lnTo>
                    <a:pt x="109982" y="37338"/>
                  </a:lnTo>
                  <a:lnTo>
                    <a:pt x="110490" y="38100"/>
                  </a:lnTo>
                  <a:lnTo>
                    <a:pt x="126542" y="24511"/>
                  </a:lnTo>
                  <a:lnTo>
                    <a:pt x="127000" y="25400"/>
                  </a:lnTo>
                  <a:lnTo>
                    <a:pt x="143510" y="16510"/>
                  </a:lnTo>
                  <a:lnTo>
                    <a:pt x="162560" y="11430"/>
                  </a:lnTo>
                  <a:lnTo>
                    <a:pt x="180340" y="10160"/>
                  </a:lnTo>
                  <a:lnTo>
                    <a:pt x="200685" y="11366"/>
                  </a:lnTo>
                  <a:lnTo>
                    <a:pt x="221132" y="17462"/>
                  </a:lnTo>
                  <a:lnTo>
                    <a:pt x="220980" y="17780"/>
                  </a:lnTo>
                  <a:lnTo>
                    <a:pt x="241300" y="29210"/>
                  </a:lnTo>
                  <a:lnTo>
                    <a:pt x="241414" y="28981"/>
                  </a:lnTo>
                  <a:lnTo>
                    <a:pt x="250190" y="35560"/>
                  </a:lnTo>
                  <a:lnTo>
                    <a:pt x="258394" y="42595"/>
                  </a:lnTo>
                  <a:lnTo>
                    <a:pt x="257810" y="43180"/>
                  </a:lnTo>
                  <a:lnTo>
                    <a:pt x="266700" y="52070"/>
                  </a:lnTo>
                  <a:lnTo>
                    <a:pt x="274320" y="62230"/>
                  </a:lnTo>
                  <a:lnTo>
                    <a:pt x="281940" y="73660"/>
                  </a:lnTo>
                  <a:lnTo>
                    <a:pt x="289560" y="86360"/>
                  </a:lnTo>
                  <a:lnTo>
                    <a:pt x="297180" y="99060"/>
                  </a:lnTo>
                  <a:lnTo>
                    <a:pt x="303530" y="114300"/>
                  </a:lnTo>
                  <a:lnTo>
                    <a:pt x="309880" y="129540"/>
                  </a:lnTo>
                  <a:lnTo>
                    <a:pt x="316230" y="146050"/>
                  </a:lnTo>
                  <a:lnTo>
                    <a:pt x="320040" y="144780"/>
                  </a:lnTo>
                  <a:lnTo>
                    <a:pt x="323850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014970" y="4387849"/>
              <a:ext cx="252729" cy="720090"/>
            </a:xfrm>
            <a:custGeom>
              <a:avLst/>
              <a:gdLst/>
              <a:ahLst/>
              <a:cxnLst/>
              <a:rect l="l" t="t" r="r" b="b"/>
              <a:pathLst>
                <a:path w="252729" h="720089">
                  <a:moveTo>
                    <a:pt x="252730" y="294640"/>
                  </a:moveTo>
                  <a:lnTo>
                    <a:pt x="251460" y="255270"/>
                  </a:lnTo>
                  <a:lnTo>
                    <a:pt x="251460" y="254000"/>
                  </a:lnTo>
                  <a:lnTo>
                    <a:pt x="250190" y="215900"/>
                  </a:lnTo>
                  <a:lnTo>
                    <a:pt x="247650" y="177800"/>
                  </a:lnTo>
                  <a:lnTo>
                    <a:pt x="242570" y="143510"/>
                  </a:lnTo>
                  <a:lnTo>
                    <a:pt x="237490" y="109220"/>
                  </a:lnTo>
                  <a:lnTo>
                    <a:pt x="231140" y="77470"/>
                  </a:lnTo>
                  <a:lnTo>
                    <a:pt x="223520" y="46990"/>
                  </a:lnTo>
                  <a:lnTo>
                    <a:pt x="213360" y="17780"/>
                  </a:lnTo>
                  <a:lnTo>
                    <a:pt x="213360" y="16510"/>
                  </a:lnTo>
                  <a:lnTo>
                    <a:pt x="208280" y="0"/>
                  </a:lnTo>
                  <a:lnTo>
                    <a:pt x="203200" y="2540"/>
                  </a:lnTo>
                  <a:lnTo>
                    <a:pt x="199390" y="3810"/>
                  </a:lnTo>
                  <a:lnTo>
                    <a:pt x="205740" y="20320"/>
                  </a:lnTo>
                  <a:lnTo>
                    <a:pt x="214528" y="49237"/>
                  </a:lnTo>
                  <a:lnTo>
                    <a:pt x="213360" y="49530"/>
                  </a:lnTo>
                  <a:lnTo>
                    <a:pt x="222250" y="80010"/>
                  </a:lnTo>
                  <a:lnTo>
                    <a:pt x="228600" y="110490"/>
                  </a:lnTo>
                  <a:lnTo>
                    <a:pt x="233680" y="144780"/>
                  </a:lnTo>
                  <a:lnTo>
                    <a:pt x="237490" y="179070"/>
                  </a:lnTo>
                  <a:lnTo>
                    <a:pt x="240030" y="217170"/>
                  </a:lnTo>
                  <a:lnTo>
                    <a:pt x="242570" y="255270"/>
                  </a:lnTo>
                  <a:lnTo>
                    <a:pt x="242570" y="294640"/>
                  </a:lnTo>
                  <a:lnTo>
                    <a:pt x="242570" y="339090"/>
                  </a:lnTo>
                  <a:lnTo>
                    <a:pt x="240030" y="382270"/>
                  </a:lnTo>
                  <a:lnTo>
                    <a:pt x="236220" y="424180"/>
                  </a:lnTo>
                  <a:lnTo>
                    <a:pt x="233832" y="443280"/>
                  </a:lnTo>
                  <a:lnTo>
                    <a:pt x="233680" y="443230"/>
                  </a:lnTo>
                  <a:lnTo>
                    <a:pt x="231140" y="462280"/>
                  </a:lnTo>
                  <a:lnTo>
                    <a:pt x="227330" y="481330"/>
                  </a:lnTo>
                  <a:lnTo>
                    <a:pt x="224790" y="499110"/>
                  </a:lnTo>
                  <a:lnTo>
                    <a:pt x="220980" y="516890"/>
                  </a:lnTo>
                  <a:lnTo>
                    <a:pt x="215900" y="533400"/>
                  </a:lnTo>
                  <a:lnTo>
                    <a:pt x="210820" y="549910"/>
                  </a:lnTo>
                  <a:lnTo>
                    <a:pt x="211988" y="550214"/>
                  </a:lnTo>
                  <a:lnTo>
                    <a:pt x="207010" y="565150"/>
                  </a:lnTo>
                  <a:lnTo>
                    <a:pt x="201930" y="580390"/>
                  </a:lnTo>
                  <a:lnTo>
                    <a:pt x="195580" y="595630"/>
                  </a:lnTo>
                  <a:lnTo>
                    <a:pt x="189230" y="609600"/>
                  </a:lnTo>
                  <a:lnTo>
                    <a:pt x="184150" y="623570"/>
                  </a:lnTo>
                  <a:lnTo>
                    <a:pt x="177800" y="635000"/>
                  </a:lnTo>
                  <a:lnTo>
                    <a:pt x="170180" y="646430"/>
                  </a:lnTo>
                  <a:lnTo>
                    <a:pt x="163830" y="656590"/>
                  </a:lnTo>
                  <a:lnTo>
                    <a:pt x="156210" y="666750"/>
                  </a:lnTo>
                  <a:lnTo>
                    <a:pt x="156921" y="667232"/>
                  </a:lnTo>
                  <a:lnTo>
                    <a:pt x="148590" y="674370"/>
                  </a:lnTo>
                  <a:lnTo>
                    <a:pt x="141554" y="682586"/>
                  </a:lnTo>
                  <a:lnTo>
                    <a:pt x="140970" y="681990"/>
                  </a:lnTo>
                  <a:lnTo>
                    <a:pt x="124460" y="694690"/>
                  </a:lnTo>
                  <a:lnTo>
                    <a:pt x="107950" y="703580"/>
                  </a:lnTo>
                  <a:lnTo>
                    <a:pt x="90170" y="709510"/>
                  </a:lnTo>
                  <a:lnTo>
                    <a:pt x="90170" y="708660"/>
                  </a:lnTo>
                  <a:lnTo>
                    <a:pt x="70497" y="711123"/>
                  </a:lnTo>
                  <a:lnTo>
                    <a:pt x="53289" y="708825"/>
                  </a:lnTo>
                  <a:lnTo>
                    <a:pt x="53340" y="708660"/>
                  </a:lnTo>
                  <a:lnTo>
                    <a:pt x="36664" y="705091"/>
                  </a:lnTo>
                  <a:lnTo>
                    <a:pt x="36830" y="704850"/>
                  </a:lnTo>
                  <a:lnTo>
                    <a:pt x="20320" y="697230"/>
                  </a:lnTo>
                  <a:lnTo>
                    <a:pt x="5080" y="687070"/>
                  </a:lnTo>
                  <a:lnTo>
                    <a:pt x="0" y="694690"/>
                  </a:lnTo>
                  <a:lnTo>
                    <a:pt x="16510" y="704850"/>
                  </a:lnTo>
                  <a:lnTo>
                    <a:pt x="16510" y="706120"/>
                  </a:lnTo>
                  <a:lnTo>
                    <a:pt x="33020" y="713740"/>
                  </a:lnTo>
                  <a:lnTo>
                    <a:pt x="50800" y="718820"/>
                  </a:lnTo>
                  <a:lnTo>
                    <a:pt x="52070" y="718820"/>
                  </a:lnTo>
                  <a:lnTo>
                    <a:pt x="69850" y="720090"/>
                  </a:lnTo>
                  <a:lnTo>
                    <a:pt x="71120" y="720090"/>
                  </a:lnTo>
                  <a:lnTo>
                    <a:pt x="90170" y="718820"/>
                  </a:lnTo>
                  <a:lnTo>
                    <a:pt x="91440" y="718820"/>
                  </a:lnTo>
                  <a:lnTo>
                    <a:pt x="91440" y="717550"/>
                  </a:lnTo>
                  <a:lnTo>
                    <a:pt x="110490" y="712470"/>
                  </a:lnTo>
                  <a:lnTo>
                    <a:pt x="111760" y="712470"/>
                  </a:lnTo>
                  <a:lnTo>
                    <a:pt x="129540" y="702310"/>
                  </a:lnTo>
                  <a:lnTo>
                    <a:pt x="147320" y="690880"/>
                  </a:lnTo>
                  <a:lnTo>
                    <a:pt x="147320" y="689610"/>
                  </a:lnTo>
                  <a:lnTo>
                    <a:pt x="156210" y="680720"/>
                  </a:lnTo>
                  <a:lnTo>
                    <a:pt x="163830" y="673100"/>
                  </a:lnTo>
                  <a:lnTo>
                    <a:pt x="163830" y="671830"/>
                  </a:lnTo>
                  <a:lnTo>
                    <a:pt x="171450" y="661670"/>
                  </a:lnTo>
                  <a:lnTo>
                    <a:pt x="179070" y="651510"/>
                  </a:lnTo>
                  <a:lnTo>
                    <a:pt x="185420" y="640080"/>
                  </a:lnTo>
                  <a:lnTo>
                    <a:pt x="191770" y="627380"/>
                  </a:lnTo>
                  <a:lnTo>
                    <a:pt x="198120" y="613410"/>
                  </a:lnTo>
                  <a:lnTo>
                    <a:pt x="204470" y="599440"/>
                  </a:lnTo>
                  <a:lnTo>
                    <a:pt x="210820" y="584200"/>
                  </a:lnTo>
                  <a:lnTo>
                    <a:pt x="215900" y="568960"/>
                  </a:lnTo>
                  <a:lnTo>
                    <a:pt x="220980" y="552450"/>
                  </a:lnTo>
                  <a:lnTo>
                    <a:pt x="226060" y="535940"/>
                  </a:lnTo>
                  <a:lnTo>
                    <a:pt x="229870" y="518160"/>
                  </a:lnTo>
                  <a:lnTo>
                    <a:pt x="233680" y="500380"/>
                  </a:lnTo>
                  <a:lnTo>
                    <a:pt x="237490" y="482600"/>
                  </a:lnTo>
                  <a:lnTo>
                    <a:pt x="240030" y="463550"/>
                  </a:lnTo>
                  <a:lnTo>
                    <a:pt x="243840" y="445770"/>
                  </a:lnTo>
                  <a:lnTo>
                    <a:pt x="243840" y="444500"/>
                  </a:lnTo>
                  <a:lnTo>
                    <a:pt x="245110" y="425450"/>
                  </a:lnTo>
                  <a:lnTo>
                    <a:pt x="248920" y="383540"/>
                  </a:lnTo>
                  <a:lnTo>
                    <a:pt x="251460" y="340360"/>
                  </a:lnTo>
                  <a:lnTo>
                    <a:pt x="252730" y="294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7904480" y="4686299"/>
              <a:ext cx="161290" cy="406400"/>
            </a:xfrm>
            <a:custGeom>
              <a:avLst/>
              <a:gdLst/>
              <a:ahLst/>
              <a:cxnLst/>
              <a:rect l="l" t="t" r="r" b="b"/>
              <a:pathLst>
                <a:path w="161290" h="406400">
                  <a:moveTo>
                    <a:pt x="130810" y="398780"/>
                  </a:moveTo>
                  <a:lnTo>
                    <a:pt x="115570" y="388620"/>
                  </a:lnTo>
                  <a:lnTo>
                    <a:pt x="102870" y="375920"/>
                  </a:lnTo>
                  <a:lnTo>
                    <a:pt x="88900" y="358140"/>
                  </a:lnTo>
                  <a:lnTo>
                    <a:pt x="88404" y="358635"/>
                  </a:lnTo>
                  <a:lnTo>
                    <a:pt x="76200" y="339090"/>
                  </a:lnTo>
                  <a:lnTo>
                    <a:pt x="75717" y="339407"/>
                  </a:lnTo>
                  <a:lnTo>
                    <a:pt x="64770" y="317500"/>
                  </a:lnTo>
                  <a:lnTo>
                    <a:pt x="57150" y="302260"/>
                  </a:lnTo>
                  <a:lnTo>
                    <a:pt x="52070" y="285750"/>
                  </a:lnTo>
                  <a:lnTo>
                    <a:pt x="45720" y="269240"/>
                  </a:lnTo>
                  <a:lnTo>
                    <a:pt x="39471" y="253022"/>
                  </a:lnTo>
                  <a:lnTo>
                    <a:pt x="40640" y="252730"/>
                  </a:lnTo>
                  <a:lnTo>
                    <a:pt x="35560" y="234950"/>
                  </a:lnTo>
                  <a:lnTo>
                    <a:pt x="30480" y="215900"/>
                  </a:lnTo>
                  <a:lnTo>
                    <a:pt x="26670" y="196850"/>
                  </a:lnTo>
                  <a:lnTo>
                    <a:pt x="26441" y="196913"/>
                  </a:lnTo>
                  <a:lnTo>
                    <a:pt x="22860" y="177800"/>
                  </a:lnTo>
                  <a:lnTo>
                    <a:pt x="20320" y="158750"/>
                  </a:lnTo>
                  <a:lnTo>
                    <a:pt x="16510" y="137160"/>
                  </a:lnTo>
                  <a:lnTo>
                    <a:pt x="13970" y="115570"/>
                  </a:lnTo>
                  <a:lnTo>
                    <a:pt x="12700" y="95250"/>
                  </a:lnTo>
                  <a:lnTo>
                    <a:pt x="11430" y="72390"/>
                  </a:lnTo>
                  <a:lnTo>
                    <a:pt x="10160" y="48260"/>
                  </a:lnTo>
                  <a:lnTo>
                    <a:pt x="8890" y="1270"/>
                  </a:lnTo>
                  <a:lnTo>
                    <a:pt x="3810" y="1270"/>
                  </a:lnTo>
                  <a:lnTo>
                    <a:pt x="0" y="1270"/>
                  </a:lnTo>
                  <a:lnTo>
                    <a:pt x="0" y="49530"/>
                  </a:lnTo>
                  <a:lnTo>
                    <a:pt x="1270" y="72390"/>
                  </a:lnTo>
                  <a:lnTo>
                    <a:pt x="3810" y="95250"/>
                  </a:lnTo>
                  <a:lnTo>
                    <a:pt x="5080" y="116840"/>
                  </a:lnTo>
                  <a:lnTo>
                    <a:pt x="5080" y="118110"/>
                  </a:lnTo>
                  <a:lnTo>
                    <a:pt x="7620" y="139700"/>
                  </a:lnTo>
                  <a:lnTo>
                    <a:pt x="10160" y="160020"/>
                  </a:lnTo>
                  <a:lnTo>
                    <a:pt x="13970" y="179070"/>
                  </a:lnTo>
                  <a:lnTo>
                    <a:pt x="17780" y="199390"/>
                  </a:lnTo>
                  <a:lnTo>
                    <a:pt x="21590" y="218440"/>
                  </a:lnTo>
                  <a:lnTo>
                    <a:pt x="25400" y="237490"/>
                  </a:lnTo>
                  <a:lnTo>
                    <a:pt x="30480" y="255270"/>
                  </a:lnTo>
                  <a:lnTo>
                    <a:pt x="31750" y="255270"/>
                  </a:lnTo>
                  <a:lnTo>
                    <a:pt x="36830" y="271780"/>
                  </a:lnTo>
                  <a:lnTo>
                    <a:pt x="36830" y="273050"/>
                  </a:lnTo>
                  <a:lnTo>
                    <a:pt x="43180" y="289560"/>
                  </a:lnTo>
                  <a:lnTo>
                    <a:pt x="49530" y="306070"/>
                  </a:lnTo>
                  <a:lnTo>
                    <a:pt x="55880" y="321310"/>
                  </a:lnTo>
                  <a:lnTo>
                    <a:pt x="67310" y="344170"/>
                  </a:lnTo>
                  <a:lnTo>
                    <a:pt x="68580" y="344170"/>
                  </a:lnTo>
                  <a:lnTo>
                    <a:pt x="81280" y="364490"/>
                  </a:lnTo>
                  <a:lnTo>
                    <a:pt x="95250" y="381000"/>
                  </a:lnTo>
                  <a:lnTo>
                    <a:pt x="95250" y="382270"/>
                  </a:lnTo>
                  <a:lnTo>
                    <a:pt x="110490" y="396240"/>
                  </a:lnTo>
                  <a:lnTo>
                    <a:pt x="127000" y="406400"/>
                  </a:lnTo>
                  <a:lnTo>
                    <a:pt x="129540" y="402590"/>
                  </a:lnTo>
                  <a:lnTo>
                    <a:pt x="130810" y="398780"/>
                  </a:lnTo>
                  <a:close/>
                </a:path>
                <a:path w="161290" h="406400">
                  <a:moveTo>
                    <a:pt x="161290" y="194310"/>
                  </a:moveTo>
                  <a:lnTo>
                    <a:pt x="158750" y="191770"/>
                  </a:lnTo>
                  <a:lnTo>
                    <a:pt x="156210" y="187960"/>
                  </a:lnTo>
                  <a:lnTo>
                    <a:pt x="153670" y="182880"/>
                  </a:lnTo>
                  <a:lnTo>
                    <a:pt x="152400" y="179070"/>
                  </a:lnTo>
                  <a:lnTo>
                    <a:pt x="151993" y="179349"/>
                  </a:lnTo>
                  <a:lnTo>
                    <a:pt x="149860" y="173990"/>
                  </a:lnTo>
                  <a:lnTo>
                    <a:pt x="147320" y="168910"/>
                  </a:lnTo>
                  <a:lnTo>
                    <a:pt x="147002" y="169125"/>
                  </a:lnTo>
                  <a:lnTo>
                    <a:pt x="143510" y="157480"/>
                  </a:lnTo>
                  <a:lnTo>
                    <a:pt x="142240" y="151130"/>
                  </a:lnTo>
                  <a:lnTo>
                    <a:pt x="140970" y="151130"/>
                  </a:lnTo>
                  <a:lnTo>
                    <a:pt x="139700" y="143510"/>
                  </a:lnTo>
                  <a:lnTo>
                    <a:pt x="139496" y="143560"/>
                  </a:lnTo>
                  <a:lnTo>
                    <a:pt x="138430" y="137160"/>
                  </a:lnTo>
                  <a:lnTo>
                    <a:pt x="138430" y="135890"/>
                  </a:lnTo>
                  <a:lnTo>
                    <a:pt x="135890" y="128270"/>
                  </a:lnTo>
                  <a:lnTo>
                    <a:pt x="135712" y="128333"/>
                  </a:lnTo>
                  <a:lnTo>
                    <a:pt x="133350" y="111760"/>
                  </a:lnTo>
                  <a:lnTo>
                    <a:pt x="130810" y="92710"/>
                  </a:lnTo>
                  <a:lnTo>
                    <a:pt x="129540" y="72390"/>
                  </a:lnTo>
                  <a:lnTo>
                    <a:pt x="129540" y="0"/>
                  </a:lnTo>
                  <a:lnTo>
                    <a:pt x="118110" y="0"/>
                  </a:lnTo>
                  <a:lnTo>
                    <a:pt x="118110" y="26670"/>
                  </a:lnTo>
                  <a:lnTo>
                    <a:pt x="118110" y="72390"/>
                  </a:lnTo>
                  <a:lnTo>
                    <a:pt x="120650" y="72390"/>
                  </a:lnTo>
                  <a:lnTo>
                    <a:pt x="121920" y="93980"/>
                  </a:lnTo>
                  <a:lnTo>
                    <a:pt x="124460" y="113030"/>
                  </a:lnTo>
                  <a:lnTo>
                    <a:pt x="127000" y="130810"/>
                  </a:lnTo>
                  <a:lnTo>
                    <a:pt x="129540" y="138430"/>
                  </a:lnTo>
                  <a:lnTo>
                    <a:pt x="130810" y="146050"/>
                  </a:lnTo>
                  <a:lnTo>
                    <a:pt x="133248" y="153377"/>
                  </a:lnTo>
                  <a:lnTo>
                    <a:pt x="132080" y="153670"/>
                  </a:lnTo>
                  <a:lnTo>
                    <a:pt x="134620" y="160020"/>
                  </a:lnTo>
                  <a:lnTo>
                    <a:pt x="138430" y="172720"/>
                  </a:lnTo>
                  <a:lnTo>
                    <a:pt x="140970" y="177800"/>
                  </a:lnTo>
                  <a:lnTo>
                    <a:pt x="143510" y="182880"/>
                  </a:lnTo>
                  <a:lnTo>
                    <a:pt x="143510" y="184150"/>
                  </a:lnTo>
                  <a:lnTo>
                    <a:pt x="146050" y="187960"/>
                  </a:lnTo>
                  <a:lnTo>
                    <a:pt x="148590" y="191770"/>
                  </a:lnTo>
                  <a:lnTo>
                    <a:pt x="148590" y="193040"/>
                  </a:lnTo>
                  <a:lnTo>
                    <a:pt x="151130" y="196850"/>
                  </a:lnTo>
                  <a:lnTo>
                    <a:pt x="153670" y="199390"/>
                  </a:lnTo>
                  <a:lnTo>
                    <a:pt x="153670" y="200660"/>
                  </a:lnTo>
                  <a:lnTo>
                    <a:pt x="154940" y="200660"/>
                  </a:lnTo>
                  <a:lnTo>
                    <a:pt x="157480" y="196850"/>
                  </a:lnTo>
                  <a:lnTo>
                    <a:pt x="161290" y="1943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058150" y="4658359"/>
              <a:ext cx="90170" cy="242570"/>
            </a:xfrm>
            <a:custGeom>
              <a:avLst/>
              <a:gdLst/>
              <a:ahLst/>
              <a:cxnLst/>
              <a:rect l="l" t="t" r="r" b="b"/>
              <a:pathLst>
                <a:path w="90170" h="242570">
                  <a:moveTo>
                    <a:pt x="90170" y="0"/>
                  </a:moveTo>
                  <a:lnTo>
                    <a:pt x="85090" y="0"/>
                  </a:lnTo>
                  <a:lnTo>
                    <a:pt x="81280" y="0"/>
                  </a:lnTo>
                  <a:lnTo>
                    <a:pt x="81280" y="25400"/>
                  </a:lnTo>
                  <a:lnTo>
                    <a:pt x="81280" y="52070"/>
                  </a:lnTo>
                  <a:lnTo>
                    <a:pt x="80060" y="76225"/>
                  </a:lnTo>
                  <a:lnTo>
                    <a:pt x="78740" y="100330"/>
                  </a:lnTo>
                  <a:lnTo>
                    <a:pt x="76200" y="120650"/>
                  </a:lnTo>
                  <a:lnTo>
                    <a:pt x="75006" y="139738"/>
                  </a:lnTo>
                  <a:lnTo>
                    <a:pt x="73660" y="148590"/>
                  </a:lnTo>
                  <a:lnTo>
                    <a:pt x="71450" y="156298"/>
                  </a:lnTo>
                  <a:lnTo>
                    <a:pt x="71120" y="156210"/>
                  </a:lnTo>
                  <a:lnTo>
                    <a:pt x="69850" y="165100"/>
                  </a:lnTo>
                  <a:lnTo>
                    <a:pt x="68580" y="172720"/>
                  </a:lnTo>
                  <a:lnTo>
                    <a:pt x="67310" y="179070"/>
                  </a:lnTo>
                  <a:lnTo>
                    <a:pt x="66040" y="179070"/>
                  </a:lnTo>
                  <a:lnTo>
                    <a:pt x="64770" y="185420"/>
                  </a:lnTo>
                  <a:lnTo>
                    <a:pt x="62230" y="191770"/>
                  </a:lnTo>
                  <a:lnTo>
                    <a:pt x="60960" y="196850"/>
                  </a:lnTo>
                  <a:lnTo>
                    <a:pt x="58420" y="201930"/>
                  </a:lnTo>
                  <a:lnTo>
                    <a:pt x="55880" y="208280"/>
                  </a:lnTo>
                  <a:lnTo>
                    <a:pt x="56235" y="208381"/>
                  </a:lnTo>
                  <a:lnTo>
                    <a:pt x="54610" y="210820"/>
                  </a:lnTo>
                  <a:lnTo>
                    <a:pt x="53340" y="210820"/>
                  </a:lnTo>
                  <a:lnTo>
                    <a:pt x="52070" y="215900"/>
                  </a:lnTo>
                  <a:lnTo>
                    <a:pt x="50038" y="218948"/>
                  </a:lnTo>
                  <a:lnTo>
                    <a:pt x="49530" y="218440"/>
                  </a:lnTo>
                  <a:lnTo>
                    <a:pt x="46990" y="222250"/>
                  </a:lnTo>
                  <a:lnTo>
                    <a:pt x="44450" y="224790"/>
                  </a:lnTo>
                  <a:lnTo>
                    <a:pt x="44869" y="225221"/>
                  </a:lnTo>
                  <a:lnTo>
                    <a:pt x="43180" y="226060"/>
                  </a:lnTo>
                  <a:lnTo>
                    <a:pt x="41910" y="226060"/>
                  </a:lnTo>
                  <a:lnTo>
                    <a:pt x="41910" y="227330"/>
                  </a:lnTo>
                  <a:lnTo>
                    <a:pt x="40640" y="228600"/>
                  </a:lnTo>
                  <a:lnTo>
                    <a:pt x="38188" y="230238"/>
                  </a:lnTo>
                  <a:lnTo>
                    <a:pt x="38100" y="229870"/>
                  </a:lnTo>
                  <a:lnTo>
                    <a:pt x="35560" y="231140"/>
                  </a:lnTo>
                  <a:lnTo>
                    <a:pt x="33020" y="232410"/>
                  </a:lnTo>
                  <a:lnTo>
                    <a:pt x="27940" y="232410"/>
                  </a:lnTo>
                  <a:lnTo>
                    <a:pt x="26670" y="232410"/>
                  </a:lnTo>
                  <a:lnTo>
                    <a:pt x="24130" y="232410"/>
                  </a:lnTo>
                  <a:lnTo>
                    <a:pt x="24130" y="233045"/>
                  </a:lnTo>
                  <a:lnTo>
                    <a:pt x="22860" y="232410"/>
                  </a:lnTo>
                  <a:lnTo>
                    <a:pt x="20218" y="231533"/>
                  </a:lnTo>
                  <a:lnTo>
                    <a:pt x="20320" y="231140"/>
                  </a:lnTo>
                  <a:lnTo>
                    <a:pt x="17780" y="229870"/>
                  </a:lnTo>
                  <a:lnTo>
                    <a:pt x="17348" y="230720"/>
                  </a:lnTo>
                  <a:lnTo>
                    <a:pt x="16510" y="229870"/>
                  </a:lnTo>
                  <a:lnTo>
                    <a:pt x="15240" y="228600"/>
                  </a:lnTo>
                  <a:lnTo>
                    <a:pt x="12700" y="226060"/>
                  </a:lnTo>
                  <a:lnTo>
                    <a:pt x="10160" y="224790"/>
                  </a:lnTo>
                  <a:lnTo>
                    <a:pt x="7620" y="222250"/>
                  </a:lnTo>
                  <a:lnTo>
                    <a:pt x="3810" y="224790"/>
                  </a:lnTo>
                  <a:lnTo>
                    <a:pt x="0" y="227330"/>
                  </a:lnTo>
                  <a:lnTo>
                    <a:pt x="0" y="228600"/>
                  </a:lnTo>
                  <a:lnTo>
                    <a:pt x="1270" y="228600"/>
                  </a:lnTo>
                  <a:lnTo>
                    <a:pt x="3810" y="231140"/>
                  </a:lnTo>
                  <a:lnTo>
                    <a:pt x="3810" y="232410"/>
                  </a:lnTo>
                  <a:lnTo>
                    <a:pt x="6350" y="233680"/>
                  </a:lnTo>
                  <a:lnTo>
                    <a:pt x="8890" y="236220"/>
                  </a:lnTo>
                  <a:lnTo>
                    <a:pt x="10160" y="236220"/>
                  </a:lnTo>
                  <a:lnTo>
                    <a:pt x="10160" y="237490"/>
                  </a:lnTo>
                  <a:lnTo>
                    <a:pt x="12700" y="238760"/>
                  </a:lnTo>
                  <a:lnTo>
                    <a:pt x="13970" y="238760"/>
                  </a:lnTo>
                  <a:lnTo>
                    <a:pt x="16510" y="240030"/>
                  </a:lnTo>
                  <a:lnTo>
                    <a:pt x="17780" y="240030"/>
                  </a:lnTo>
                  <a:lnTo>
                    <a:pt x="19304" y="240792"/>
                  </a:lnTo>
                  <a:lnTo>
                    <a:pt x="19050" y="241300"/>
                  </a:lnTo>
                  <a:lnTo>
                    <a:pt x="22860" y="242570"/>
                  </a:lnTo>
                  <a:lnTo>
                    <a:pt x="24130" y="242570"/>
                  </a:lnTo>
                  <a:lnTo>
                    <a:pt x="27940" y="242570"/>
                  </a:lnTo>
                  <a:lnTo>
                    <a:pt x="34290" y="241300"/>
                  </a:lnTo>
                  <a:lnTo>
                    <a:pt x="38100" y="240030"/>
                  </a:lnTo>
                  <a:lnTo>
                    <a:pt x="41910" y="238760"/>
                  </a:lnTo>
                  <a:lnTo>
                    <a:pt x="45720" y="237490"/>
                  </a:lnTo>
                  <a:lnTo>
                    <a:pt x="45720" y="236220"/>
                  </a:lnTo>
                  <a:lnTo>
                    <a:pt x="48260" y="233680"/>
                  </a:lnTo>
                  <a:lnTo>
                    <a:pt x="48018" y="233337"/>
                  </a:lnTo>
                  <a:lnTo>
                    <a:pt x="50800" y="232410"/>
                  </a:lnTo>
                  <a:lnTo>
                    <a:pt x="52070" y="231140"/>
                  </a:lnTo>
                  <a:lnTo>
                    <a:pt x="54610" y="228600"/>
                  </a:lnTo>
                  <a:lnTo>
                    <a:pt x="57150" y="224790"/>
                  </a:lnTo>
                  <a:lnTo>
                    <a:pt x="59690" y="220980"/>
                  </a:lnTo>
                  <a:lnTo>
                    <a:pt x="59690" y="219710"/>
                  </a:lnTo>
                  <a:lnTo>
                    <a:pt x="61747" y="215582"/>
                  </a:lnTo>
                  <a:lnTo>
                    <a:pt x="62230" y="215900"/>
                  </a:lnTo>
                  <a:lnTo>
                    <a:pt x="64770" y="212090"/>
                  </a:lnTo>
                  <a:lnTo>
                    <a:pt x="64770" y="210820"/>
                  </a:lnTo>
                  <a:lnTo>
                    <a:pt x="67310" y="205740"/>
                  </a:lnTo>
                  <a:lnTo>
                    <a:pt x="68580" y="200660"/>
                  </a:lnTo>
                  <a:lnTo>
                    <a:pt x="71120" y="195580"/>
                  </a:lnTo>
                  <a:lnTo>
                    <a:pt x="71120" y="194310"/>
                  </a:lnTo>
                  <a:lnTo>
                    <a:pt x="73660" y="187960"/>
                  </a:lnTo>
                  <a:lnTo>
                    <a:pt x="76200" y="181610"/>
                  </a:lnTo>
                  <a:lnTo>
                    <a:pt x="75044" y="181330"/>
                  </a:lnTo>
                  <a:lnTo>
                    <a:pt x="77470" y="175260"/>
                  </a:lnTo>
                  <a:lnTo>
                    <a:pt x="78740" y="167640"/>
                  </a:lnTo>
                  <a:lnTo>
                    <a:pt x="81280" y="158750"/>
                  </a:lnTo>
                  <a:lnTo>
                    <a:pt x="82550" y="149860"/>
                  </a:lnTo>
                  <a:lnTo>
                    <a:pt x="83820" y="140970"/>
                  </a:lnTo>
                  <a:lnTo>
                    <a:pt x="86360" y="121920"/>
                  </a:lnTo>
                  <a:lnTo>
                    <a:pt x="87630" y="100330"/>
                  </a:lnTo>
                  <a:lnTo>
                    <a:pt x="88900" y="77470"/>
                  </a:lnTo>
                  <a:lnTo>
                    <a:pt x="90170" y="52070"/>
                  </a:lnTo>
                  <a:lnTo>
                    <a:pt x="90170" y="25400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047990" y="4474209"/>
              <a:ext cx="100330" cy="184150"/>
            </a:xfrm>
            <a:custGeom>
              <a:avLst/>
              <a:gdLst/>
              <a:ahLst/>
              <a:cxnLst/>
              <a:rect l="l" t="t" r="r" b="b"/>
              <a:pathLst>
                <a:path w="100329" h="184150">
                  <a:moveTo>
                    <a:pt x="100330" y="184150"/>
                  </a:moveTo>
                  <a:lnTo>
                    <a:pt x="99060" y="161290"/>
                  </a:lnTo>
                  <a:lnTo>
                    <a:pt x="99060" y="160020"/>
                  </a:lnTo>
                  <a:lnTo>
                    <a:pt x="97790" y="138430"/>
                  </a:lnTo>
                  <a:lnTo>
                    <a:pt x="96520" y="118110"/>
                  </a:lnTo>
                  <a:lnTo>
                    <a:pt x="93980" y="100330"/>
                  </a:lnTo>
                  <a:lnTo>
                    <a:pt x="92710" y="90170"/>
                  </a:lnTo>
                  <a:lnTo>
                    <a:pt x="91440" y="82550"/>
                  </a:lnTo>
                  <a:lnTo>
                    <a:pt x="88900" y="74930"/>
                  </a:lnTo>
                  <a:lnTo>
                    <a:pt x="87630" y="67310"/>
                  </a:lnTo>
                  <a:lnTo>
                    <a:pt x="87630" y="66040"/>
                  </a:lnTo>
                  <a:lnTo>
                    <a:pt x="85598" y="60960"/>
                  </a:lnTo>
                  <a:lnTo>
                    <a:pt x="86360" y="60960"/>
                  </a:lnTo>
                  <a:lnTo>
                    <a:pt x="83820" y="53340"/>
                  </a:lnTo>
                  <a:lnTo>
                    <a:pt x="78740" y="40640"/>
                  </a:lnTo>
                  <a:lnTo>
                    <a:pt x="74930" y="30480"/>
                  </a:lnTo>
                  <a:lnTo>
                    <a:pt x="74930" y="29210"/>
                  </a:lnTo>
                  <a:lnTo>
                    <a:pt x="72390" y="25400"/>
                  </a:lnTo>
                  <a:lnTo>
                    <a:pt x="71907" y="25717"/>
                  </a:lnTo>
                  <a:lnTo>
                    <a:pt x="69850" y="21590"/>
                  </a:lnTo>
                  <a:lnTo>
                    <a:pt x="67310" y="17780"/>
                  </a:lnTo>
                  <a:lnTo>
                    <a:pt x="67310" y="16510"/>
                  </a:lnTo>
                  <a:lnTo>
                    <a:pt x="64770" y="13970"/>
                  </a:lnTo>
                  <a:lnTo>
                    <a:pt x="64262" y="14478"/>
                  </a:lnTo>
                  <a:lnTo>
                    <a:pt x="62230" y="11430"/>
                  </a:lnTo>
                  <a:lnTo>
                    <a:pt x="62230" y="10160"/>
                  </a:lnTo>
                  <a:lnTo>
                    <a:pt x="60960" y="10160"/>
                  </a:lnTo>
                  <a:lnTo>
                    <a:pt x="59690" y="8890"/>
                  </a:lnTo>
                  <a:lnTo>
                    <a:pt x="57150" y="5080"/>
                  </a:lnTo>
                  <a:lnTo>
                    <a:pt x="55880" y="5080"/>
                  </a:lnTo>
                  <a:lnTo>
                    <a:pt x="53340" y="2540"/>
                  </a:lnTo>
                  <a:lnTo>
                    <a:pt x="50800" y="2540"/>
                  </a:lnTo>
                  <a:lnTo>
                    <a:pt x="49276" y="1778"/>
                  </a:lnTo>
                  <a:lnTo>
                    <a:pt x="49530" y="1270"/>
                  </a:lnTo>
                  <a:lnTo>
                    <a:pt x="46990" y="0"/>
                  </a:lnTo>
                  <a:lnTo>
                    <a:pt x="45720" y="0"/>
                  </a:lnTo>
                  <a:lnTo>
                    <a:pt x="43180" y="0"/>
                  </a:lnTo>
                  <a:lnTo>
                    <a:pt x="41910" y="0"/>
                  </a:lnTo>
                  <a:lnTo>
                    <a:pt x="38100" y="0"/>
                  </a:lnTo>
                  <a:lnTo>
                    <a:pt x="31750" y="0"/>
                  </a:lnTo>
                  <a:lnTo>
                    <a:pt x="30480" y="0"/>
                  </a:lnTo>
                  <a:lnTo>
                    <a:pt x="27940" y="1270"/>
                  </a:lnTo>
                  <a:lnTo>
                    <a:pt x="25400" y="2540"/>
                  </a:lnTo>
                  <a:lnTo>
                    <a:pt x="24130" y="2540"/>
                  </a:lnTo>
                  <a:lnTo>
                    <a:pt x="20320" y="5080"/>
                  </a:lnTo>
                  <a:lnTo>
                    <a:pt x="16510" y="7620"/>
                  </a:lnTo>
                  <a:lnTo>
                    <a:pt x="17145" y="8255"/>
                  </a:lnTo>
                  <a:lnTo>
                    <a:pt x="15240" y="10160"/>
                  </a:lnTo>
                  <a:lnTo>
                    <a:pt x="13970" y="10160"/>
                  </a:lnTo>
                  <a:lnTo>
                    <a:pt x="13970" y="11430"/>
                  </a:lnTo>
                  <a:lnTo>
                    <a:pt x="11938" y="14478"/>
                  </a:lnTo>
                  <a:lnTo>
                    <a:pt x="11430" y="13970"/>
                  </a:lnTo>
                  <a:lnTo>
                    <a:pt x="8890" y="1651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5080" y="21590"/>
                  </a:lnTo>
                  <a:lnTo>
                    <a:pt x="2540" y="26670"/>
                  </a:lnTo>
                  <a:lnTo>
                    <a:pt x="0" y="31750"/>
                  </a:lnTo>
                  <a:lnTo>
                    <a:pt x="5080" y="33020"/>
                  </a:lnTo>
                  <a:lnTo>
                    <a:pt x="8890" y="35560"/>
                  </a:lnTo>
                  <a:lnTo>
                    <a:pt x="8890" y="34290"/>
                  </a:lnTo>
                  <a:lnTo>
                    <a:pt x="11430" y="30480"/>
                  </a:lnTo>
                  <a:lnTo>
                    <a:pt x="13487" y="26352"/>
                  </a:lnTo>
                  <a:lnTo>
                    <a:pt x="13970" y="26670"/>
                  </a:lnTo>
                  <a:lnTo>
                    <a:pt x="16510" y="22860"/>
                  </a:lnTo>
                  <a:lnTo>
                    <a:pt x="15659" y="22440"/>
                  </a:lnTo>
                  <a:lnTo>
                    <a:pt x="17780" y="20320"/>
                  </a:lnTo>
                  <a:lnTo>
                    <a:pt x="19050" y="20320"/>
                  </a:lnTo>
                  <a:lnTo>
                    <a:pt x="19050" y="19050"/>
                  </a:lnTo>
                  <a:lnTo>
                    <a:pt x="20320" y="17780"/>
                  </a:lnTo>
                  <a:lnTo>
                    <a:pt x="21590" y="16510"/>
                  </a:lnTo>
                  <a:lnTo>
                    <a:pt x="22860" y="15240"/>
                  </a:lnTo>
                  <a:lnTo>
                    <a:pt x="24130" y="15240"/>
                  </a:lnTo>
                  <a:lnTo>
                    <a:pt x="26670" y="12700"/>
                  </a:lnTo>
                  <a:lnTo>
                    <a:pt x="27940" y="11430"/>
                  </a:lnTo>
                  <a:lnTo>
                    <a:pt x="30480" y="10160"/>
                  </a:lnTo>
                  <a:lnTo>
                    <a:pt x="31750" y="10160"/>
                  </a:lnTo>
                  <a:lnTo>
                    <a:pt x="32867" y="9601"/>
                  </a:lnTo>
                  <a:lnTo>
                    <a:pt x="33020" y="10160"/>
                  </a:lnTo>
                  <a:lnTo>
                    <a:pt x="39370" y="8890"/>
                  </a:lnTo>
                  <a:lnTo>
                    <a:pt x="40640" y="8890"/>
                  </a:lnTo>
                  <a:lnTo>
                    <a:pt x="43180" y="10160"/>
                  </a:lnTo>
                  <a:lnTo>
                    <a:pt x="43459" y="9042"/>
                  </a:lnTo>
                  <a:lnTo>
                    <a:pt x="45720" y="10160"/>
                  </a:lnTo>
                  <a:lnTo>
                    <a:pt x="48260" y="11010"/>
                  </a:lnTo>
                  <a:lnTo>
                    <a:pt x="50038" y="12192"/>
                  </a:lnTo>
                  <a:lnTo>
                    <a:pt x="49530" y="12700"/>
                  </a:lnTo>
                  <a:lnTo>
                    <a:pt x="52070" y="15240"/>
                  </a:lnTo>
                  <a:lnTo>
                    <a:pt x="53340" y="15240"/>
                  </a:lnTo>
                  <a:lnTo>
                    <a:pt x="54610" y="16510"/>
                  </a:lnTo>
                  <a:lnTo>
                    <a:pt x="55880" y="17780"/>
                  </a:lnTo>
                  <a:lnTo>
                    <a:pt x="57150" y="19050"/>
                  </a:lnTo>
                  <a:lnTo>
                    <a:pt x="57150" y="20320"/>
                  </a:lnTo>
                  <a:lnTo>
                    <a:pt x="59690" y="22860"/>
                  </a:lnTo>
                  <a:lnTo>
                    <a:pt x="62230" y="26670"/>
                  </a:lnTo>
                  <a:lnTo>
                    <a:pt x="62699" y="26352"/>
                  </a:lnTo>
                  <a:lnTo>
                    <a:pt x="64770" y="30480"/>
                  </a:lnTo>
                  <a:lnTo>
                    <a:pt x="66992" y="33820"/>
                  </a:lnTo>
                  <a:lnTo>
                    <a:pt x="66040" y="34290"/>
                  </a:lnTo>
                  <a:lnTo>
                    <a:pt x="71120" y="44450"/>
                  </a:lnTo>
                  <a:lnTo>
                    <a:pt x="74930" y="55880"/>
                  </a:lnTo>
                  <a:lnTo>
                    <a:pt x="76200" y="62230"/>
                  </a:lnTo>
                  <a:lnTo>
                    <a:pt x="77470" y="63500"/>
                  </a:lnTo>
                  <a:lnTo>
                    <a:pt x="78740" y="69850"/>
                  </a:lnTo>
                  <a:lnTo>
                    <a:pt x="78930" y="69761"/>
                  </a:lnTo>
                  <a:lnTo>
                    <a:pt x="80010" y="76200"/>
                  </a:lnTo>
                  <a:lnTo>
                    <a:pt x="81280" y="85090"/>
                  </a:lnTo>
                  <a:lnTo>
                    <a:pt x="83820" y="91440"/>
                  </a:lnTo>
                  <a:lnTo>
                    <a:pt x="85090" y="101600"/>
                  </a:lnTo>
                  <a:lnTo>
                    <a:pt x="86360" y="119380"/>
                  </a:lnTo>
                  <a:lnTo>
                    <a:pt x="88900" y="139700"/>
                  </a:lnTo>
                  <a:lnTo>
                    <a:pt x="90170" y="161290"/>
                  </a:lnTo>
                  <a:lnTo>
                    <a:pt x="91440" y="184150"/>
                  </a:lnTo>
                  <a:lnTo>
                    <a:pt x="95250" y="184150"/>
                  </a:lnTo>
                  <a:lnTo>
                    <a:pt x="100330" y="184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022590" y="4504689"/>
              <a:ext cx="34290" cy="181610"/>
            </a:xfrm>
            <a:custGeom>
              <a:avLst/>
              <a:gdLst/>
              <a:ahLst/>
              <a:cxnLst/>
              <a:rect l="l" t="t" r="r" b="b"/>
              <a:pathLst>
                <a:path w="34290" h="181610">
                  <a:moveTo>
                    <a:pt x="34290" y="3810"/>
                  </a:moveTo>
                  <a:lnTo>
                    <a:pt x="30480" y="2540"/>
                  </a:lnTo>
                  <a:lnTo>
                    <a:pt x="25400" y="0"/>
                  </a:lnTo>
                  <a:lnTo>
                    <a:pt x="22860" y="5080"/>
                  </a:lnTo>
                  <a:lnTo>
                    <a:pt x="22860" y="6350"/>
                  </a:lnTo>
                  <a:lnTo>
                    <a:pt x="21590" y="11430"/>
                  </a:lnTo>
                  <a:lnTo>
                    <a:pt x="16510" y="24130"/>
                  </a:lnTo>
                  <a:lnTo>
                    <a:pt x="15240" y="30480"/>
                  </a:lnTo>
                  <a:lnTo>
                    <a:pt x="13970" y="30480"/>
                  </a:lnTo>
                  <a:lnTo>
                    <a:pt x="12700" y="38100"/>
                  </a:lnTo>
                  <a:lnTo>
                    <a:pt x="11430" y="45720"/>
                  </a:lnTo>
                  <a:lnTo>
                    <a:pt x="8890" y="53340"/>
                  </a:lnTo>
                  <a:lnTo>
                    <a:pt x="7620" y="60960"/>
                  </a:lnTo>
                  <a:lnTo>
                    <a:pt x="7620" y="62230"/>
                  </a:lnTo>
                  <a:lnTo>
                    <a:pt x="6350" y="71120"/>
                  </a:lnTo>
                  <a:lnTo>
                    <a:pt x="3810" y="88900"/>
                  </a:lnTo>
                  <a:lnTo>
                    <a:pt x="3810" y="90170"/>
                  </a:lnTo>
                  <a:lnTo>
                    <a:pt x="2540" y="110490"/>
                  </a:lnTo>
                  <a:lnTo>
                    <a:pt x="1270" y="132080"/>
                  </a:lnTo>
                  <a:lnTo>
                    <a:pt x="0" y="156210"/>
                  </a:lnTo>
                  <a:lnTo>
                    <a:pt x="0" y="181610"/>
                  </a:lnTo>
                  <a:lnTo>
                    <a:pt x="3810" y="181610"/>
                  </a:lnTo>
                  <a:lnTo>
                    <a:pt x="8890" y="181610"/>
                  </a:lnTo>
                  <a:lnTo>
                    <a:pt x="8890" y="156210"/>
                  </a:lnTo>
                  <a:lnTo>
                    <a:pt x="10160" y="132080"/>
                  </a:lnTo>
                  <a:lnTo>
                    <a:pt x="11430" y="110490"/>
                  </a:lnTo>
                  <a:lnTo>
                    <a:pt x="12700" y="90170"/>
                  </a:lnTo>
                  <a:lnTo>
                    <a:pt x="15240" y="72390"/>
                  </a:lnTo>
                  <a:lnTo>
                    <a:pt x="16510" y="63500"/>
                  </a:lnTo>
                  <a:lnTo>
                    <a:pt x="19050" y="55880"/>
                  </a:lnTo>
                  <a:lnTo>
                    <a:pt x="19050" y="54610"/>
                  </a:lnTo>
                  <a:lnTo>
                    <a:pt x="20116" y="48209"/>
                  </a:lnTo>
                  <a:lnTo>
                    <a:pt x="20320" y="48260"/>
                  </a:lnTo>
                  <a:lnTo>
                    <a:pt x="21590" y="40640"/>
                  </a:lnTo>
                  <a:lnTo>
                    <a:pt x="24130" y="33020"/>
                  </a:lnTo>
                  <a:lnTo>
                    <a:pt x="22974" y="32740"/>
                  </a:lnTo>
                  <a:lnTo>
                    <a:pt x="25400" y="26670"/>
                  </a:lnTo>
                  <a:lnTo>
                    <a:pt x="30048" y="15036"/>
                  </a:lnTo>
                  <a:lnTo>
                    <a:pt x="30480" y="15240"/>
                  </a:lnTo>
                  <a:lnTo>
                    <a:pt x="31521" y="10020"/>
                  </a:lnTo>
                  <a:lnTo>
                    <a:pt x="31750" y="10160"/>
                  </a:lnTo>
                  <a:lnTo>
                    <a:pt x="34290" y="5080"/>
                  </a:lnTo>
                  <a:lnTo>
                    <a:pt x="34290" y="38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8305800" y="4267200"/>
              <a:ext cx="353060" cy="835660"/>
            </a:xfrm>
            <a:custGeom>
              <a:avLst/>
              <a:gdLst/>
              <a:ahLst/>
              <a:cxnLst/>
              <a:rect l="l" t="t" r="r" b="b"/>
              <a:pathLst>
                <a:path w="353059" h="835660">
                  <a:moveTo>
                    <a:pt x="175259" y="0"/>
                  </a:moveTo>
                  <a:lnTo>
                    <a:pt x="137159" y="7619"/>
                  </a:lnTo>
                  <a:lnTo>
                    <a:pt x="102870" y="29210"/>
                  </a:lnTo>
                  <a:lnTo>
                    <a:pt x="80009" y="55880"/>
                  </a:lnTo>
                  <a:lnTo>
                    <a:pt x="72390" y="64769"/>
                  </a:lnTo>
                  <a:lnTo>
                    <a:pt x="46990" y="118110"/>
                  </a:lnTo>
                  <a:lnTo>
                    <a:pt x="30479" y="165100"/>
                  </a:lnTo>
                  <a:lnTo>
                    <a:pt x="26670" y="181610"/>
                  </a:lnTo>
                  <a:lnTo>
                    <a:pt x="21590" y="199389"/>
                  </a:lnTo>
                  <a:lnTo>
                    <a:pt x="11429" y="252730"/>
                  </a:lnTo>
                  <a:lnTo>
                    <a:pt x="6350" y="292100"/>
                  </a:lnTo>
                  <a:lnTo>
                    <a:pt x="2540" y="332739"/>
                  </a:lnTo>
                  <a:lnTo>
                    <a:pt x="0" y="375919"/>
                  </a:lnTo>
                  <a:lnTo>
                    <a:pt x="70" y="469900"/>
                  </a:lnTo>
                  <a:lnTo>
                    <a:pt x="2540" y="514350"/>
                  </a:lnTo>
                  <a:lnTo>
                    <a:pt x="7620" y="557530"/>
                  </a:lnTo>
                  <a:lnTo>
                    <a:pt x="10159" y="577850"/>
                  </a:lnTo>
                  <a:lnTo>
                    <a:pt x="13970" y="598169"/>
                  </a:lnTo>
                  <a:lnTo>
                    <a:pt x="16509" y="617219"/>
                  </a:lnTo>
                  <a:lnTo>
                    <a:pt x="26670" y="655319"/>
                  </a:lnTo>
                  <a:lnTo>
                    <a:pt x="30479" y="673100"/>
                  </a:lnTo>
                  <a:lnTo>
                    <a:pt x="43179" y="706119"/>
                  </a:lnTo>
                  <a:lnTo>
                    <a:pt x="67309" y="760730"/>
                  </a:lnTo>
                  <a:lnTo>
                    <a:pt x="93979" y="797560"/>
                  </a:lnTo>
                  <a:lnTo>
                    <a:pt x="124459" y="821689"/>
                  </a:lnTo>
                  <a:lnTo>
                    <a:pt x="175259" y="835660"/>
                  </a:lnTo>
                  <a:lnTo>
                    <a:pt x="196850" y="834389"/>
                  </a:lnTo>
                  <a:lnTo>
                    <a:pt x="232409" y="819150"/>
                  </a:lnTo>
                  <a:lnTo>
                    <a:pt x="265429" y="789939"/>
                  </a:lnTo>
                  <a:lnTo>
                    <a:pt x="293370" y="746760"/>
                  </a:lnTo>
                  <a:lnTo>
                    <a:pt x="299720" y="731519"/>
                  </a:lnTo>
                  <a:lnTo>
                    <a:pt x="312420" y="703580"/>
                  </a:lnTo>
                  <a:lnTo>
                    <a:pt x="317500" y="688339"/>
                  </a:lnTo>
                  <a:lnTo>
                    <a:pt x="322579" y="671830"/>
                  </a:lnTo>
                  <a:lnTo>
                    <a:pt x="326390" y="655319"/>
                  </a:lnTo>
                  <a:lnTo>
                    <a:pt x="331470" y="637539"/>
                  </a:lnTo>
                  <a:lnTo>
                    <a:pt x="333521" y="628650"/>
                  </a:lnTo>
                  <a:lnTo>
                    <a:pt x="172720" y="628650"/>
                  </a:lnTo>
                  <a:lnTo>
                    <a:pt x="170179" y="627380"/>
                  </a:lnTo>
                  <a:lnTo>
                    <a:pt x="167640" y="627380"/>
                  </a:lnTo>
                  <a:lnTo>
                    <a:pt x="163829" y="626110"/>
                  </a:lnTo>
                  <a:lnTo>
                    <a:pt x="158750" y="621030"/>
                  </a:lnTo>
                  <a:lnTo>
                    <a:pt x="156209" y="619760"/>
                  </a:lnTo>
                  <a:lnTo>
                    <a:pt x="153670" y="615950"/>
                  </a:lnTo>
                  <a:lnTo>
                    <a:pt x="151129" y="613410"/>
                  </a:lnTo>
                  <a:lnTo>
                    <a:pt x="148590" y="609600"/>
                  </a:lnTo>
                  <a:lnTo>
                    <a:pt x="146050" y="604519"/>
                  </a:lnTo>
                  <a:lnTo>
                    <a:pt x="143509" y="600710"/>
                  </a:lnTo>
                  <a:lnTo>
                    <a:pt x="140970" y="594360"/>
                  </a:lnTo>
                  <a:lnTo>
                    <a:pt x="138429" y="590550"/>
                  </a:lnTo>
                  <a:lnTo>
                    <a:pt x="134620" y="577850"/>
                  </a:lnTo>
                  <a:lnTo>
                    <a:pt x="132079" y="571500"/>
                  </a:lnTo>
                  <a:lnTo>
                    <a:pt x="129540" y="556260"/>
                  </a:lnTo>
                  <a:lnTo>
                    <a:pt x="127000" y="548639"/>
                  </a:lnTo>
                  <a:lnTo>
                    <a:pt x="121920" y="513080"/>
                  </a:lnTo>
                  <a:lnTo>
                    <a:pt x="119313" y="468630"/>
                  </a:lnTo>
                  <a:lnTo>
                    <a:pt x="118109" y="445769"/>
                  </a:lnTo>
                  <a:lnTo>
                    <a:pt x="118109" y="393700"/>
                  </a:lnTo>
                  <a:lnTo>
                    <a:pt x="120650" y="347980"/>
                  </a:lnTo>
                  <a:lnTo>
                    <a:pt x="124459" y="308610"/>
                  </a:lnTo>
                  <a:lnTo>
                    <a:pt x="129540" y="284480"/>
                  </a:lnTo>
                  <a:lnTo>
                    <a:pt x="132079" y="269239"/>
                  </a:lnTo>
                  <a:lnTo>
                    <a:pt x="139700" y="250189"/>
                  </a:lnTo>
                  <a:lnTo>
                    <a:pt x="140970" y="245110"/>
                  </a:lnTo>
                  <a:lnTo>
                    <a:pt x="146050" y="234950"/>
                  </a:lnTo>
                  <a:lnTo>
                    <a:pt x="151129" y="227330"/>
                  </a:lnTo>
                  <a:lnTo>
                    <a:pt x="153670" y="224789"/>
                  </a:lnTo>
                  <a:lnTo>
                    <a:pt x="156209" y="220980"/>
                  </a:lnTo>
                  <a:lnTo>
                    <a:pt x="158750" y="218439"/>
                  </a:lnTo>
                  <a:lnTo>
                    <a:pt x="162559" y="215900"/>
                  </a:lnTo>
                  <a:lnTo>
                    <a:pt x="165100" y="213360"/>
                  </a:lnTo>
                  <a:lnTo>
                    <a:pt x="167640" y="213360"/>
                  </a:lnTo>
                  <a:lnTo>
                    <a:pt x="170179" y="212089"/>
                  </a:lnTo>
                  <a:lnTo>
                    <a:pt x="177800" y="210819"/>
                  </a:lnTo>
                  <a:lnTo>
                    <a:pt x="334213" y="210819"/>
                  </a:lnTo>
                  <a:lnTo>
                    <a:pt x="331470" y="199389"/>
                  </a:lnTo>
                  <a:lnTo>
                    <a:pt x="323850" y="168910"/>
                  </a:lnTo>
                  <a:lnTo>
                    <a:pt x="314959" y="139700"/>
                  </a:lnTo>
                  <a:lnTo>
                    <a:pt x="309879" y="123189"/>
                  </a:lnTo>
                  <a:lnTo>
                    <a:pt x="302259" y="106680"/>
                  </a:lnTo>
                  <a:lnTo>
                    <a:pt x="295909" y="91439"/>
                  </a:lnTo>
                  <a:lnTo>
                    <a:pt x="289559" y="78739"/>
                  </a:lnTo>
                  <a:lnTo>
                    <a:pt x="281940" y="66039"/>
                  </a:lnTo>
                  <a:lnTo>
                    <a:pt x="273050" y="54610"/>
                  </a:lnTo>
                  <a:lnTo>
                    <a:pt x="265429" y="44450"/>
                  </a:lnTo>
                  <a:lnTo>
                    <a:pt x="256540" y="34289"/>
                  </a:lnTo>
                  <a:lnTo>
                    <a:pt x="238759" y="19050"/>
                  </a:lnTo>
                  <a:lnTo>
                    <a:pt x="218440" y="7619"/>
                  </a:lnTo>
                  <a:lnTo>
                    <a:pt x="198120" y="1269"/>
                  </a:lnTo>
                  <a:lnTo>
                    <a:pt x="175259" y="0"/>
                  </a:lnTo>
                  <a:close/>
                </a:path>
                <a:path w="353059" h="835660">
                  <a:moveTo>
                    <a:pt x="334213" y="210819"/>
                  </a:moveTo>
                  <a:lnTo>
                    <a:pt x="180340" y="210819"/>
                  </a:lnTo>
                  <a:lnTo>
                    <a:pt x="185420" y="213360"/>
                  </a:lnTo>
                  <a:lnTo>
                    <a:pt x="189229" y="213360"/>
                  </a:lnTo>
                  <a:lnTo>
                    <a:pt x="196850" y="220980"/>
                  </a:lnTo>
                  <a:lnTo>
                    <a:pt x="199390" y="224789"/>
                  </a:lnTo>
                  <a:lnTo>
                    <a:pt x="201929" y="227330"/>
                  </a:lnTo>
                  <a:lnTo>
                    <a:pt x="209550" y="238760"/>
                  </a:lnTo>
                  <a:lnTo>
                    <a:pt x="213359" y="250189"/>
                  </a:lnTo>
                  <a:lnTo>
                    <a:pt x="218440" y="261619"/>
                  </a:lnTo>
                  <a:lnTo>
                    <a:pt x="219709" y="267969"/>
                  </a:lnTo>
                  <a:lnTo>
                    <a:pt x="222250" y="274319"/>
                  </a:lnTo>
                  <a:lnTo>
                    <a:pt x="223520" y="281939"/>
                  </a:lnTo>
                  <a:lnTo>
                    <a:pt x="226059" y="290830"/>
                  </a:lnTo>
                  <a:lnTo>
                    <a:pt x="227329" y="298450"/>
                  </a:lnTo>
                  <a:lnTo>
                    <a:pt x="231140" y="325119"/>
                  </a:lnTo>
                  <a:lnTo>
                    <a:pt x="233750" y="369569"/>
                  </a:lnTo>
                  <a:lnTo>
                    <a:pt x="234950" y="391160"/>
                  </a:lnTo>
                  <a:lnTo>
                    <a:pt x="234823" y="445769"/>
                  </a:lnTo>
                  <a:lnTo>
                    <a:pt x="232409" y="491489"/>
                  </a:lnTo>
                  <a:lnTo>
                    <a:pt x="228600" y="532130"/>
                  </a:lnTo>
                  <a:lnTo>
                    <a:pt x="223520" y="557530"/>
                  </a:lnTo>
                  <a:lnTo>
                    <a:pt x="222250" y="565150"/>
                  </a:lnTo>
                  <a:lnTo>
                    <a:pt x="219709" y="571500"/>
                  </a:lnTo>
                  <a:lnTo>
                    <a:pt x="218440" y="577850"/>
                  </a:lnTo>
                  <a:lnTo>
                    <a:pt x="213359" y="590550"/>
                  </a:lnTo>
                  <a:lnTo>
                    <a:pt x="212090" y="594360"/>
                  </a:lnTo>
                  <a:lnTo>
                    <a:pt x="209550" y="600710"/>
                  </a:lnTo>
                  <a:lnTo>
                    <a:pt x="207009" y="604519"/>
                  </a:lnTo>
                  <a:lnTo>
                    <a:pt x="204470" y="609600"/>
                  </a:lnTo>
                  <a:lnTo>
                    <a:pt x="201929" y="613410"/>
                  </a:lnTo>
                  <a:lnTo>
                    <a:pt x="199390" y="615950"/>
                  </a:lnTo>
                  <a:lnTo>
                    <a:pt x="196850" y="619760"/>
                  </a:lnTo>
                  <a:lnTo>
                    <a:pt x="194309" y="621030"/>
                  </a:lnTo>
                  <a:lnTo>
                    <a:pt x="191770" y="623569"/>
                  </a:lnTo>
                  <a:lnTo>
                    <a:pt x="187959" y="626110"/>
                  </a:lnTo>
                  <a:lnTo>
                    <a:pt x="185420" y="627380"/>
                  </a:lnTo>
                  <a:lnTo>
                    <a:pt x="182879" y="627380"/>
                  </a:lnTo>
                  <a:lnTo>
                    <a:pt x="176529" y="628650"/>
                  </a:lnTo>
                  <a:lnTo>
                    <a:pt x="333521" y="628650"/>
                  </a:lnTo>
                  <a:lnTo>
                    <a:pt x="335279" y="621030"/>
                  </a:lnTo>
                  <a:lnTo>
                    <a:pt x="337820" y="601980"/>
                  </a:lnTo>
                  <a:lnTo>
                    <a:pt x="341629" y="584200"/>
                  </a:lnTo>
                  <a:lnTo>
                    <a:pt x="344170" y="565150"/>
                  </a:lnTo>
                  <a:lnTo>
                    <a:pt x="346709" y="544830"/>
                  </a:lnTo>
                  <a:lnTo>
                    <a:pt x="350520" y="504189"/>
                  </a:lnTo>
                  <a:lnTo>
                    <a:pt x="353059" y="461010"/>
                  </a:lnTo>
                  <a:lnTo>
                    <a:pt x="353059" y="375919"/>
                  </a:lnTo>
                  <a:lnTo>
                    <a:pt x="350520" y="336550"/>
                  </a:lnTo>
                  <a:lnTo>
                    <a:pt x="347979" y="299719"/>
                  </a:lnTo>
                  <a:lnTo>
                    <a:pt x="344170" y="264160"/>
                  </a:lnTo>
                  <a:lnTo>
                    <a:pt x="339090" y="231139"/>
                  </a:lnTo>
                  <a:lnTo>
                    <a:pt x="334213" y="210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8300720" y="4262119"/>
              <a:ext cx="325120" cy="425450"/>
            </a:xfrm>
            <a:custGeom>
              <a:avLst/>
              <a:gdLst/>
              <a:ahLst/>
              <a:cxnLst/>
              <a:rect l="l" t="t" r="r" b="b"/>
              <a:pathLst>
                <a:path w="325120" h="425450">
                  <a:moveTo>
                    <a:pt x="325120" y="142240"/>
                  </a:moveTo>
                  <a:lnTo>
                    <a:pt x="318770" y="125730"/>
                  </a:lnTo>
                  <a:lnTo>
                    <a:pt x="312420" y="110490"/>
                  </a:lnTo>
                  <a:lnTo>
                    <a:pt x="306070" y="95250"/>
                  </a:lnTo>
                  <a:lnTo>
                    <a:pt x="306070" y="93980"/>
                  </a:lnTo>
                  <a:lnTo>
                    <a:pt x="298450" y="81280"/>
                  </a:lnTo>
                  <a:lnTo>
                    <a:pt x="290830" y="68580"/>
                  </a:lnTo>
                  <a:lnTo>
                    <a:pt x="281940" y="57150"/>
                  </a:lnTo>
                  <a:lnTo>
                    <a:pt x="281940" y="55880"/>
                  </a:lnTo>
                  <a:lnTo>
                    <a:pt x="274320" y="46990"/>
                  </a:lnTo>
                  <a:lnTo>
                    <a:pt x="274320" y="45720"/>
                  </a:lnTo>
                  <a:lnTo>
                    <a:pt x="265430" y="36830"/>
                  </a:lnTo>
                  <a:lnTo>
                    <a:pt x="264160" y="35560"/>
                  </a:lnTo>
                  <a:lnTo>
                    <a:pt x="255270" y="29210"/>
                  </a:lnTo>
                  <a:lnTo>
                    <a:pt x="246380" y="21590"/>
                  </a:lnTo>
                  <a:lnTo>
                    <a:pt x="246380" y="20320"/>
                  </a:lnTo>
                  <a:lnTo>
                    <a:pt x="226060" y="8890"/>
                  </a:lnTo>
                  <a:lnTo>
                    <a:pt x="204470" y="2540"/>
                  </a:lnTo>
                  <a:lnTo>
                    <a:pt x="203200" y="2540"/>
                  </a:lnTo>
                  <a:lnTo>
                    <a:pt x="180340" y="0"/>
                  </a:lnTo>
                  <a:lnTo>
                    <a:pt x="161290" y="2540"/>
                  </a:lnTo>
                  <a:lnTo>
                    <a:pt x="160020" y="2540"/>
                  </a:lnTo>
                  <a:lnTo>
                    <a:pt x="140970" y="7620"/>
                  </a:lnTo>
                  <a:lnTo>
                    <a:pt x="139700" y="7620"/>
                  </a:lnTo>
                  <a:lnTo>
                    <a:pt x="123190" y="16510"/>
                  </a:lnTo>
                  <a:lnTo>
                    <a:pt x="121920" y="16510"/>
                  </a:lnTo>
                  <a:lnTo>
                    <a:pt x="121920" y="17780"/>
                  </a:lnTo>
                  <a:lnTo>
                    <a:pt x="105410" y="30480"/>
                  </a:lnTo>
                  <a:lnTo>
                    <a:pt x="104140" y="30480"/>
                  </a:lnTo>
                  <a:lnTo>
                    <a:pt x="96520" y="38100"/>
                  </a:lnTo>
                  <a:lnTo>
                    <a:pt x="96520" y="39370"/>
                  </a:lnTo>
                  <a:lnTo>
                    <a:pt x="88900" y="48260"/>
                  </a:lnTo>
                  <a:lnTo>
                    <a:pt x="81280" y="57150"/>
                  </a:lnTo>
                  <a:lnTo>
                    <a:pt x="73660" y="67310"/>
                  </a:lnTo>
                  <a:lnTo>
                    <a:pt x="73660" y="68580"/>
                  </a:lnTo>
                  <a:lnTo>
                    <a:pt x="67310" y="80010"/>
                  </a:lnTo>
                  <a:lnTo>
                    <a:pt x="59690" y="92710"/>
                  </a:lnTo>
                  <a:lnTo>
                    <a:pt x="53340" y="106680"/>
                  </a:lnTo>
                  <a:lnTo>
                    <a:pt x="48260" y="121920"/>
                  </a:lnTo>
                  <a:lnTo>
                    <a:pt x="36830" y="152400"/>
                  </a:lnTo>
                  <a:lnTo>
                    <a:pt x="31750" y="168910"/>
                  </a:lnTo>
                  <a:lnTo>
                    <a:pt x="26670" y="185420"/>
                  </a:lnTo>
                  <a:lnTo>
                    <a:pt x="22860" y="203200"/>
                  </a:lnTo>
                  <a:lnTo>
                    <a:pt x="17780" y="220980"/>
                  </a:lnTo>
                  <a:lnTo>
                    <a:pt x="13970" y="238760"/>
                  </a:lnTo>
                  <a:lnTo>
                    <a:pt x="11430" y="257810"/>
                  </a:lnTo>
                  <a:lnTo>
                    <a:pt x="8890" y="276860"/>
                  </a:lnTo>
                  <a:lnTo>
                    <a:pt x="6350" y="295910"/>
                  </a:lnTo>
                  <a:lnTo>
                    <a:pt x="6350" y="297180"/>
                  </a:lnTo>
                  <a:lnTo>
                    <a:pt x="2540" y="337820"/>
                  </a:lnTo>
                  <a:lnTo>
                    <a:pt x="0" y="379730"/>
                  </a:lnTo>
                  <a:lnTo>
                    <a:pt x="0" y="381000"/>
                  </a:lnTo>
                  <a:lnTo>
                    <a:pt x="0" y="425450"/>
                  </a:lnTo>
                  <a:lnTo>
                    <a:pt x="8890" y="425450"/>
                  </a:lnTo>
                  <a:lnTo>
                    <a:pt x="10160" y="381000"/>
                  </a:lnTo>
                  <a:lnTo>
                    <a:pt x="11430" y="339090"/>
                  </a:lnTo>
                  <a:lnTo>
                    <a:pt x="15240" y="297180"/>
                  </a:lnTo>
                  <a:lnTo>
                    <a:pt x="17780" y="278130"/>
                  </a:lnTo>
                  <a:lnTo>
                    <a:pt x="21590" y="259080"/>
                  </a:lnTo>
                  <a:lnTo>
                    <a:pt x="23964" y="241261"/>
                  </a:lnTo>
                  <a:lnTo>
                    <a:pt x="24130" y="241300"/>
                  </a:lnTo>
                  <a:lnTo>
                    <a:pt x="27940" y="222250"/>
                  </a:lnTo>
                  <a:lnTo>
                    <a:pt x="31750" y="205740"/>
                  </a:lnTo>
                  <a:lnTo>
                    <a:pt x="35560" y="187960"/>
                  </a:lnTo>
                  <a:lnTo>
                    <a:pt x="40640" y="171450"/>
                  </a:lnTo>
                  <a:lnTo>
                    <a:pt x="45720" y="156210"/>
                  </a:lnTo>
                  <a:lnTo>
                    <a:pt x="55537" y="125514"/>
                  </a:lnTo>
                  <a:lnTo>
                    <a:pt x="55880" y="125730"/>
                  </a:lnTo>
                  <a:lnTo>
                    <a:pt x="62230" y="110490"/>
                  </a:lnTo>
                  <a:lnTo>
                    <a:pt x="68580" y="96520"/>
                  </a:lnTo>
                  <a:lnTo>
                    <a:pt x="74930" y="85090"/>
                  </a:lnTo>
                  <a:lnTo>
                    <a:pt x="80848" y="73240"/>
                  </a:lnTo>
                  <a:lnTo>
                    <a:pt x="81280" y="73660"/>
                  </a:lnTo>
                  <a:lnTo>
                    <a:pt x="88900" y="63500"/>
                  </a:lnTo>
                  <a:lnTo>
                    <a:pt x="96520" y="53340"/>
                  </a:lnTo>
                  <a:lnTo>
                    <a:pt x="102870" y="44450"/>
                  </a:lnTo>
                  <a:lnTo>
                    <a:pt x="109982" y="37338"/>
                  </a:lnTo>
                  <a:lnTo>
                    <a:pt x="110490" y="38100"/>
                  </a:lnTo>
                  <a:lnTo>
                    <a:pt x="126542" y="24511"/>
                  </a:lnTo>
                  <a:lnTo>
                    <a:pt x="127000" y="25400"/>
                  </a:lnTo>
                  <a:lnTo>
                    <a:pt x="144780" y="16510"/>
                  </a:lnTo>
                  <a:lnTo>
                    <a:pt x="144576" y="16230"/>
                  </a:lnTo>
                  <a:lnTo>
                    <a:pt x="162560" y="11430"/>
                  </a:lnTo>
                  <a:lnTo>
                    <a:pt x="180340" y="10160"/>
                  </a:lnTo>
                  <a:lnTo>
                    <a:pt x="201942" y="11366"/>
                  </a:lnTo>
                  <a:lnTo>
                    <a:pt x="221145" y="17437"/>
                  </a:lnTo>
                  <a:lnTo>
                    <a:pt x="220980" y="17780"/>
                  </a:lnTo>
                  <a:lnTo>
                    <a:pt x="241300" y="29210"/>
                  </a:lnTo>
                  <a:lnTo>
                    <a:pt x="241744" y="28321"/>
                  </a:lnTo>
                  <a:lnTo>
                    <a:pt x="250190" y="35560"/>
                  </a:lnTo>
                  <a:lnTo>
                    <a:pt x="258394" y="42595"/>
                  </a:lnTo>
                  <a:lnTo>
                    <a:pt x="257810" y="43180"/>
                  </a:lnTo>
                  <a:lnTo>
                    <a:pt x="266700" y="52070"/>
                  </a:lnTo>
                  <a:lnTo>
                    <a:pt x="274320" y="62230"/>
                  </a:lnTo>
                  <a:lnTo>
                    <a:pt x="283210" y="73660"/>
                  </a:lnTo>
                  <a:lnTo>
                    <a:pt x="290830" y="86360"/>
                  </a:lnTo>
                  <a:lnTo>
                    <a:pt x="297180" y="99060"/>
                  </a:lnTo>
                  <a:lnTo>
                    <a:pt x="303530" y="114300"/>
                  </a:lnTo>
                  <a:lnTo>
                    <a:pt x="309880" y="129540"/>
                  </a:lnTo>
                  <a:lnTo>
                    <a:pt x="316230" y="146050"/>
                  </a:lnTo>
                  <a:lnTo>
                    <a:pt x="320040" y="144780"/>
                  </a:lnTo>
                  <a:lnTo>
                    <a:pt x="325120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8427720" y="4387849"/>
              <a:ext cx="236220" cy="720090"/>
            </a:xfrm>
            <a:custGeom>
              <a:avLst/>
              <a:gdLst/>
              <a:ahLst/>
              <a:cxnLst/>
              <a:rect l="l" t="t" r="r" b="b"/>
              <a:pathLst>
                <a:path w="236220" h="720089">
                  <a:moveTo>
                    <a:pt x="236220" y="294640"/>
                  </a:moveTo>
                  <a:lnTo>
                    <a:pt x="234950" y="255270"/>
                  </a:lnTo>
                  <a:lnTo>
                    <a:pt x="234950" y="254000"/>
                  </a:lnTo>
                  <a:lnTo>
                    <a:pt x="233680" y="215900"/>
                  </a:lnTo>
                  <a:lnTo>
                    <a:pt x="231140" y="177800"/>
                  </a:lnTo>
                  <a:lnTo>
                    <a:pt x="226060" y="143510"/>
                  </a:lnTo>
                  <a:lnTo>
                    <a:pt x="220980" y="109220"/>
                  </a:lnTo>
                  <a:lnTo>
                    <a:pt x="214630" y="77470"/>
                  </a:lnTo>
                  <a:lnTo>
                    <a:pt x="207010" y="46990"/>
                  </a:lnTo>
                  <a:lnTo>
                    <a:pt x="198120" y="17780"/>
                  </a:lnTo>
                  <a:lnTo>
                    <a:pt x="198120" y="16510"/>
                  </a:lnTo>
                  <a:lnTo>
                    <a:pt x="191770" y="0"/>
                  </a:lnTo>
                  <a:lnTo>
                    <a:pt x="187960" y="2540"/>
                  </a:lnTo>
                  <a:lnTo>
                    <a:pt x="182880" y="3810"/>
                  </a:lnTo>
                  <a:lnTo>
                    <a:pt x="198120" y="49530"/>
                  </a:lnTo>
                  <a:lnTo>
                    <a:pt x="212090" y="110490"/>
                  </a:lnTo>
                  <a:lnTo>
                    <a:pt x="220980" y="179070"/>
                  </a:lnTo>
                  <a:lnTo>
                    <a:pt x="224790" y="217170"/>
                  </a:lnTo>
                  <a:lnTo>
                    <a:pt x="226060" y="255270"/>
                  </a:lnTo>
                  <a:lnTo>
                    <a:pt x="226060" y="294640"/>
                  </a:lnTo>
                  <a:lnTo>
                    <a:pt x="226060" y="339090"/>
                  </a:lnTo>
                  <a:lnTo>
                    <a:pt x="223520" y="382270"/>
                  </a:lnTo>
                  <a:lnTo>
                    <a:pt x="219710" y="424180"/>
                  </a:lnTo>
                  <a:lnTo>
                    <a:pt x="217322" y="443280"/>
                  </a:lnTo>
                  <a:lnTo>
                    <a:pt x="217170" y="443230"/>
                  </a:lnTo>
                  <a:lnTo>
                    <a:pt x="214630" y="462280"/>
                  </a:lnTo>
                  <a:lnTo>
                    <a:pt x="212090" y="481330"/>
                  </a:lnTo>
                  <a:lnTo>
                    <a:pt x="208280" y="499110"/>
                  </a:lnTo>
                  <a:lnTo>
                    <a:pt x="204470" y="516890"/>
                  </a:lnTo>
                  <a:lnTo>
                    <a:pt x="200660" y="533400"/>
                  </a:lnTo>
                  <a:lnTo>
                    <a:pt x="195580" y="549910"/>
                  </a:lnTo>
                  <a:lnTo>
                    <a:pt x="190500" y="565150"/>
                  </a:lnTo>
                  <a:lnTo>
                    <a:pt x="185420" y="580390"/>
                  </a:lnTo>
                  <a:lnTo>
                    <a:pt x="180340" y="595630"/>
                  </a:lnTo>
                  <a:lnTo>
                    <a:pt x="173990" y="609600"/>
                  </a:lnTo>
                  <a:lnTo>
                    <a:pt x="167640" y="623570"/>
                  </a:lnTo>
                  <a:lnTo>
                    <a:pt x="161290" y="635000"/>
                  </a:lnTo>
                  <a:lnTo>
                    <a:pt x="154940" y="646430"/>
                  </a:lnTo>
                  <a:lnTo>
                    <a:pt x="147320" y="656590"/>
                  </a:lnTo>
                  <a:lnTo>
                    <a:pt x="139700" y="666750"/>
                  </a:lnTo>
                  <a:lnTo>
                    <a:pt x="140462" y="667258"/>
                  </a:lnTo>
                  <a:lnTo>
                    <a:pt x="133350" y="674370"/>
                  </a:lnTo>
                  <a:lnTo>
                    <a:pt x="125730" y="681990"/>
                  </a:lnTo>
                  <a:lnTo>
                    <a:pt x="107950" y="694690"/>
                  </a:lnTo>
                  <a:lnTo>
                    <a:pt x="108267" y="695172"/>
                  </a:lnTo>
                  <a:lnTo>
                    <a:pt x="91440" y="703580"/>
                  </a:lnTo>
                  <a:lnTo>
                    <a:pt x="73850" y="709447"/>
                  </a:lnTo>
                  <a:lnTo>
                    <a:pt x="73660" y="708660"/>
                  </a:lnTo>
                  <a:lnTo>
                    <a:pt x="54013" y="711123"/>
                  </a:lnTo>
                  <a:lnTo>
                    <a:pt x="36830" y="708660"/>
                  </a:lnTo>
                  <a:lnTo>
                    <a:pt x="20231" y="705104"/>
                  </a:lnTo>
                  <a:lnTo>
                    <a:pt x="20320" y="704850"/>
                  </a:lnTo>
                  <a:lnTo>
                    <a:pt x="3810" y="697230"/>
                  </a:lnTo>
                  <a:lnTo>
                    <a:pt x="2540" y="701040"/>
                  </a:lnTo>
                  <a:lnTo>
                    <a:pt x="0" y="706120"/>
                  </a:lnTo>
                  <a:lnTo>
                    <a:pt x="16510" y="713740"/>
                  </a:lnTo>
                  <a:lnTo>
                    <a:pt x="17780" y="713740"/>
                  </a:lnTo>
                  <a:lnTo>
                    <a:pt x="34290" y="718820"/>
                  </a:lnTo>
                  <a:lnTo>
                    <a:pt x="35560" y="718820"/>
                  </a:lnTo>
                  <a:lnTo>
                    <a:pt x="53340" y="720090"/>
                  </a:lnTo>
                  <a:lnTo>
                    <a:pt x="54610" y="720090"/>
                  </a:lnTo>
                  <a:lnTo>
                    <a:pt x="74930" y="718820"/>
                  </a:lnTo>
                  <a:lnTo>
                    <a:pt x="76200" y="717550"/>
                  </a:lnTo>
                  <a:lnTo>
                    <a:pt x="95250" y="712470"/>
                  </a:lnTo>
                  <a:lnTo>
                    <a:pt x="113030" y="702310"/>
                  </a:lnTo>
                  <a:lnTo>
                    <a:pt x="114300" y="702310"/>
                  </a:lnTo>
                  <a:lnTo>
                    <a:pt x="130810" y="690880"/>
                  </a:lnTo>
                  <a:lnTo>
                    <a:pt x="130810" y="689610"/>
                  </a:lnTo>
                  <a:lnTo>
                    <a:pt x="139700" y="680720"/>
                  </a:lnTo>
                  <a:lnTo>
                    <a:pt x="147320" y="673100"/>
                  </a:lnTo>
                  <a:lnTo>
                    <a:pt x="147320" y="671830"/>
                  </a:lnTo>
                  <a:lnTo>
                    <a:pt x="154940" y="661670"/>
                  </a:lnTo>
                  <a:lnTo>
                    <a:pt x="162560" y="651510"/>
                  </a:lnTo>
                  <a:lnTo>
                    <a:pt x="168910" y="640080"/>
                  </a:lnTo>
                  <a:lnTo>
                    <a:pt x="176530" y="627380"/>
                  </a:lnTo>
                  <a:lnTo>
                    <a:pt x="182880" y="613410"/>
                  </a:lnTo>
                  <a:lnTo>
                    <a:pt x="187960" y="599440"/>
                  </a:lnTo>
                  <a:lnTo>
                    <a:pt x="194310" y="584200"/>
                  </a:lnTo>
                  <a:lnTo>
                    <a:pt x="199390" y="568960"/>
                  </a:lnTo>
                  <a:lnTo>
                    <a:pt x="204470" y="552450"/>
                  </a:lnTo>
                  <a:lnTo>
                    <a:pt x="209550" y="535940"/>
                  </a:lnTo>
                  <a:lnTo>
                    <a:pt x="213360" y="518160"/>
                  </a:lnTo>
                  <a:lnTo>
                    <a:pt x="217170" y="500380"/>
                  </a:lnTo>
                  <a:lnTo>
                    <a:pt x="220980" y="482600"/>
                  </a:lnTo>
                  <a:lnTo>
                    <a:pt x="224790" y="463550"/>
                  </a:lnTo>
                  <a:lnTo>
                    <a:pt x="227330" y="445770"/>
                  </a:lnTo>
                  <a:lnTo>
                    <a:pt x="227330" y="444500"/>
                  </a:lnTo>
                  <a:lnTo>
                    <a:pt x="228600" y="425450"/>
                  </a:lnTo>
                  <a:lnTo>
                    <a:pt x="233680" y="383540"/>
                  </a:lnTo>
                  <a:lnTo>
                    <a:pt x="234950" y="340360"/>
                  </a:lnTo>
                  <a:lnTo>
                    <a:pt x="236220" y="294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8300720" y="4686299"/>
              <a:ext cx="157480" cy="415290"/>
            </a:xfrm>
            <a:custGeom>
              <a:avLst/>
              <a:gdLst/>
              <a:ahLst/>
              <a:cxnLst/>
              <a:rect l="l" t="t" r="r" b="b"/>
              <a:pathLst>
                <a:path w="157479" h="415289">
                  <a:moveTo>
                    <a:pt x="147320" y="406400"/>
                  </a:moveTo>
                  <a:lnTo>
                    <a:pt x="131775" y="399237"/>
                  </a:lnTo>
                  <a:lnTo>
                    <a:pt x="132080" y="398780"/>
                  </a:lnTo>
                  <a:lnTo>
                    <a:pt x="116840" y="388620"/>
                  </a:lnTo>
                  <a:lnTo>
                    <a:pt x="116332" y="389382"/>
                  </a:lnTo>
                  <a:lnTo>
                    <a:pt x="102870" y="375920"/>
                  </a:lnTo>
                  <a:lnTo>
                    <a:pt x="88900" y="358140"/>
                  </a:lnTo>
                  <a:lnTo>
                    <a:pt x="88404" y="358635"/>
                  </a:lnTo>
                  <a:lnTo>
                    <a:pt x="77050" y="340474"/>
                  </a:lnTo>
                  <a:lnTo>
                    <a:pt x="77470" y="340360"/>
                  </a:lnTo>
                  <a:lnTo>
                    <a:pt x="64770" y="317500"/>
                  </a:lnTo>
                  <a:lnTo>
                    <a:pt x="58420" y="302260"/>
                  </a:lnTo>
                  <a:lnTo>
                    <a:pt x="52070" y="285750"/>
                  </a:lnTo>
                  <a:lnTo>
                    <a:pt x="45720" y="269240"/>
                  </a:lnTo>
                  <a:lnTo>
                    <a:pt x="40640" y="252730"/>
                  </a:lnTo>
                  <a:lnTo>
                    <a:pt x="35560" y="234950"/>
                  </a:lnTo>
                  <a:lnTo>
                    <a:pt x="31750" y="215900"/>
                  </a:lnTo>
                  <a:lnTo>
                    <a:pt x="26670" y="196850"/>
                  </a:lnTo>
                  <a:lnTo>
                    <a:pt x="26441" y="196913"/>
                  </a:lnTo>
                  <a:lnTo>
                    <a:pt x="22860" y="177800"/>
                  </a:lnTo>
                  <a:lnTo>
                    <a:pt x="20320" y="158750"/>
                  </a:lnTo>
                  <a:lnTo>
                    <a:pt x="16510" y="137160"/>
                  </a:lnTo>
                  <a:lnTo>
                    <a:pt x="13970" y="115570"/>
                  </a:lnTo>
                  <a:lnTo>
                    <a:pt x="12700" y="95250"/>
                  </a:lnTo>
                  <a:lnTo>
                    <a:pt x="11430" y="72390"/>
                  </a:lnTo>
                  <a:lnTo>
                    <a:pt x="10160" y="48260"/>
                  </a:lnTo>
                  <a:lnTo>
                    <a:pt x="8890" y="127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49530"/>
                  </a:lnTo>
                  <a:lnTo>
                    <a:pt x="1270" y="72390"/>
                  </a:lnTo>
                  <a:lnTo>
                    <a:pt x="3810" y="95250"/>
                  </a:lnTo>
                  <a:lnTo>
                    <a:pt x="5080" y="116840"/>
                  </a:lnTo>
                  <a:lnTo>
                    <a:pt x="5080" y="118110"/>
                  </a:lnTo>
                  <a:lnTo>
                    <a:pt x="7620" y="139700"/>
                  </a:lnTo>
                  <a:lnTo>
                    <a:pt x="10160" y="160020"/>
                  </a:lnTo>
                  <a:lnTo>
                    <a:pt x="13970" y="179070"/>
                  </a:lnTo>
                  <a:lnTo>
                    <a:pt x="17780" y="199390"/>
                  </a:lnTo>
                  <a:lnTo>
                    <a:pt x="21590" y="218440"/>
                  </a:lnTo>
                  <a:lnTo>
                    <a:pt x="26670" y="237490"/>
                  </a:lnTo>
                  <a:lnTo>
                    <a:pt x="31750" y="255270"/>
                  </a:lnTo>
                  <a:lnTo>
                    <a:pt x="36830" y="271780"/>
                  </a:lnTo>
                  <a:lnTo>
                    <a:pt x="36830" y="273050"/>
                  </a:lnTo>
                  <a:lnTo>
                    <a:pt x="43180" y="289560"/>
                  </a:lnTo>
                  <a:lnTo>
                    <a:pt x="49530" y="306070"/>
                  </a:lnTo>
                  <a:lnTo>
                    <a:pt x="55880" y="321310"/>
                  </a:lnTo>
                  <a:lnTo>
                    <a:pt x="68580" y="344170"/>
                  </a:lnTo>
                  <a:lnTo>
                    <a:pt x="81280" y="364490"/>
                  </a:lnTo>
                  <a:lnTo>
                    <a:pt x="95250" y="381000"/>
                  </a:lnTo>
                  <a:lnTo>
                    <a:pt x="95250" y="382270"/>
                  </a:lnTo>
                  <a:lnTo>
                    <a:pt x="96520" y="382270"/>
                  </a:lnTo>
                  <a:lnTo>
                    <a:pt x="110490" y="396240"/>
                  </a:lnTo>
                  <a:lnTo>
                    <a:pt x="111760" y="396240"/>
                  </a:lnTo>
                  <a:lnTo>
                    <a:pt x="127000" y="406400"/>
                  </a:lnTo>
                  <a:lnTo>
                    <a:pt x="127000" y="407670"/>
                  </a:lnTo>
                  <a:lnTo>
                    <a:pt x="143510" y="415290"/>
                  </a:lnTo>
                  <a:lnTo>
                    <a:pt x="146050" y="410210"/>
                  </a:lnTo>
                  <a:lnTo>
                    <a:pt x="147320" y="406400"/>
                  </a:lnTo>
                  <a:close/>
                </a:path>
                <a:path w="157479" h="415289">
                  <a:moveTo>
                    <a:pt x="157480" y="187960"/>
                  </a:moveTo>
                  <a:lnTo>
                    <a:pt x="154940" y="182880"/>
                  </a:lnTo>
                  <a:lnTo>
                    <a:pt x="152400" y="179070"/>
                  </a:lnTo>
                  <a:lnTo>
                    <a:pt x="151993" y="179349"/>
                  </a:lnTo>
                  <a:lnTo>
                    <a:pt x="149860" y="173990"/>
                  </a:lnTo>
                  <a:lnTo>
                    <a:pt x="148590" y="168910"/>
                  </a:lnTo>
                  <a:lnTo>
                    <a:pt x="148158" y="169125"/>
                  </a:lnTo>
                  <a:lnTo>
                    <a:pt x="143624" y="157772"/>
                  </a:lnTo>
                  <a:lnTo>
                    <a:pt x="144780" y="157480"/>
                  </a:lnTo>
                  <a:lnTo>
                    <a:pt x="142240" y="151130"/>
                  </a:lnTo>
                  <a:lnTo>
                    <a:pt x="139700" y="143510"/>
                  </a:lnTo>
                  <a:lnTo>
                    <a:pt x="139496" y="143586"/>
                  </a:lnTo>
                  <a:lnTo>
                    <a:pt x="138430" y="137160"/>
                  </a:lnTo>
                  <a:lnTo>
                    <a:pt x="138430" y="135890"/>
                  </a:lnTo>
                  <a:lnTo>
                    <a:pt x="137160" y="128270"/>
                  </a:lnTo>
                  <a:lnTo>
                    <a:pt x="129540" y="72390"/>
                  </a:lnTo>
                  <a:lnTo>
                    <a:pt x="128270" y="49530"/>
                  </a:lnTo>
                  <a:lnTo>
                    <a:pt x="128270" y="26670"/>
                  </a:lnTo>
                  <a:lnTo>
                    <a:pt x="127000" y="0"/>
                  </a:lnTo>
                  <a:lnTo>
                    <a:pt x="118110" y="0"/>
                  </a:lnTo>
                  <a:lnTo>
                    <a:pt x="118110" y="26670"/>
                  </a:lnTo>
                  <a:lnTo>
                    <a:pt x="119380" y="50800"/>
                  </a:lnTo>
                  <a:lnTo>
                    <a:pt x="120650" y="72390"/>
                  </a:lnTo>
                  <a:lnTo>
                    <a:pt x="123190" y="93980"/>
                  </a:lnTo>
                  <a:lnTo>
                    <a:pt x="124460" y="113030"/>
                  </a:lnTo>
                  <a:lnTo>
                    <a:pt x="127000" y="130810"/>
                  </a:lnTo>
                  <a:lnTo>
                    <a:pt x="129540" y="138430"/>
                  </a:lnTo>
                  <a:lnTo>
                    <a:pt x="130810" y="146050"/>
                  </a:lnTo>
                  <a:lnTo>
                    <a:pt x="133350" y="153670"/>
                  </a:lnTo>
                  <a:lnTo>
                    <a:pt x="134620" y="160020"/>
                  </a:lnTo>
                  <a:lnTo>
                    <a:pt x="139700" y="172720"/>
                  </a:lnTo>
                  <a:lnTo>
                    <a:pt x="142240" y="177800"/>
                  </a:lnTo>
                  <a:lnTo>
                    <a:pt x="144780" y="182880"/>
                  </a:lnTo>
                  <a:lnTo>
                    <a:pt x="144780" y="184150"/>
                  </a:lnTo>
                  <a:lnTo>
                    <a:pt x="146050" y="187960"/>
                  </a:lnTo>
                  <a:lnTo>
                    <a:pt x="148590" y="191770"/>
                  </a:lnTo>
                  <a:lnTo>
                    <a:pt x="153670" y="190500"/>
                  </a:lnTo>
                  <a:lnTo>
                    <a:pt x="157480" y="187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8446770" y="4710429"/>
              <a:ext cx="97790" cy="190500"/>
            </a:xfrm>
            <a:custGeom>
              <a:avLst/>
              <a:gdLst/>
              <a:ahLst/>
              <a:cxnLst/>
              <a:rect l="l" t="t" r="r" b="b"/>
              <a:pathLst>
                <a:path w="97790" h="190500">
                  <a:moveTo>
                    <a:pt x="97790" y="0"/>
                  </a:moveTo>
                  <a:lnTo>
                    <a:pt x="88900" y="0"/>
                  </a:lnTo>
                  <a:lnTo>
                    <a:pt x="87680" y="24155"/>
                  </a:lnTo>
                  <a:lnTo>
                    <a:pt x="86360" y="48260"/>
                  </a:lnTo>
                  <a:lnTo>
                    <a:pt x="85090" y="68580"/>
                  </a:lnTo>
                  <a:lnTo>
                    <a:pt x="82702" y="87680"/>
                  </a:lnTo>
                  <a:lnTo>
                    <a:pt x="82550" y="87630"/>
                  </a:lnTo>
                  <a:lnTo>
                    <a:pt x="81280" y="96520"/>
                  </a:lnTo>
                  <a:lnTo>
                    <a:pt x="80175" y="104190"/>
                  </a:lnTo>
                  <a:lnTo>
                    <a:pt x="80010" y="104140"/>
                  </a:lnTo>
                  <a:lnTo>
                    <a:pt x="77470" y="113030"/>
                  </a:lnTo>
                  <a:lnTo>
                    <a:pt x="76200" y="120650"/>
                  </a:lnTo>
                  <a:lnTo>
                    <a:pt x="77343" y="120942"/>
                  </a:lnTo>
                  <a:lnTo>
                    <a:pt x="74930" y="127000"/>
                  </a:lnTo>
                  <a:lnTo>
                    <a:pt x="72390" y="133350"/>
                  </a:lnTo>
                  <a:lnTo>
                    <a:pt x="71120" y="139700"/>
                  </a:lnTo>
                  <a:lnTo>
                    <a:pt x="68580" y="144780"/>
                  </a:lnTo>
                  <a:lnTo>
                    <a:pt x="66040" y="149860"/>
                  </a:lnTo>
                  <a:lnTo>
                    <a:pt x="64985" y="155092"/>
                  </a:lnTo>
                  <a:lnTo>
                    <a:pt x="64770" y="154940"/>
                  </a:lnTo>
                  <a:lnTo>
                    <a:pt x="62230" y="158750"/>
                  </a:lnTo>
                  <a:lnTo>
                    <a:pt x="59690" y="163830"/>
                  </a:lnTo>
                  <a:lnTo>
                    <a:pt x="57150" y="167640"/>
                  </a:lnTo>
                  <a:lnTo>
                    <a:pt x="54610" y="170180"/>
                  </a:lnTo>
                  <a:lnTo>
                    <a:pt x="52070" y="172720"/>
                  </a:lnTo>
                  <a:lnTo>
                    <a:pt x="52489" y="173151"/>
                  </a:lnTo>
                  <a:lnTo>
                    <a:pt x="50800" y="173990"/>
                  </a:lnTo>
                  <a:lnTo>
                    <a:pt x="49530" y="173990"/>
                  </a:lnTo>
                  <a:lnTo>
                    <a:pt x="49530" y="175260"/>
                  </a:lnTo>
                  <a:lnTo>
                    <a:pt x="48260" y="176530"/>
                  </a:lnTo>
                  <a:lnTo>
                    <a:pt x="46990" y="177800"/>
                  </a:lnTo>
                  <a:lnTo>
                    <a:pt x="45974" y="178816"/>
                  </a:lnTo>
                  <a:lnTo>
                    <a:pt x="45720" y="177800"/>
                  </a:lnTo>
                  <a:lnTo>
                    <a:pt x="43180" y="179070"/>
                  </a:lnTo>
                  <a:lnTo>
                    <a:pt x="40640" y="180340"/>
                  </a:lnTo>
                  <a:lnTo>
                    <a:pt x="35560" y="180340"/>
                  </a:lnTo>
                  <a:lnTo>
                    <a:pt x="34290" y="180340"/>
                  </a:lnTo>
                  <a:lnTo>
                    <a:pt x="31750" y="180340"/>
                  </a:lnTo>
                  <a:lnTo>
                    <a:pt x="31750" y="180771"/>
                  </a:lnTo>
                  <a:lnTo>
                    <a:pt x="30480" y="180340"/>
                  </a:lnTo>
                  <a:lnTo>
                    <a:pt x="27838" y="179463"/>
                  </a:lnTo>
                  <a:lnTo>
                    <a:pt x="27940" y="179070"/>
                  </a:lnTo>
                  <a:lnTo>
                    <a:pt x="25400" y="177800"/>
                  </a:lnTo>
                  <a:lnTo>
                    <a:pt x="24968" y="178650"/>
                  </a:lnTo>
                  <a:lnTo>
                    <a:pt x="24130" y="177800"/>
                  </a:lnTo>
                  <a:lnTo>
                    <a:pt x="22860" y="176530"/>
                  </a:lnTo>
                  <a:lnTo>
                    <a:pt x="22656" y="176834"/>
                  </a:lnTo>
                  <a:lnTo>
                    <a:pt x="20320" y="175260"/>
                  </a:lnTo>
                  <a:lnTo>
                    <a:pt x="20320" y="173990"/>
                  </a:lnTo>
                  <a:lnTo>
                    <a:pt x="17780" y="172720"/>
                  </a:lnTo>
                  <a:lnTo>
                    <a:pt x="15748" y="170688"/>
                  </a:lnTo>
                  <a:lnTo>
                    <a:pt x="16510" y="170180"/>
                  </a:lnTo>
                  <a:lnTo>
                    <a:pt x="13970" y="167640"/>
                  </a:lnTo>
                  <a:lnTo>
                    <a:pt x="11430" y="163830"/>
                  </a:lnTo>
                  <a:lnTo>
                    <a:pt x="8890" y="158750"/>
                  </a:lnTo>
                  <a:lnTo>
                    <a:pt x="5080" y="161290"/>
                  </a:lnTo>
                  <a:lnTo>
                    <a:pt x="0" y="163830"/>
                  </a:lnTo>
                  <a:lnTo>
                    <a:pt x="2540" y="167640"/>
                  </a:lnTo>
                  <a:lnTo>
                    <a:pt x="2540" y="168910"/>
                  </a:lnTo>
                  <a:lnTo>
                    <a:pt x="5080" y="172720"/>
                  </a:lnTo>
                  <a:lnTo>
                    <a:pt x="7620" y="175260"/>
                  </a:lnTo>
                  <a:lnTo>
                    <a:pt x="8890" y="176530"/>
                  </a:lnTo>
                  <a:lnTo>
                    <a:pt x="11430" y="179070"/>
                  </a:lnTo>
                  <a:lnTo>
                    <a:pt x="12700" y="180340"/>
                  </a:lnTo>
                  <a:lnTo>
                    <a:pt x="14389" y="181190"/>
                  </a:lnTo>
                  <a:lnTo>
                    <a:pt x="13970" y="181610"/>
                  </a:lnTo>
                  <a:lnTo>
                    <a:pt x="17780" y="184150"/>
                  </a:lnTo>
                  <a:lnTo>
                    <a:pt x="17780" y="185420"/>
                  </a:lnTo>
                  <a:lnTo>
                    <a:pt x="20320" y="186690"/>
                  </a:lnTo>
                  <a:lnTo>
                    <a:pt x="21590" y="186690"/>
                  </a:lnTo>
                  <a:lnTo>
                    <a:pt x="24130" y="187960"/>
                  </a:lnTo>
                  <a:lnTo>
                    <a:pt x="25400" y="187960"/>
                  </a:lnTo>
                  <a:lnTo>
                    <a:pt x="26924" y="188722"/>
                  </a:lnTo>
                  <a:lnTo>
                    <a:pt x="26670" y="189230"/>
                  </a:lnTo>
                  <a:lnTo>
                    <a:pt x="30480" y="190500"/>
                  </a:lnTo>
                  <a:lnTo>
                    <a:pt x="31750" y="190500"/>
                  </a:lnTo>
                  <a:lnTo>
                    <a:pt x="35560" y="190500"/>
                  </a:lnTo>
                  <a:lnTo>
                    <a:pt x="41910" y="189230"/>
                  </a:lnTo>
                  <a:lnTo>
                    <a:pt x="45720" y="187960"/>
                  </a:lnTo>
                  <a:lnTo>
                    <a:pt x="49530" y="186690"/>
                  </a:lnTo>
                  <a:lnTo>
                    <a:pt x="53340" y="185420"/>
                  </a:lnTo>
                  <a:lnTo>
                    <a:pt x="53340" y="184150"/>
                  </a:lnTo>
                  <a:lnTo>
                    <a:pt x="54610" y="184150"/>
                  </a:lnTo>
                  <a:lnTo>
                    <a:pt x="57150" y="181610"/>
                  </a:lnTo>
                  <a:lnTo>
                    <a:pt x="56718" y="181190"/>
                  </a:lnTo>
                  <a:lnTo>
                    <a:pt x="58420" y="180340"/>
                  </a:lnTo>
                  <a:lnTo>
                    <a:pt x="59690" y="180340"/>
                  </a:lnTo>
                  <a:lnTo>
                    <a:pt x="59690" y="179070"/>
                  </a:lnTo>
                  <a:lnTo>
                    <a:pt x="62230" y="176530"/>
                  </a:lnTo>
                  <a:lnTo>
                    <a:pt x="64770" y="172720"/>
                  </a:lnTo>
                  <a:lnTo>
                    <a:pt x="66040" y="172720"/>
                  </a:lnTo>
                  <a:lnTo>
                    <a:pt x="68580" y="168910"/>
                  </a:lnTo>
                  <a:lnTo>
                    <a:pt x="68580" y="167640"/>
                  </a:lnTo>
                  <a:lnTo>
                    <a:pt x="69570" y="163652"/>
                  </a:lnTo>
                  <a:lnTo>
                    <a:pt x="69850" y="163830"/>
                  </a:lnTo>
                  <a:lnTo>
                    <a:pt x="72390" y="160020"/>
                  </a:lnTo>
                  <a:lnTo>
                    <a:pt x="72390" y="158750"/>
                  </a:lnTo>
                  <a:lnTo>
                    <a:pt x="74930" y="153670"/>
                  </a:lnTo>
                  <a:lnTo>
                    <a:pt x="77470" y="148590"/>
                  </a:lnTo>
                  <a:lnTo>
                    <a:pt x="80010" y="143510"/>
                  </a:lnTo>
                  <a:lnTo>
                    <a:pt x="80010" y="142240"/>
                  </a:lnTo>
                  <a:lnTo>
                    <a:pt x="81280" y="135890"/>
                  </a:lnTo>
                  <a:lnTo>
                    <a:pt x="82550" y="135890"/>
                  </a:lnTo>
                  <a:lnTo>
                    <a:pt x="83820" y="129540"/>
                  </a:lnTo>
                  <a:lnTo>
                    <a:pt x="85090" y="123190"/>
                  </a:lnTo>
                  <a:lnTo>
                    <a:pt x="86360" y="123190"/>
                  </a:lnTo>
                  <a:lnTo>
                    <a:pt x="87630" y="115570"/>
                  </a:lnTo>
                  <a:lnTo>
                    <a:pt x="88900" y="106680"/>
                  </a:lnTo>
                  <a:lnTo>
                    <a:pt x="90170" y="97790"/>
                  </a:lnTo>
                  <a:lnTo>
                    <a:pt x="91440" y="88900"/>
                  </a:lnTo>
                  <a:lnTo>
                    <a:pt x="93980" y="69850"/>
                  </a:lnTo>
                  <a:lnTo>
                    <a:pt x="96520" y="48260"/>
                  </a:lnTo>
                  <a:lnTo>
                    <a:pt x="97790" y="25400"/>
                  </a:lnTo>
                  <a:lnTo>
                    <a:pt x="977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8450580" y="4474209"/>
              <a:ext cx="95250" cy="261620"/>
            </a:xfrm>
            <a:custGeom>
              <a:avLst/>
              <a:gdLst/>
              <a:ahLst/>
              <a:cxnLst/>
              <a:rect l="l" t="t" r="r" b="b"/>
              <a:pathLst>
                <a:path w="95250" h="261620">
                  <a:moveTo>
                    <a:pt x="95250" y="209550"/>
                  </a:moveTo>
                  <a:lnTo>
                    <a:pt x="93980" y="184150"/>
                  </a:lnTo>
                  <a:lnTo>
                    <a:pt x="93980" y="161290"/>
                  </a:lnTo>
                  <a:lnTo>
                    <a:pt x="93980" y="160020"/>
                  </a:lnTo>
                  <a:lnTo>
                    <a:pt x="92710" y="138430"/>
                  </a:lnTo>
                  <a:lnTo>
                    <a:pt x="90170" y="118110"/>
                  </a:lnTo>
                  <a:lnTo>
                    <a:pt x="87630" y="100330"/>
                  </a:lnTo>
                  <a:lnTo>
                    <a:pt x="86360" y="90170"/>
                  </a:lnTo>
                  <a:lnTo>
                    <a:pt x="85090" y="82550"/>
                  </a:lnTo>
                  <a:lnTo>
                    <a:pt x="83820" y="74930"/>
                  </a:lnTo>
                  <a:lnTo>
                    <a:pt x="82550" y="67310"/>
                  </a:lnTo>
                  <a:lnTo>
                    <a:pt x="81280" y="66040"/>
                  </a:lnTo>
                  <a:lnTo>
                    <a:pt x="80010" y="59690"/>
                  </a:lnTo>
                  <a:lnTo>
                    <a:pt x="79806" y="59740"/>
                  </a:lnTo>
                  <a:lnTo>
                    <a:pt x="78740" y="53340"/>
                  </a:lnTo>
                  <a:lnTo>
                    <a:pt x="77470" y="53340"/>
                  </a:lnTo>
                  <a:lnTo>
                    <a:pt x="73660" y="40640"/>
                  </a:lnTo>
                  <a:lnTo>
                    <a:pt x="68580" y="30480"/>
                  </a:lnTo>
                  <a:lnTo>
                    <a:pt x="68580" y="29210"/>
                  </a:lnTo>
                  <a:lnTo>
                    <a:pt x="66040" y="25400"/>
                  </a:lnTo>
                  <a:lnTo>
                    <a:pt x="65557" y="25717"/>
                  </a:lnTo>
                  <a:lnTo>
                    <a:pt x="63500" y="21590"/>
                  </a:lnTo>
                  <a:lnTo>
                    <a:pt x="62230" y="17780"/>
                  </a:lnTo>
                  <a:lnTo>
                    <a:pt x="60960" y="16510"/>
                  </a:lnTo>
                  <a:lnTo>
                    <a:pt x="59690" y="15240"/>
                  </a:lnTo>
                  <a:lnTo>
                    <a:pt x="57150" y="11430"/>
                  </a:lnTo>
                  <a:lnTo>
                    <a:pt x="55880" y="10160"/>
                  </a:lnTo>
                  <a:lnTo>
                    <a:pt x="54610" y="10160"/>
                  </a:lnTo>
                  <a:lnTo>
                    <a:pt x="53340" y="8890"/>
                  </a:lnTo>
                  <a:lnTo>
                    <a:pt x="50800" y="5080"/>
                  </a:lnTo>
                  <a:lnTo>
                    <a:pt x="49530" y="5080"/>
                  </a:lnTo>
                  <a:lnTo>
                    <a:pt x="46990" y="2540"/>
                  </a:lnTo>
                  <a:lnTo>
                    <a:pt x="44450" y="2540"/>
                  </a:lnTo>
                  <a:lnTo>
                    <a:pt x="42926" y="1778"/>
                  </a:lnTo>
                  <a:lnTo>
                    <a:pt x="43180" y="1270"/>
                  </a:lnTo>
                  <a:lnTo>
                    <a:pt x="40640" y="0"/>
                  </a:lnTo>
                  <a:lnTo>
                    <a:pt x="24130" y="0"/>
                  </a:lnTo>
                  <a:lnTo>
                    <a:pt x="21590" y="1270"/>
                  </a:lnTo>
                  <a:lnTo>
                    <a:pt x="19050" y="2540"/>
                  </a:lnTo>
                  <a:lnTo>
                    <a:pt x="17780" y="2540"/>
                  </a:lnTo>
                  <a:lnTo>
                    <a:pt x="13970" y="5080"/>
                  </a:lnTo>
                  <a:lnTo>
                    <a:pt x="11849" y="8255"/>
                  </a:lnTo>
                  <a:lnTo>
                    <a:pt x="11430" y="7620"/>
                  </a:lnTo>
                  <a:lnTo>
                    <a:pt x="8890" y="10160"/>
                  </a:lnTo>
                  <a:lnTo>
                    <a:pt x="7620" y="11430"/>
                  </a:lnTo>
                  <a:lnTo>
                    <a:pt x="5588" y="14478"/>
                  </a:lnTo>
                  <a:lnTo>
                    <a:pt x="2540" y="16510"/>
                  </a:lnTo>
                  <a:lnTo>
                    <a:pt x="2540" y="17780"/>
                  </a:lnTo>
                  <a:lnTo>
                    <a:pt x="0" y="21590"/>
                  </a:lnTo>
                  <a:lnTo>
                    <a:pt x="7620" y="26670"/>
                  </a:lnTo>
                  <a:lnTo>
                    <a:pt x="10160" y="22860"/>
                  </a:lnTo>
                  <a:lnTo>
                    <a:pt x="9525" y="22440"/>
                  </a:lnTo>
                  <a:lnTo>
                    <a:pt x="12700" y="20320"/>
                  </a:lnTo>
                  <a:lnTo>
                    <a:pt x="12700" y="19050"/>
                  </a:lnTo>
                  <a:lnTo>
                    <a:pt x="13970" y="17780"/>
                  </a:lnTo>
                  <a:lnTo>
                    <a:pt x="15240" y="16510"/>
                  </a:lnTo>
                  <a:lnTo>
                    <a:pt x="16510" y="15240"/>
                  </a:lnTo>
                  <a:lnTo>
                    <a:pt x="17780" y="15240"/>
                  </a:lnTo>
                  <a:lnTo>
                    <a:pt x="20320" y="12700"/>
                  </a:lnTo>
                  <a:lnTo>
                    <a:pt x="21590" y="11430"/>
                  </a:lnTo>
                  <a:lnTo>
                    <a:pt x="24130" y="10160"/>
                  </a:lnTo>
                  <a:lnTo>
                    <a:pt x="25400" y="10160"/>
                  </a:lnTo>
                  <a:lnTo>
                    <a:pt x="26517" y="9601"/>
                  </a:lnTo>
                  <a:lnTo>
                    <a:pt x="26670" y="10160"/>
                  </a:lnTo>
                  <a:lnTo>
                    <a:pt x="33020" y="8890"/>
                  </a:lnTo>
                  <a:lnTo>
                    <a:pt x="34290" y="8890"/>
                  </a:lnTo>
                  <a:lnTo>
                    <a:pt x="38100" y="10160"/>
                  </a:lnTo>
                  <a:lnTo>
                    <a:pt x="38100" y="9525"/>
                  </a:lnTo>
                  <a:lnTo>
                    <a:pt x="39370" y="10160"/>
                  </a:lnTo>
                  <a:lnTo>
                    <a:pt x="40640" y="10160"/>
                  </a:lnTo>
                  <a:lnTo>
                    <a:pt x="43180" y="11430"/>
                  </a:lnTo>
                  <a:lnTo>
                    <a:pt x="43815" y="12065"/>
                  </a:lnTo>
                  <a:lnTo>
                    <a:pt x="43180" y="12700"/>
                  </a:lnTo>
                  <a:lnTo>
                    <a:pt x="45720" y="15240"/>
                  </a:lnTo>
                  <a:lnTo>
                    <a:pt x="46990" y="15240"/>
                  </a:lnTo>
                  <a:lnTo>
                    <a:pt x="48260" y="16510"/>
                  </a:lnTo>
                  <a:lnTo>
                    <a:pt x="49530" y="17780"/>
                  </a:lnTo>
                  <a:lnTo>
                    <a:pt x="50800" y="19050"/>
                  </a:lnTo>
                  <a:lnTo>
                    <a:pt x="52070" y="20320"/>
                  </a:lnTo>
                  <a:lnTo>
                    <a:pt x="54102" y="22352"/>
                  </a:lnTo>
                  <a:lnTo>
                    <a:pt x="53340" y="22860"/>
                  </a:lnTo>
                  <a:lnTo>
                    <a:pt x="55880" y="26670"/>
                  </a:lnTo>
                  <a:lnTo>
                    <a:pt x="56349" y="26352"/>
                  </a:lnTo>
                  <a:lnTo>
                    <a:pt x="58420" y="30480"/>
                  </a:lnTo>
                  <a:lnTo>
                    <a:pt x="60960" y="34290"/>
                  </a:lnTo>
                  <a:lnTo>
                    <a:pt x="64770" y="44450"/>
                  </a:lnTo>
                  <a:lnTo>
                    <a:pt x="68580" y="55880"/>
                  </a:lnTo>
                  <a:lnTo>
                    <a:pt x="71120" y="62230"/>
                  </a:lnTo>
                  <a:lnTo>
                    <a:pt x="71120" y="63500"/>
                  </a:lnTo>
                  <a:lnTo>
                    <a:pt x="73075" y="68414"/>
                  </a:lnTo>
                  <a:lnTo>
                    <a:pt x="72390" y="68580"/>
                  </a:lnTo>
                  <a:lnTo>
                    <a:pt x="73660" y="76200"/>
                  </a:lnTo>
                  <a:lnTo>
                    <a:pt x="76200" y="85090"/>
                  </a:lnTo>
                  <a:lnTo>
                    <a:pt x="77470" y="91440"/>
                  </a:lnTo>
                  <a:lnTo>
                    <a:pt x="78740" y="101600"/>
                  </a:lnTo>
                  <a:lnTo>
                    <a:pt x="81280" y="119380"/>
                  </a:lnTo>
                  <a:lnTo>
                    <a:pt x="82550" y="139700"/>
                  </a:lnTo>
                  <a:lnTo>
                    <a:pt x="83820" y="161290"/>
                  </a:lnTo>
                  <a:lnTo>
                    <a:pt x="85090" y="184150"/>
                  </a:lnTo>
                  <a:lnTo>
                    <a:pt x="85090" y="209550"/>
                  </a:lnTo>
                  <a:lnTo>
                    <a:pt x="85090" y="236220"/>
                  </a:lnTo>
                  <a:lnTo>
                    <a:pt x="83820" y="261620"/>
                  </a:lnTo>
                  <a:lnTo>
                    <a:pt x="93980" y="261620"/>
                  </a:lnTo>
                  <a:lnTo>
                    <a:pt x="93980" y="236220"/>
                  </a:lnTo>
                  <a:lnTo>
                    <a:pt x="95250" y="20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8418830" y="4491989"/>
              <a:ext cx="41910" cy="194310"/>
            </a:xfrm>
            <a:custGeom>
              <a:avLst/>
              <a:gdLst/>
              <a:ahLst/>
              <a:cxnLst/>
              <a:rect l="l" t="t" r="r" b="b"/>
              <a:pathLst>
                <a:path w="41909" h="194310">
                  <a:moveTo>
                    <a:pt x="41910" y="5080"/>
                  </a:moveTo>
                  <a:lnTo>
                    <a:pt x="34290" y="0"/>
                  </a:lnTo>
                  <a:lnTo>
                    <a:pt x="31750" y="3810"/>
                  </a:lnTo>
                  <a:lnTo>
                    <a:pt x="29210" y="8890"/>
                  </a:lnTo>
                  <a:lnTo>
                    <a:pt x="27940" y="8890"/>
                  </a:lnTo>
                  <a:lnTo>
                    <a:pt x="26936" y="12890"/>
                  </a:lnTo>
                  <a:lnTo>
                    <a:pt x="26670" y="12700"/>
                  </a:lnTo>
                  <a:lnTo>
                    <a:pt x="24130" y="17780"/>
                  </a:lnTo>
                  <a:lnTo>
                    <a:pt x="24130" y="19050"/>
                  </a:lnTo>
                  <a:lnTo>
                    <a:pt x="21590" y="24130"/>
                  </a:lnTo>
                  <a:lnTo>
                    <a:pt x="17780" y="36830"/>
                  </a:lnTo>
                  <a:lnTo>
                    <a:pt x="15240" y="43180"/>
                  </a:lnTo>
                  <a:lnTo>
                    <a:pt x="12700" y="50800"/>
                  </a:lnTo>
                  <a:lnTo>
                    <a:pt x="11430" y="58420"/>
                  </a:lnTo>
                  <a:lnTo>
                    <a:pt x="10160" y="66040"/>
                  </a:lnTo>
                  <a:lnTo>
                    <a:pt x="7620" y="73660"/>
                  </a:lnTo>
                  <a:lnTo>
                    <a:pt x="7620" y="74930"/>
                  </a:lnTo>
                  <a:lnTo>
                    <a:pt x="6350" y="83820"/>
                  </a:lnTo>
                  <a:lnTo>
                    <a:pt x="5080" y="101600"/>
                  </a:lnTo>
                  <a:lnTo>
                    <a:pt x="5080" y="102870"/>
                  </a:lnTo>
                  <a:lnTo>
                    <a:pt x="2540" y="123190"/>
                  </a:lnTo>
                  <a:lnTo>
                    <a:pt x="1270" y="144780"/>
                  </a:lnTo>
                  <a:lnTo>
                    <a:pt x="0" y="168910"/>
                  </a:lnTo>
                  <a:lnTo>
                    <a:pt x="0" y="194310"/>
                  </a:lnTo>
                  <a:lnTo>
                    <a:pt x="5080" y="194310"/>
                  </a:lnTo>
                  <a:lnTo>
                    <a:pt x="8890" y="194310"/>
                  </a:lnTo>
                  <a:lnTo>
                    <a:pt x="10160" y="168910"/>
                  </a:lnTo>
                  <a:lnTo>
                    <a:pt x="10160" y="144780"/>
                  </a:lnTo>
                  <a:lnTo>
                    <a:pt x="11430" y="123190"/>
                  </a:lnTo>
                  <a:lnTo>
                    <a:pt x="13970" y="102870"/>
                  </a:lnTo>
                  <a:lnTo>
                    <a:pt x="16510" y="85090"/>
                  </a:lnTo>
                  <a:lnTo>
                    <a:pt x="17780" y="76200"/>
                  </a:lnTo>
                  <a:lnTo>
                    <a:pt x="19050" y="68580"/>
                  </a:lnTo>
                  <a:lnTo>
                    <a:pt x="19050" y="67310"/>
                  </a:lnTo>
                  <a:lnTo>
                    <a:pt x="20116" y="60896"/>
                  </a:lnTo>
                  <a:lnTo>
                    <a:pt x="20320" y="60960"/>
                  </a:lnTo>
                  <a:lnTo>
                    <a:pt x="22860" y="53340"/>
                  </a:lnTo>
                  <a:lnTo>
                    <a:pt x="24130" y="45720"/>
                  </a:lnTo>
                  <a:lnTo>
                    <a:pt x="26670" y="39370"/>
                  </a:lnTo>
                  <a:lnTo>
                    <a:pt x="30162" y="27736"/>
                  </a:lnTo>
                  <a:lnTo>
                    <a:pt x="30480" y="27940"/>
                  </a:lnTo>
                  <a:lnTo>
                    <a:pt x="32588" y="22656"/>
                  </a:lnTo>
                  <a:lnTo>
                    <a:pt x="33020" y="22860"/>
                  </a:lnTo>
                  <a:lnTo>
                    <a:pt x="35560" y="17780"/>
                  </a:lnTo>
                  <a:lnTo>
                    <a:pt x="35560" y="16510"/>
                  </a:lnTo>
                  <a:lnTo>
                    <a:pt x="36830" y="12700"/>
                  </a:lnTo>
                  <a:lnTo>
                    <a:pt x="38887" y="8572"/>
                  </a:lnTo>
                  <a:lnTo>
                    <a:pt x="39370" y="8890"/>
                  </a:lnTo>
                  <a:lnTo>
                    <a:pt x="41910" y="5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" name="object 92"/>
          <p:cNvGrpSpPr/>
          <p:nvPr/>
        </p:nvGrpSpPr>
        <p:grpSpPr>
          <a:xfrm>
            <a:off x="8715147" y="3976777"/>
            <a:ext cx="127635" cy="1114425"/>
            <a:chOff x="8715147" y="3976777"/>
            <a:chExt cx="127635" cy="1114425"/>
          </a:xfrm>
        </p:grpSpPr>
        <p:sp>
          <p:nvSpPr>
            <p:cNvPr id="93" name="object 93"/>
            <p:cNvSpPr/>
            <p:nvPr/>
          </p:nvSpPr>
          <p:spPr>
            <a:xfrm>
              <a:off x="8719820" y="3981450"/>
              <a:ext cx="118110" cy="1104900"/>
            </a:xfrm>
            <a:custGeom>
              <a:avLst/>
              <a:gdLst/>
              <a:ahLst/>
              <a:cxnLst/>
              <a:rect l="l" t="t" r="r" b="b"/>
              <a:pathLst>
                <a:path w="118109" h="1104900">
                  <a:moveTo>
                    <a:pt x="118109" y="0"/>
                  </a:moveTo>
                  <a:lnTo>
                    <a:pt x="0" y="0"/>
                  </a:lnTo>
                  <a:lnTo>
                    <a:pt x="0" y="1104900"/>
                  </a:lnTo>
                  <a:lnTo>
                    <a:pt x="118109" y="1104900"/>
                  </a:lnTo>
                  <a:lnTo>
                    <a:pt x="118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8719820" y="3981450"/>
              <a:ext cx="118110" cy="1104900"/>
            </a:xfrm>
            <a:custGeom>
              <a:avLst/>
              <a:gdLst/>
              <a:ahLst/>
              <a:cxnLst/>
              <a:rect l="l" t="t" r="r" b="b"/>
              <a:pathLst>
                <a:path w="118109" h="1104900">
                  <a:moveTo>
                    <a:pt x="0" y="0"/>
                  </a:moveTo>
                  <a:lnTo>
                    <a:pt x="118109" y="0"/>
                  </a:lnTo>
                  <a:lnTo>
                    <a:pt x="118109" y="1104900"/>
                  </a:lnTo>
                  <a:lnTo>
                    <a:pt x="0" y="110490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5" name="object 95"/>
          <p:cNvSpPr/>
          <p:nvPr/>
        </p:nvSpPr>
        <p:spPr>
          <a:xfrm>
            <a:off x="2908300" y="5497829"/>
            <a:ext cx="414020" cy="647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6" name="object 96"/>
          <p:cNvGrpSpPr/>
          <p:nvPr/>
        </p:nvGrpSpPr>
        <p:grpSpPr>
          <a:xfrm>
            <a:off x="3375720" y="5502970"/>
            <a:ext cx="132080" cy="638810"/>
            <a:chOff x="3375720" y="5502970"/>
            <a:chExt cx="132080" cy="638810"/>
          </a:xfrm>
        </p:grpSpPr>
        <p:sp>
          <p:nvSpPr>
            <p:cNvPr id="97" name="object 97"/>
            <p:cNvSpPr/>
            <p:nvPr/>
          </p:nvSpPr>
          <p:spPr>
            <a:xfrm>
              <a:off x="3382009" y="5509259"/>
              <a:ext cx="119379" cy="6261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382009" y="5509259"/>
              <a:ext cx="119380" cy="626110"/>
            </a:xfrm>
            <a:custGeom>
              <a:avLst/>
              <a:gdLst/>
              <a:ahLst/>
              <a:cxnLst/>
              <a:rect l="l" t="t" r="r" b="b"/>
              <a:pathLst>
                <a:path w="119379" h="626110">
                  <a:moveTo>
                    <a:pt x="0" y="0"/>
                  </a:moveTo>
                  <a:lnTo>
                    <a:pt x="119379" y="0"/>
                  </a:lnTo>
                  <a:lnTo>
                    <a:pt x="119379" y="626109"/>
                  </a:lnTo>
                  <a:lnTo>
                    <a:pt x="0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9" name="object 99"/>
          <p:cNvGrpSpPr/>
          <p:nvPr/>
        </p:nvGrpSpPr>
        <p:grpSpPr>
          <a:xfrm>
            <a:off x="3556000" y="5664200"/>
            <a:ext cx="1094740" cy="487680"/>
            <a:chOff x="3556000" y="5664200"/>
            <a:chExt cx="1094740" cy="487680"/>
          </a:xfrm>
        </p:grpSpPr>
        <p:sp>
          <p:nvSpPr>
            <p:cNvPr id="100" name="object 100"/>
            <p:cNvSpPr/>
            <p:nvPr/>
          </p:nvSpPr>
          <p:spPr>
            <a:xfrm>
              <a:off x="3556000" y="5664200"/>
              <a:ext cx="370839" cy="4876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952240" y="5670550"/>
              <a:ext cx="328929" cy="4749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952240" y="5670550"/>
              <a:ext cx="328930" cy="474980"/>
            </a:xfrm>
            <a:custGeom>
              <a:avLst/>
              <a:gdLst/>
              <a:ahLst/>
              <a:cxnLst/>
              <a:rect l="l" t="t" r="r" b="b"/>
              <a:pathLst>
                <a:path w="328929" h="474979">
                  <a:moveTo>
                    <a:pt x="0" y="339090"/>
                  </a:moveTo>
                  <a:lnTo>
                    <a:pt x="118110" y="322580"/>
                  </a:lnTo>
                  <a:lnTo>
                    <a:pt x="119380" y="330200"/>
                  </a:lnTo>
                  <a:lnTo>
                    <a:pt x="121920" y="336550"/>
                  </a:lnTo>
                  <a:lnTo>
                    <a:pt x="124460" y="342900"/>
                  </a:lnTo>
                  <a:lnTo>
                    <a:pt x="127000" y="349250"/>
                  </a:lnTo>
                  <a:lnTo>
                    <a:pt x="129539" y="354330"/>
                  </a:lnTo>
                  <a:lnTo>
                    <a:pt x="132080" y="358140"/>
                  </a:lnTo>
                  <a:lnTo>
                    <a:pt x="134620" y="363219"/>
                  </a:lnTo>
                  <a:lnTo>
                    <a:pt x="138430" y="367030"/>
                  </a:lnTo>
                  <a:lnTo>
                    <a:pt x="139700" y="368300"/>
                  </a:lnTo>
                  <a:lnTo>
                    <a:pt x="142239" y="369569"/>
                  </a:lnTo>
                  <a:lnTo>
                    <a:pt x="144780" y="372109"/>
                  </a:lnTo>
                  <a:lnTo>
                    <a:pt x="149860" y="374650"/>
                  </a:lnTo>
                  <a:lnTo>
                    <a:pt x="153670" y="375920"/>
                  </a:lnTo>
                  <a:lnTo>
                    <a:pt x="157480" y="377190"/>
                  </a:lnTo>
                  <a:lnTo>
                    <a:pt x="162560" y="378459"/>
                  </a:lnTo>
                  <a:lnTo>
                    <a:pt x="167639" y="379730"/>
                  </a:lnTo>
                  <a:lnTo>
                    <a:pt x="173989" y="379730"/>
                  </a:lnTo>
                  <a:lnTo>
                    <a:pt x="179070" y="379730"/>
                  </a:lnTo>
                  <a:lnTo>
                    <a:pt x="184150" y="378459"/>
                  </a:lnTo>
                  <a:lnTo>
                    <a:pt x="189230" y="377190"/>
                  </a:lnTo>
                  <a:lnTo>
                    <a:pt x="194310" y="375920"/>
                  </a:lnTo>
                  <a:lnTo>
                    <a:pt x="198120" y="373380"/>
                  </a:lnTo>
                  <a:lnTo>
                    <a:pt x="203200" y="370840"/>
                  </a:lnTo>
                  <a:lnTo>
                    <a:pt x="207010" y="368300"/>
                  </a:lnTo>
                  <a:lnTo>
                    <a:pt x="208280" y="367030"/>
                  </a:lnTo>
                  <a:lnTo>
                    <a:pt x="209550" y="364490"/>
                  </a:lnTo>
                  <a:lnTo>
                    <a:pt x="212089" y="361950"/>
                  </a:lnTo>
                  <a:lnTo>
                    <a:pt x="213360" y="360680"/>
                  </a:lnTo>
                  <a:lnTo>
                    <a:pt x="214630" y="359409"/>
                  </a:lnTo>
                  <a:lnTo>
                    <a:pt x="215900" y="356869"/>
                  </a:lnTo>
                  <a:lnTo>
                    <a:pt x="215900" y="355600"/>
                  </a:lnTo>
                  <a:lnTo>
                    <a:pt x="217170" y="354330"/>
                  </a:lnTo>
                  <a:lnTo>
                    <a:pt x="217170" y="353059"/>
                  </a:lnTo>
                  <a:lnTo>
                    <a:pt x="218439" y="350519"/>
                  </a:lnTo>
                  <a:lnTo>
                    <a:pt x="219710" y="349250"/>
                  </a:lnTo>
                  <a:lnTo>
                    <a:pt x="219710" y="346709"/>
                  </a:lnTo>
                  <a:lnTo>
                    <a:pt x="219710" y="345440"/>
                  </a:lnTo>
                  <a:lnTo>
                    <a:pt x="219710" y="342900"/>
                  </a:lnTo>
                  <a:lnTo>
                    <a:pt x="220980" y="341630"/>
                  </a:lnTo>
                  <a:lnTo>
                    <a:pt x="220980" y="339090"/>
                  </a:lnTo>
                  <a:lnTo>
                    <a:pt x="220980" y="336550"/>
                  </a:lnTo>
                  <a:lnTo>
                    <a:pt x="220980" y="334009"/>
                  </a:lnTo>
                  <a:lnTo>
                    <a:pt x="219710" y="332740"/>
                  </a:lnTo>
                  <a:lnTo>
                    <a:pt x="219710" y="330200"/>
                  </a:lnTo>
                  <a:lnTo>
                    <a:pt x="219710" y="327659"/>
                  </a:lnTo>
                  <a:lnTo>
                    <a:pt x="219710" y="326390"/>
                  </a:lnTo>
                  <a:lnTo>
                    <a:pt x="218439" y="323850"/>
                  </a:lnTo>
                  <a:lnTo>
                    <a:pt x="217170" y="322580"/>
                  </a:lnTo>
                  <a:lnTo>
                    <a:pt x="217170" y="320040"/>
                  </a:lnTo>
                  <a:lnTo>
                    <a:pt x="215900" y="318769"/>
                  </a:lnTo>
                  <a:lnTo>
                    <a:pt x="214630" y="317500"/>
                  </a:lnTo>
                  <a:lnTo>
                    <a:pt x="214630" y="314959"/>
                  </a:lnTo>
                  <a:lnTo>
                    <a:pt x="212089" y="313690"/>
                  </a:lnTo>
                  <a:lnTo>
                    <a:pt x="212089" y="312419"/>
                  </a:lnTo>
                  <a:lnTo>
                    <a:pt x="209550" y="309880"/>
                  </a:lnTo>
                  <a:lnTo>
                    <a:pt x="207010" y="307340"/>
                  </a:lnTo>
                  <a:lnTo>
                    <a:pt x="205739" y="306069"/>
                  </a:lnTo>
                  <a:lnTo>
                    <a:pt x="204470" y="306069"/>
                  </a:lnTo>
                  <a:lnTo>
                    <a:pt x="199389" y="303530"/>
                  </a:lnTo>
                  <a:lnTo>
                    <a:pt x="195580" y="302259"/>
                  </a:lnTo>
                  <a:lnTo>
                    <a:pt x="189230" y="299719"/>
                  </a:lnTo>
                  <a:lnTo>
                    <a:pt x="175260" y="294640"/>
                  </a:lnTo>
                  <a:lnTo>
                    <a:pt x="128270" y="281940"/>
                  </a:lnTo>
                  <a:lnTo>
                    <a:pt x="85089" y="267969"/>
                  </a:lnTo>
                  <a:lnTo>
                    <a:pt x="77470" y="264159"/>
                  </a:lnTo>
                  <a:lnTo>
                    <a:pt x="69850" y="260350"/>
                  </a:lnTo>
                  <a:lnTo>
                    <a:pt x="64770" y="257809"/>
                  </a:lnTo>
                  <a:lnTo>
                    <a:pt x="59689" y="252730"/>
                  </a:lnTo>
                  <a:lnTo>
                    <a:pt x="53339" y="248919"/>
                  </a:lnTo>
                  <a:lnTo>
                    <a:pt x="48260" y="242569"/>
                  </a:lnTo>
                  <a:lnTo>
                    <a:pt x="43180" y="236219"/>
                  </a:lnTo>
                  <a:lnTo>
                    <a:pt x="39370" y="229869"/>
                  </a:lnTo>
                  <a:lnTo>
                    <a:pt x="34289" y="222250"/>
                  </a:lnTo>
                  <a:lnTo>
                    <a:pt x="30480" y="214630"/>
                  </a:lnTo>
                  <a:lnTo>
                    <a:pt x="26670" y="207009"/>
                  </a:lnTo>
                  <a:lnTo>
                    <a:pt x="22860" y="198119"/>
                  </a:lnTo>
                  <a:lnTo>
                    <a:pt x="20320" y="189230"/>
                  </a:lnTo>
                  <a:lnTo>
                    <a:pt x="17780" y="180340"/>
                  </a:lnTo>
                  <a:lnTo>
                    <a:pt x="15239" y="171450"/>
                  </a:lnTo>
                  <a:lnTo>
                    <a:pt x="13970" y="162559"/>
                  </a:lnTo>
                  <a:lnTo>
                    <a:pt x="13970" y="152400"/>
                  </a:lnTo>
                  <a:lnTo>
                    <a:pt x="13970" y="142240"/>
                  </a:lnTo>
                  <a:lnTo>
                    <a:pt x="13970" y="132080"/>
                  </a:lnTo>
                  <a:lnTo>
                    <a:pt x="13970" y="120650"/>
                  </a:lnTo>
                  <a:lnTo>
                    <a:pt x="16510" y="110490"/>
                  </a:lnTo>
                  <a:lnTo>
                    <a:pt x="17780" y="100330"/>
                  </a:lnTo>
                  <a:lnTo>
                    <a:pt x="20320" y="91440"/>
                  </a:lnTo>
                  <a:lnTo>
                    <a:pt x="24130" y="81280"/>
                  </a:lnTo>
                  <a:lnTo>
                    <a:pt x="26670" y="73659"/>
                  </a:lnTo>
                  <a:lnTo>
                    <a:pt x="31750" y="64769"/>
                  </a:lnTo>
                  <a:lnTo>
                    <a:pt x="36830" y="57150"/>
                  </a:lnTo>
                  <a:lnTo>
                    <a:pt x="40639" y="49530"/>
                  </a:lnTo>
                  <a:lnTo>
                    <a:pt x="45720" y="43180"/>
                  </a:lnTo>
                  <a:lnTo>
                    <a:pt x="52070" y="36830"/>
                  </a:lnTo>
                  <a:lnTo>
                    <a:pt x="58420" y="31750"/>
                  </a:lnTo>
                  <a:lnTo>
                    <a:pt x="64770" y="25400"/>
                  </a:lnTo>
                  <a:lnTo>
                    <a:pt x="72389" y="21590"/>
                  </a:lnTo>
                  <a:lnTo>
                    <a:pt x="80010" y="16509"/>
                  </a:lnTo>
                  <a:lnTo>
                    <a:pt x="87630" y="12700"/>
                  </a:lnTo>
                  <a:lnTo>
                    <a:pt x="96520" y="10159"/>
                  </a:lnTo>
                  <a:lnTo>
                    <a:pt x="106680" y="7619"/>
                  </a:lnTo>
                  <a:lnTo>
                    <a:pt x="116839" y="5080"/>
                  </a:lnTo>
                  <a:lnTo>
                    <a:pt x="127000" y="2540"/>
                  </a:lnTo>
                  <a:lnTo>
                    <a:pt x="138430" y="1269"/>
                  </a:lnTo>
                  <a:lnTo>
                    <a:pt x="163830" y="0"/>
                  </a:lnTo>
                  <a:lnTo>
                    <a:pt x="189230" y="1269"/>
                  </a:lnTo>
                  <a:lnTo>
                    <a:pt x="229870" y="7619"/>
                  </a:lnTo>
                  <a:lnTo>
                    <a:pt x="251460" y="16509"/>
                  </a:lnTo>
                  <a:lnTo>
                    <a:pt x="257810" y="20319"/>
                  </a:lnTo>
                  <a:lnTo>
                    <a:pt x="264160" y="24130"/>
                  </a:lnTo>
                  <a:lnTo>
                    <a:pt x="269239" y="29209"/>
                  </a:lnTo>
                  <a:lnTo>
                    <a:pt x="274320" y="33019"/>
                  </a:lnTo>
                  <a:lnTo>
                    <a:pt x="279400" y="39369"/>
                  </a:lnTo>
                  <a:lnTo>
                    <a:pt x="284480" y="44450"/>
                  </a:lnTo>
                  <a:lnTo>
                    <a:pt x="288289" y="50800"/>
                  </a:lnTo>
                  <a:lnTo>
                    <a:pt x="293370" y="58419"/>
                  </a:lnTo>
                  <a:lnTo>
                    <a:pt x="297180" y="64769"/>
                  </a:lnTo>
                  <a:lnTo>
                    <a:pt x="300989" y="73659"/>
                  </a:lnTo>
                  <a:lnTo>
                    <a:pt x="304800" y="81280"/>
                  </a:lnTo>
                  <a:lnTo>
                    <a:pt x="308610" y="91440"/>
                  </a:lnTo>
                  <a:lnTo>
                    <a:pt x="312420" y="100330"/>
                  </a:lnTo>
                  <a:lnTo>
                    <a:pt x="314960" y="110490"/>
                  </a:lnTo>
                  <a:lnTo>
                    <a:pt x="317500" y="121919"/>
                  </a:lnTo>
                  <a:lnTo>
                    <a:pt x="205739" y="138430"/>
                  </a:lnTo>
                  <a:lnTo>
                    <a:pt x="204470" y="132080"/>
                  </a:lnTo>
                  <a:lnTo>
                    <a:pt x="203200" y="127000"/>
                  </a:lnTo>
                  <a:lnTo>
                    <a:pt x="201930" y="123190"/>
                  </a:lnTo>
                  <a:lnTo>
                    <a:pt x="199389" y="119380"/>
                  </a:lnTo>
                  <a:lnTo>
                    <a:pt x="198120" y="115569"/>
                  </a:lnTo>
                  <a:lnTo>
                    <a:pt x="196850" y="113030"/>
                  </a:lnTo>
                  <a:lnTo>
                    <a:pt x="195580" y="111759"/>
                  </a:lnTo>
                  <a:lnTo>
                    <a:pt x="195580" y="110490"/>
                  </a:lnTo>
                  <a:lnTo>
                    <a:pt x="194310" y="109219"/>
                  </a:lnTo>
                  <a:lnTo>
                    <a:pt x="193039" y="106680"/>
                  </a:lnTo>
                  <a:lnTo>
                    <a:pt x="191770" y="105409"/>
                  </a:lnTo>
                  <a:lnTo>
                    <a:pt x="187960" y="102869"/>
                  </a:lnTo>
                  <a:lnTo>
                    <a:pt x="184150" y="100330"/>
                  </a:lnTo>
                  <a:lnTo>
                    <a:pt x="180339" y="97790"/>
                  </a:lnTo>
                  <a:lnTo>
                    <a:pt x="175260" y="96519"/>
                  </a:lnTo>
                  <a:lnTo>
                    <a:pt x="171450" y="93980"/>
                  </a:lnTo>
                  <a:lnTo>
                    <a:pt x="167639" y="92709"/>
                  </a:lnTo>
                  <a:lnTo>
                    <a:pt x="162560" y="91440"/>
                  </a:lnTo>
                  <a:lnTo>
                    <a:pt x="157480" y="91440"/>
                  </a:lnTo>
                  <a:lnTo>
                    <a:pt x="153670" y="91440"/>
                  </a:lnTo>
                  <a:lnTo>
                    <a:pt x="148589" y="92709"/>
                  </a:lnTo>
                  <a:lnTo>
                    <a:pt x="144780" y="93980"/>
                  </a:lnTo>
                  <a:lnTo>
                    <a:pt x="140970" y="95250"/>
                  </a:lnTo>
                  <a:lnTo>
                    <a:pt x="137160" y="96519"/>
                  </a:lnTo>
                  <a:lnTo>
                    <a:pt x="133350" y="97790"/>
                  </a:lnTo>
                  <a:lnTo>
                    <a:pt x="132080" y="99059"/>
                  </a:lnTo>
                  <a:lnTo>
                    <a:pt x="130810" y="100330"/>
                  </a:lnTo>
                  <a:lnTo>
                    <a:pt x="129539" y="101600"/>
                  </a:lnTo>
                  <a:lnTo>
                    <a:pt x="128270" y="102869"/>
                  </a:lnTo>
                  <a:lnTo>
                    <a:pt x="125730" y="105409"/>
                  </a:lnTo>
                  <a:lnTo>
                    <a:pt x="125730" y="106680"/>
                  </a:lnTo>
                  <a:lnTo>
                    <a:pt x="124460" y="107950"/>
                  </a:lnTo>
                  <a:lnTo>
                    <a:pt x="123189" y="110490"/>
                  </a:lnTo>
                  <a:lnTo>
                    <a:pt x="123189" y="111759"/>
                  </a:lnTo>
                  <a:lnTo>
                    <a:pt x="121920" y="113030"/>
                  </a:lnTo>
                  <a:lnTo>
                    <a:pt x="121920" y="114300"/>
                  </a:lnTo>
                  <a:lnTo>
                    <a:pt x="120650" y="115569"/>
                  </a:lnTo>
                  <a:lnTo>
                    <a:pt x="120650" y="118109"/>
                  </a:lnTo>
                  <a:lnTo>
                    <a:pt x="120650" y="119380"/>
                  </a:lnTo>
                  <a:lnTo>
                    <a:pt x="120650" y="120650"/>
                  </a:lnTo>
                  <a:lnTo>
                    <a:pt x="119380" y="123190"/>
                  </a:lnTo>
                  <a:lnTo>
                    <a:pt x="119380" y="124459"/>
                  </a:lnTo>
                  <a:lnTo>
                    <a:pt x="119380" y="134619"/>
                  </a:lnTo>
                  <a:lnTo>
                    <a:pt x="120650" y="135890"/>
                  </a:lnTo>
                  <a:lnTo>
                    <a:pt x="120650" y="138430"/>
                  </a:lnTo>
                  <a:lnTo>
                    <a:pt x="120650" y="139700"/>
                  </a:lnTo>
                  <a:lnTo>
                    <a:pt x="121920" y="140969"/>
                  </a:lnTo>
                  <a:lnTo>
                    <a:pt x="121920" y="142240"/>
                  </a:lnTo>
                  <a:lnTo>
                    <a:pt x="123189" y="144780"/>
                  </a:lnTo>
                  <a:lnTo>
                    <a:pt x="124460" y="146050"/>
                  </a:lnTo>
                  <a:lnTo>
                    <a:pt x="124460" y="147319"/>
                  </a:lnTo>
                  <a:lnTo>
                    <a:pt x="125730" y="148590"/>
                  </a:lnTo>
                  <a:lnTo>
                    <a:pt x="127000" y="149859"/>
                  </a:lnTo>
                  <a:lnTo>
                    <a:pt x="128270" y="151130"/>
                  </a:lnTo>
                  <a:lnTo>
                    <a:pt x="143510" y="158750"/>
                  </a:lnTo>
                  <a:lnTo>
                    <a:pt x="149860" y="161290"/>
                  </a:lnTo>
                  <a:lnTo>
                    <a:pt x="163830" y="165100"/>
                  </a:lnTo>
                  <a:lnTo>
                    <a:pt x="181610" y="168909"/>
                  </a:lnTo>
                  <a:lnTo>
                    <a:pt x="209550" y="173990"/>
                  </a:lnTo>
                  <a:lnTo>
                    <a:pt x="233680" y="180340"/>
                  </a:lnTo>
                  <a:lnTo>
                    <a:pt x="269239" y="195580"/>
                  </a:lnTo>
                  <a:lnTo>
                    <a:pt x="288289" y="210819"/>
                  </a:lnTo>
                  <a:lnTo>
                    <a:pt x="294639" y="217169"/>
                  </a:lnTo>
                  <a:lnTo>
                    <a:pt x="299720" y="223519"/>
                  </a:lnTo>
                  <a:lnTo>
                    <a:pt x="304800" y="231140"/>
                  </a:lnTo>
                  <a:lnTo>
                    <a:pt x="308610" y="237490"/>
                  </a:lnTo>
                  <a:lnTo>
                    <a:pt x="313689" y="245109"/>
                  </a:lnTo>
                  <a:lnTo>
                    <a:pt x="326389" y="288290"/>
                  </a:lnTo>
                  <a:lnTo>
                    <a:pt x="327660" y="298450"/>
                  </a:lnTo>
                  <a:lnTo>
                    <a:pt x="327660" y="307340"/>
                  </a:lnTo>
                  <a:lnTo>
                    <a:pt x="328930" y="317500"/>
                  </a:lnTo>
                  <a:lnTo>
                    <a:pt x="327660" y="327659"/>
                  </a:lnTo>
                  <a:lnTo>
                    <a:pt x="327660" y="336550"/>
                  </a:lnTo>
                  <a:lnTo>
                    <a:pt x="326389" y="346709"/>
                  </a:lnTo>
                  <a:lnTo>
                    <a:pt x="316230" y="384809"/>
                  </a:lnTo>
                  <a:lnTo>
                    <a:pt x="312420" y="393700"/>
                  </a:lnTo>
                  <a:lnTo>
                    <a:pt x="308610" y="402590"/>
                  </a:lnTo>
                  <a:lnTo>
                    <a:pt x="285750" y="434340"/>
                  </a:lnTo>
                  <a:lnTo>
                    <a:pt x="261620" y="452120"/>
                  </a:lnTo>
                  <a:lnTo>
                    <a:pt x="252730" y="458470"/>
                  </a:lnTo>
                  <a:lnTo>
                    <a:pt x="242570" y="462280"/>
                  </a:lnTo>
                  <a:lnTo>
                    <a:pt x="232410" y="466090"/>
                  </a:lnTo>
                  <a:lnTo>
                    <a:pt x="220980" y="469900"/>
                  </a:lnTo>
                  <a:lnTo>
                    <a:pt x="208280" y="471170"/>
                  </a:lnTo>
                  <a:lnTo>
                    <a:pt x="195580" y="473709"/>
                  </a:lnTo>
                  <a:lnTo>
                    <a:pt x="181610" y="473709"/>
                  </a:lnTo>
                  <a:lnTo>
                    <a:pt x="167639" y="474980"/>
                  </a:lnTo>
                  <a:lnTo>
                    <a:pt x="147320" y="473709"/>
                  </a:lnTo>
                  <a:lnTo>
                    <a:pt x="128270" y="472440"/>
                  </a:lnTo>
                  <a:lnTo>
                    <a:pt x="80010" y="461009"/>
                  </a:lnTo>
                  <a:lnTo>
                    <a:pt x="62230" y="450850"/>
                  </a:lnTo>
                  <a:lnTo>
                    <a:pt x="55880" y="447040"/>
                  </a:lnTo>
                  <a:lnTo>
                    <a:pt x="24130" y="408940"/>
                  </a:lnTo>
                  <a:lnTo>
                    <a:pt x="16510" y="396240"/>
                  </a:lnTo>
                  <a:lnTo>
                    <a:pt x="11430" y="383540"/>
                  </a:lnTo>
                  <a:lnTo>
                    <a:pt x="7620" y="369569"/>
                  </a:lnTo>
                  <a:lnTo>
                    <a:pt x="3810" y="354330"/>
                  </a:lnTo>
                  <a:lnTo>
                    <a:pt x="0" y="33909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4315459" y="5670550"/>
              <a:ext cx="328929" cy="4749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4315459" y="5670550"/>
              <a:ext cx="328930" cy="474980"/>
            </a:xfrm>
            <a:custGeom>
              <a:avLst/>
              <a:gdLst/>
              <a:ahLst/>
              <a:cxnLst/>
              <a:rect l="l" t="t" r="r" b="b"/>
              <a:pathLst>
                <a:path w="328929" h="474979">
                  <a:moveTo>
                    <a:pt x="0" y="339090"/>
                  </a:moveTo>
                  <a:lnTo>
                    <a:pt x="118110" y="322580"/>
                  </a:lnTo>
                  <a:lnTo>
                    <a:pt x="120650" y="330200"/>
                  </a:lnTo>
                  <a:lnTo>
                    <a:pt x="121919" y="336550"/>
                  </a:lnTo>
                  <a:lnTo>
                    <a:pt x="124460" y="342900"/>
                  </a:lnTo>
                  <a:lnTo>
                    <a:pt x="127000" y="349250"/>
                  </a:lnTo>
                  <a:lnTo>
                    <a:pt x="129539" y="354330"/>
                  </a:lnTo>
                  <a:lnTo>
                    <a:pt x="132079" y="358140"/>
                  </a:lnTo>
                  <a:lnTo>
                    <a:pt x="135889" y="363219"/>
                  </a:lnTo>
                  <a:lnTo>
                    <a:pt x="138429" y="367030"/>
                  </a:lnTo>
                  <a:lnTo>
                    <a:pt x="139700" y="368300"/>
                  </a:lnTo>
                  <a:lnTo>
                    <a:pt x="142239" y="369569"/>
                  </a:lnTo>
                  <a:lnTo>
                    <a:pt x="146050" y="372109"/>
                  </a:lnTo>
                  <a:lnTo>
                    <a:pt x="149860" y="374650"/>
                  </a:lnTo>
                  <a:lnTo>
                    <a:pt x="153669" y="375920"/>
                  </a:lnTo>
                  <a:lnTo>
                    <a:pt x="158750" y="377190"/>
                  </a:lnTo>
                  <a:lnTo>
                    <a:pt x="163829" y="378459"/>
                  </a:lnTo>
                  <a:lnTo>
                    <a:pt x="168910" y="379730"/>
                  </a:lnTo>
                  <a:lnTo>
                    <a:pt x="173989" y="379730"/>
                  </a:lnTo>
                  <a:lnTo>
                    <a:pt x="179069" y="379730"/>
                  </a:lnTo>
                  <a:lnTo>
                    <a:pt x="184150" y="378459"/>
                  </a:lnTo>
                  <a:lnTo>
                    <a:pt x="190500" y="377190"/>
                  </a:lnTo>
                  <a:lnTo>
                    <a:pt x="194310" y="375920"/>
                  </a:lnTo>
                  <a:lnTo>
                    <a:pt x="199389" y="373380"/>
                  </a:lnTo>
                  <a:lnTo>
                    <a:pt x="203200" y="370840"/>
                  </a:lnTo>
                  <a:lnTo>
                    <a:pt x="207010" y="368300"/>
                  </a:lnTo>
                  <a:lnTo>
                    <a:pt x="208279" y="367030"/>
                  </a:lnTo>
                  <a:lnTo>
                    <a:pt x="210819" y="364490"/>
                  </a:lnTo>
                  <a:lnTo>
                    <a:pt x="213360" y="361950"/>
                  </a:lnTo>
                  <a:lnTo>
                    <a:pt x="214629" y="360680"/>
                  </a:lnTo>
                  <a:lnTo>
                    <a:pt x="214629" y="359409"/>
                  </a:lnTo>
                  <a:lnTo>
                    <a:pt x="215900" y="356869"/>
                  </a:lnTo>
                  <a:lnTo>
                    <a:pt x="217169" y="355600"/>
                  </a:lnTo>
                  <a:lnTo>
                    <a:pt x="217169" y="354330"/>
                  </a:lnTo>
                  <a:lnTo>
                    <a:pt x="218439" y="353059"/>
                  </a:lnTo>
                  <a:lnTo>
                    <a:pt x="218439" y="350519"/>
                  </a:lnTo>
                  <a:lnTo>
                    <a:pt x="219710" y="349250"/>
                  </a:lnTo>
                  <a:lnTo>
                    <a:pt x="219710" y="346709"/>
                  </a:lnTo>
                  <a:lnTo>
                    <a:pt x="219710" y="345440"/>
                  </a:lnTo>
                  <a:lnTo>
                    <a:pt x="219710" y="342900"/>
                  </a:lnTo>
                  <a:lnTo>
                    <a:pt x="220979" y="341630"/>
                  </a:lnTo>
                  <a:lnTo>
                    <a:pt x="220979" y="339090"/>
                  </a:lnTo>
                  <a:lnTo>
                    <a:pt x="220979" y="336550"/>
                  </a:lnTo>
                  <a:lnTo>
                    <a:pt x="220979" y="334009"/>
                  </a:lnTo>
                  <a:lnTo>
                    <a:pt x="219710" y="332740"/>
                  </a:lnTo>
                  <a:lnTo>
                    <a:pt x="219710" y="330200"/>
                  </a:lnTo>
                  <a:lnTo>
                    <a:pt x="219710" y="327659"/>
                  </a:lnTo>
                  <a:lnTo>
                    <a:pt x="219710" y="326390"/>
                  </a:lnTo>
                  <a:lnTo>
                    <a:pt x="218439" y="323850"/>
                  </a:lnTo>
                  <a:lnTo>
                    <a:pt x="218439" y="322580"/>
                  </a:lnTo>
                  <a:lnTo>
                    <a:pt x="217169" y="320040"/>
                  </a:lnTo>
                  <a:lnTo>
                    <a:pt x="215900" y="318769"/>
                  </a:lnTo>
                  <a:lnTo>
                    <a:pt x="215900" y="317500"/>
                  </a:lnTo>
                  <a:lnTo>
                    <a:pt x="214629" y="314959"/>
                  </a:lnTo>
                  <a:lnTo>
                    <a:pt x="213360" y="313690"/>
                  </a:lnTo>
                  <a:lnTo>
                    <a:pt x="212089" y="312419"/>
                  </a:lnTo>
                  <a:lnTo>
                    <a:pt x="210819" y="309880"/>
                  </a:lnTo>
                  <a:lnTo>
                    <a:pt x="207010" y="307340"/>
                  </a:lnTo>
                  <a:lnTo>
                    <a:pt x="205739" y="306069"/>
                  </a:lnTo>
                  <a:lnTo>
                    <a:pt x="204469" y="306069"/>
                  </a:lnTo>
                  <a:lnTo>
                    <a:pt x="200660" y="303530"/>
                  </a:lnTo>
                  <a:lnTo>
                    <a:pt x="195579" y="302259"/>
                  </a:lnTo>
                  <a:lnTo>
                    <a:pt x="190500" y="299719"/>
                  </a:lnTo>
                  <a:lnTo>
                    <a:pt x="175260" y="294640"/>
                  </a:lnTo>
                  <a:lnTo>
                    <a:pt x="156210" y="289559"/>
                  </a:lnTo>
                  <a:lnTo>
                    <a:pt x="128269" y="281940"/>
                  </a:lnTo>
                  <a:lnTo>
                    <a:pt x="104139" y="274319"/>
                  </a:lnTo>
                  <a:lnTo>
                    <a:pt x="85089" y="267969"/>
                  </a:lnTo>
                  <a:lnTo>
                    <a:pt x="77469" y="264159"/>
                  </a:lnTo>
                  <a:lnTo>
                    <a:pt x="71119" y="260350"/>
                  </a:lnTo>
                  <a:lnTo>
                    <a:pt x="64769" y="257809"/>
                  </a:lnTo>
                  <a:lnTo>
                    <a:pt x="59689" y="252730"/>
                  </a:lnTo>
                  <a:lnTo>
                    <a:pt x="53339" y="248919"/>
                  </a:lnTo>
                  <a:lnTo>
                    <a:pt x="48260" y="242569"/>
                  </a:lnTo>
                  <a:lnTo>
                    <a:pt x="44450" y="236219"/>
                  </a:lnTo>
                  <a:lnTo>
                    <a:pt x="39369" y="229869"/>
                  </a:lnTo>
                  <a:lnTo>
                    <a:pt x="34289" y="222250"/>
                  </a:lnTo>
                  <a:lnTo>
                    <a:pt x="17779" y="180340"/>
                  </a:lnTo>
                  <a:lnTo>
                    <a:pt x="16510" y="171450"/>
                  </a:lnTo>
                  <a:lnTo>
                    <a:pt x="15239" y="162559"/>
                  </a:lnTo>
                  <a:lnTo>
                    <a:pt x="13969" y="152400"/>
                  </a:lnTo>
                  <a:lnTo>
                    <a:pt x="13969" y="142240"/>
                  </a:lnTo>
                  <a:lnTo>
                    <a:pt x="13969" y="132080"/>
                  </a:lnTo>
                  <a:lnTo>
                    <a:pt x="15239" y="120650"/>
                  </a:lnTo>
                  <a:lnTo>
                    <a:pt x="16510" y="110490"/>
                  </a:lnTo>
                  <a:lnTo>
                    <a:pt x="17779" y="100330"/>
                  </a:lnTo>
                  <a:lnTo>
                    <a:pt x="21589" y="91440"/>
                  </a:lnTo>
                  <a:lnTo>
                    <a:pt x="24129" y="81280"/>
                  </a:lnTo>
                  <a:lnTo>
                    <a:pt x="27939" y="73659"/>
                  </a:lnTo>
                  <a:lnTo>
                    <a:pt x="31750" y="64769"/>
                  </a:lnTo>
                  <a:lnTo>
                    <a:pt x="36829" y="57150"/>
                  </a:lnTo>
                  <a:lnTo>
                    <a:pt x="40639" y="49530"/>
                  </a:lnTo>
                  <a:lnTo>
                    <a:pt x="46989" y="43180"/>
                  </a:lnTo>
                  <a:lnTo>
                    <a:pt x="53339" y="36830"/>
                  </a:lnTo>
                  <a:lnTo>
                    <a:pt x="59689" y="31750"/>
                  </a:lnTo>
                  <a:lnTo>
                    <a:pt x="66039" y="25400"/>
                  </a:lnTo>
                  <a:lnTo>
                    <a:pt x="72389" y="21590"/>
                  </a:lnTo>
                  <a:lnTo>
                    <a:pt x="80010" y="16509"/>
                  </a:lnTo>
                  <a:lnTo>
                    <a:pt x="88900" y="12700"/>
                  </a:lnTo>
                  <a:lnTo>
                    <a:pt x="97789" y="10159"/>
                  </a:lnTo>
                  <a:lnTo>
                    <a:pt x="106679" y="7619"/>
                  </a:lnTo>
                  <a:lnTo>
                    <a:pt x="116839" y="5080"/>
                  </a:lnTo>
                  <a:lnTo>
                    <a:pt x="127000" y="2540"/>
                  </a:lnTo>
                  <a:lnTo>
                    <a:pt x="138429" y="1269"/>
                  </a:lnTo>
                  <a:lnTo>
                    <a:pt x="163829" y="0"/>
                  </a:lnTo>
                  <a:lnTo>
                    <a:pt x="190500" y="1269"/>
                  </a:lnTo>
                  <a:lnTo>
                    <a:pt x="212089" y="3809"/>
                  </a:lnTo>
                  <a:lnTo>
                    <a:pt x="251460" y="16509"/>
                  </a:lnTo>
                  <a:lnTo>
                    <a:pt x="257810" y="20319"/>
                  </a:lnTo>
                  <a:lnTo>
                    <a:pt x="264160" y="24130"/>
                  </a:lnTo>
                  <a:lnTo>
                    <a:pt x="269239" y="29209"/>
                  </a:lnTo>
                  <a:lnTo>
                    <a:pt x="274319" y="33019"/>
                  </a:lnTo>
                  <a:lnTo>
                    <a:pt x="280669" y="39369"/>
                  </a:lnTo>
                  <a:lnTo>
                    <a:pt x="284479" y="44450"/>
                  </a:lnTo>
                  <a:lnTo>
                    <a:pt x="289560" y="50800"/>
                  </a:lnTo>
                  <a:lnTo>
                    <a:pt x="293369" y="58419"/>
                  </a:lnTo>
                  <a:lnTo>
                    <a:pt x="298450" y="64769"/>
                  </a:lnTo>
                  <a:lnTo>
                    <a:pt x="302260" y="73659"/>
                  </a:lnTo>
                  <a:lnTo>
                    <a:pt x="306069" y="81280"/>
                  </a:lnTo>
                  <a:lnTo>
                    <a:pt x="308610" y="91440"/>
                  </a:lnTo>
                  <a:lnTo>
                    <a:pt x="312419" y="100330"/>
                  </a:lnTo>
                  <a:lnTo>
                    <a:pt x="314960" y="110490"/>
                  </a:lnTo>
                  <a:lnTo>
                    <a:pt x="318769" y="121919"/>
                  </a:lnTo>
                  <a:lnTo>
                    <a:pt x="207010" y="138430"/>
                  </a:lnTo>
                  <a:lnTo>
                    <a:pt x="205739" y="132080"/>
                  </a:lnTo>
                  <a:lnTo>
                    <a:pt x="204469" y="127000"/>
                  </a:lnTo>
                  <a:lnTo>
                    <a:pt x="201929" y="123190"/>
                  </a:lnTo>
                  <a:lnTo>
                    <a:pt x="200660" y="119380"/>
                  </a:lnTo>
                  <a:lnTo>
                    <a:pt x="198119" y="115569"/>
                  </a:lnTo>
                  <a:lnTo>
                    <a:pt x="198119" y="113030"/>
                  </a:lnTo>
                  <a:lnTo>
                    <a:pt x="196850" y="111759"/>
                  </a:lnTo>
                  <a:lnTo>
                    <a:pt x="195579" y="110490"/>
                  </a:lnTo>
                  <a:lnTo>
                    <a:pt x="194310" y="109219"/>
                  </a:lnTo>
                  <a:lnTo>
                    <a:pt x="193039" y="106680"/>
                  </a:lnTo>
                  <a:lnTo>
                    <a:pt x="191769" y="105409"/>
                  </a:lnTo>
                  <a:lnTo>
                    <a:pt x="187960" y="102869"/>
                  </a:lnTo>
                  <a:lnTo>
                    <a:pt x="184150" y="100330"/>
                  </a:lnTo>
                  <a:lnTo>
                    <a:pt x="180339" y="97790"/>
                  </a:lnTo>
                  <a:lnTo>
                    <a:pt x="176529" y="96519"/>
                  </a:lnTo>
                  <a:lnTo>
                    <a:pt x="172719" y="93980"/>
                  </a:lnTo>
                  <a:lnTo>
                    <a:pt x="167639" y="92709"/>
                  </a:lnTo>
                  <a:lnTo>
                    <a:pt x="162560" y="91440"/>
                  </a:lnTo>
                  <a:lnTo>
                    <a:pt x="158750" y="91440"/>
                  </a:lnTo>
                  <a:lnTo>
                    <a:pt x="153669" y="91440"/>
                  </a:lnTo>
                  <a:lnTo>
                    <a:pt x="148589" y="92709"/>
                  </a:lnTo>
                  <a:lnTo>
                    <a:pt x="144779" y="93980"/>
                  </a:lnTo>
                  <a:lnTo>
                    <a:pt x="140969" y="95250"/>
                  </a:lnTo>
                  <a:lnTo>
                    <a:pt x="137160" y="96519"/>
                  </a:lnTo>
                  <a:lnTo>
                    <a:pt x="134619" y="97790"/>
                  </a:lnTo>
                  <a:lnTo>
                    <a:pt x="133350" y="99059"/>
                  </a:lnTo>
                  <a:lnTo>
                    <a:pt x="132079" y="100330"/>
                  </a:lnTo>
                  <a:lnTo>
                    <a:pt x="129539" y="101600"/>
                  </a:lnTo>
                  <a:lnTo>
                    <a:pt x="128269" y="102869"/>
                  </a:lnTo>
                  <a:lnTo>
                    <a:pt x="127000" y="105409"/>
                  </a:lnTo>
                  <a:lnTo>
                    <a:pt x="125729" y="106680"/>
                  </a:lnTo>
                  <a:lnTo>
                    <a:pt x="124460" y="107950"/>
                  </a:lnTo>
                  <a:lnTo>
                    <a:pt x="124460" y="110490"/>
                  </a:lnTo>
                  <a:lnTo>
                    <a:pt x="123189" y="111759"/>
                  </a:lnTo>
                  <a:lnTo>
                    <a:pt x="123189" y="113030"/>
                  </a:lnTo>
                  <a:lnTo>
                    <a:pt x="121919" y="114300"/>
                  </a:lnTo>
                  <a:lnTo>
                    <a:pt x="121919" y="115569"/>
                  </a:lnTo>
                  <a:lnTo>
                    <a:pt x="120650" y="118109"/>
                  </a:lnTo>
                  <a:lnTo>
                    <a:pt x="120650" y="119380"/>
                  </a:lnTo>
                  <a:lnTo>
                    <a:pt x="120650" y="120650"/>
                  </a:lnTo>
                  <a:lnTo>
                    <a:pt x="120650" y="123190"/>
                  </a:lnTo>
                  <a:lnTo>
                    <a:pt x="119379" y="124459"/>
                  </a:lnTo>
                  <a:lnTo>
                    <a:pt x="119379" y="125730"/>
                  </a:lnTo>
                  <a:lnTo>
                    <a:pt x="119379" y="128269"/>
                  </a:lnTo>
                  <a:lnTo>
                    <a:pt x="119379" y="130809"/>
                  </a:lnTo>
                  <a:lnTo>
                    <a:pt x="120650" y="132080"/>
                  </a:lnTo>
                  <a:lnTo>
                    <a:pt x="120650" y="134619"/>
                  </a:lnTo>
                  <a:lnTo>
                    <a:pt x="120650" y="135890"/>
                  </a:lnTo>
                  <a:lnTo>
                    <a:pt x="120650" y="138430"/>
                  </a:lnTo>
                  <a:lnTo>
                    <a:pt x="121919" y="139700"/>
                  </a:lnTo>
                  <a:lnTo>
                    <a:pt x="121919" y="140969"/>
                  </a:lnTo>
                  <a:lnTo>
                    <a:pt x="123189" y="142240"/>
                  </a:lnTo>
                  <a:lnTo>
                    <a:pt x="123189" y="144780"/>
                  </a:lnTo>
                  <a:lnTo>
                    <a:pt x="124460" y="146050"/>
                  </a:lnTo>
                  <a:lnTo>
                    <a:pt x="125729" y="147319"/>
                  </a:lnTo>
                  <a:lnTo>
                    <a:pt x="125729" y="148590"/>
                  </a:lnTo>
                  <a:lnTo>
                    <a:pt x="127000" y="149859"/>
                  </a:lnTo>
                  <a:lnTo>
                    <a:pt x="128269" y="151130"/>
                  </a:lnTo>
                  <a:lnTo>
                    <a:pt x="129539" y="152400"/>
                  </a:lnTo>
                  <a:lnTo>
                    <a:pt x="132079" y="153669"/>
                  </a:lnTo>
                  <a:lnTo>
                    <a:pt x="134619" y="156209"/>
                  </a:lnTo>
                  <a:lnTo>
                    <a:pt x="138429" y="157480"/>
                  </a:lnTo>
                  <a:lnTo>
                    <a:pt x="143510" y="158750"/>
                  </a:lnTo>
                  <a:lnTo>
                    <a:pt x="149860" y="161290"/>
                  </a:lnTo>
                  <a:lnTo>
                    <a:pt x="163829" y="165100"/>
                  </a:lnTo>
                  <a:lnTo>
                    <a:pt x="181610" y="168909"/>
                  </a:lnTo>
                  <a:lnTo>
                    <a:pt x="209550" y="173990"/>
                  </a:lnTo>
                  <a:lnTo>
                    <a:pt x="233679" y="180340"/>
                  </a:lnTo>
                  <a:lnTo>
                    <a:pt x="243839" y="184150"/>
                  </a:lnTo>
                  <a:lnTo>
                    <a:pt x="252729" y="187959"/>
                  </a:lnTo>
                  <a:lnTo>
                    <a:pt x="262889" y="191769"/>
                  </a:lnTo>
                  <a:lnTo>
                    <a:pt x="269239" y="195580"/>
                  </a:lnTo>
                  <a:lnTo>
                    <a:pt x="276860" y="200659"/>
                  </a:lnTo>
                  <a:lnTo>
                    <a:pt x="283210" y="205740"/>
                  </a:lnTo>
                  <a:lnTo>
                    <a:pt x="289560" y="210819"/>
                  </a:lnTo>
                  <a:lnTo>
                    <a:pt x="295910" y="217169"/>
                  </a:lnTo>
                  <a:lnTo>
                    <a:pt x="300989" y="223519"/>
                  </a:lnTo>
                  <a:lnTo>
                    <a:pt x="304800" y="231140"/>
                  </a:lnTo>
                  <a:lnTo>
                    <a:pt x="309879" y="237490"/>
                  </a:lnTo>
                  <a:lnTo>
                    <a:pt x="325119" y="280669"/>
                  </a:lnTo>
                  <a:lnTo>
                    <a:pt x="327660" y="298450"/>
                  </a:lnTo>
                  <a:lnTo>
                    <a:pt x="328929" y="307340"/>
                  </a:lnTo>
                  <a:lnTo>
                    <a:pt x="328929" y="317500"/>
                  </a:lnTo>
                  <a:lnTo>
                    <a:pt x="328929" y="327659"/>
                  </a:lnTo>
                  <a:lnTo>
                    <a:pt x="327660" y="336550"/>
                  </a:lnTo>
                  <a:lnTo>
                    <a:pt x="320039" y="374650"/>
                  </a:lnTo>
                  <a:lnTo>
                    <a:pt x="312419" y="393700"/>
                  </a:lnTo>
                  <a:lnTo>
                    <a:pt x="308610" y="402590"/>
                  </a:lnTo>
                  <a:lnTo>
                    <a:pt x="303529" y="411480"/>
                  </a:lnTo>
                  <a:lnTo>
                    <a:pt x="298450" y="420370"/>
                  </a:lnTo>
                  <a:lnTo>
                    <a:pt x="292100" y="427990"/>
                  </a:lnTo>
                  <a:lnTo>
                    <a:pt x="285750" y="434340"/>
                  </a:lnTo>
                  <a:lnTo>
                    <a:pt x="278129" y="440690"/>
                  </a:lnTo>
                  <a:lnTo>
                    <a:pt x="270510" y="447040"/>
                  </a:lnTo>
                  <a:lnTo>
                    <a:pt x="232410" y="466090"/>
                  </a:lnTo>
                  <a:lnTo>
                    <a:pt x="209550" y="471170"/>
                  </a:lnTo>
                  <a:lnTo>
                    <a:pt x="195579" y="473709"/>
                  </a:lnTo>
                  <a:lnTo>
                    <a:pt x="181610" y="473709"/>
                  </a:lnTo>
                  <a:lnTo>
                    <a:pt x="167639" y="474980"/>
                  </a:lnTo>
                  <a:lnTo>
                    <a:pt x="147319" y="473709"/>
                  </a:lnTo>
                  <a:lnTo>
                    <a:pt x="95250" y="466090"/>
                  </a:lnTo>
                  <a:lnTo>
                    <a:pt x="62229" y="450850"/>
                  </a:lnTo>
                  <a:lnTo>
                    <a:pt x="55879" y="447040"/>
                  </a:lnTo>
                  <a:lnTo>
                    <a:pt x="52069" y="443230"/>
                  </a:lnTo>
                  <a:lnTo>
                    <a:pt x="46989" y="439420"/>
                  </a:lnTo>
                  <a:lnTo>
                    <a:pt x="38100" y="430530"/>
                  </a:lnTo>
                  <a:lnTo>
                    <a:pt x="17779" y="396240"/>
                  </a:lnTo>
                  <a:lnTo>
                    <a:pt x="3810" y="354330"/>
                  </a:lnTo>
                  <a:lnTo>
                    <a:pt x="0" y="33909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5" name="object 105"/>
          <p:cNvGrpSpPr/>
          <p:nvPr/>
        </p:nvGrpSpPr>
        <p:grpSpPr>
          <a:xfrm>
            <a:off x="4859080" y="5502970"/>
            <a:ext cx="654050" cy="638810"/>
            <a:chOff x="4859080" y="5502970"/>
            <a:chExt cx="654050" cy="638810"/>
          </a:xfrm>
        </p:grpSpPr>
        <p:sp>
          <p:nvSpPr>
            <p:cNvPr id="106" name="object 106"/>
            <p:cNvSpPr/>
            <p:nvPr/>
          </p:nvSpPr>
          <p:spPr>
            <a:xfrm>
              <a:off x="4865369" y="5509259"/>
              <a:ext cx="462279" cy="6261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4865369" y="5509259"/>
              <a:ext cx="462280" cy="626110"/>
            </a:xfrm>
            <a:custGeom>
              <a:avLst/>
              <a:gdLst/>
              <a:ahLst/>
              <a:cxnLst/>
              <a:rect l="l" t="t" r="r" b="b"/>
              <a:pathLst>
                <a:path w="462279" h="626110">
                  <a:moveTo>
                    <a:pt x="0" y="0"/>
                  </a:moveTo>
                  <a:lnTo>
                    <a:pt x="137159" y="0"/>
                  </a:lnTo>
                  <a:lnTo>
                    <a:pt x="233679" y="449579"/>
                  </a:lnTo>
                  <a:lnTo>
                    <a:pt x="327659" y="0"/>
                  </a:lnTo>
                  <a:lnTo>
                    <a:pt x="462279" y="0"/>
                  </a:lnTo>
                  <a:lnTo>
                    <a:pt x="303529" y="626109"/>
                  </a:lnTo>
                  <a:lnTo>
                    <a:pt x="160019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5375909" y="5509259"/>
              <a:ext cx="132079" cy="62610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375909" y="5509259"/>
              <a:ext cx="130810" cy="626110"/>
            </a:xfrm>
            <a:custGeom>
              <a:avLst/>
              <a:gdLst/>
              <a:ahLst/>
              <a:cxnLst/>
              <a:rect l="l" t="t" r="r" b="b"/>
              <a:pathLst>
                <a:path w="130810" h="626110">
                  <a:moveTo>
                    <a:pt x="0" y="0"/>
                  </a:moveTo>
                  <a:lnTo>
                    <a:pt x="130810" y="0"/>
                  </a:lnTo>
                  <a:lnTo>
                    <a:pt x="130810" y="626109"/>
                  </a:lnTo>
                  <a:lnTo>
                    <a:pt x="0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0" name="object 110"/>
          <p:cNvGrpSpPr/>
          <p:nvPr/>
        </p:nvGrpSpPr>
        <p:grpSpPr>
          <a:xfrm>
            <a:off x="5567740" y="5502970"/>
            <a:ext cx="245110" cy="647700"/>
            <a:chOff x="5567740" y="5502970"/>
            <a:chExt cx="245110" cy="647700"/>
          </a:xfrm>
        </p:grpSpPr>
        <p:sp>
          <p:nvSpPr>
            <p:cNvPr id="111" name="object 111"/>
            <p:cNvSpPr/>
            <p:nvPr/>
          </p:nvSpPr>
          <p:spPr>
            <a:xfrm>
              <a:off x="5574030" y="5507989"/>
              <a:ext cx="232410" cy="6362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574030" y="5509259"/>
              <a:ext cx="232410" cy="635000"/>
            </a:xfrm>
            <a:custGeom>
              <a:avLst/>
              <a:gdLst/>
              <a:ahLst/>
              <a:cxnLst/>
              <a:rect l="l" t="t" r="r" b="b"/>
              <a:pathLst>
                <a:path w="232410" h="635000">
                  <a:moveTo>
                    <a:pt x="162560" y="0"/>
                  </a:moveTo>
                  <a:lnTo>
                    <a:pt x="162560" y="171449"/>
                  </a:lnTo>
                  <a:lnTo>
                    <a:pt x="228600" y="171449"/>
                  </a:lnTo>
                  <a:lnTo>
                    <a:pt x="228600" y="298449"/>
                  </a:lnTo>
                  <a:lnTo>
                    <a:pt x="162560" y="298449"/>
                  </a:lnTo>
                  <a:lnTo>
                    <a:pt x="162560" y="459739"/>
                  </a:lnTo>
                  <a:lnTo>
                    <a:pt x="163830" y="473709"/>
                  </a:lnTo>
                  <a:lnTo>
                    <a:pt x="163830" y="478789"/>
                  </a:lnTo>
                  <a:lnTo>
                    <a:pt x="163830" y="483869"/>
                  </a:lnTo>
                  <a:lnTo>
                    <a:pt x="163830" y="488949"/>
                  </a:lnTo>
                  <a:lnTo>
                    <a:pt x="165100" y="492759"/>
                  </a:lnTo>
                  <a:lnTo>
                    <a:pt x="165100" y="494029"/>
                  </a:lnTo>
                  <a:lnTo>
                    <a:pt x="166370" y="495299"/>
                  </a:lnTo>
                  <a:lnTo>
                    <a:pt x="166370" y="496569"/>
                  </a:lnTo>
                  <a:lnTo>
                    <a:pt x="166370" y="497839"/>
                  </a:lnTo>
                  <a:lnTo>
                    <a:pt x="167640" y="500379"/>
                  </a:lnTo>
                  <a:lnTo>
                    <a:pt x="167640" y="501649"/>
                  </a:lnTo>
                  <a:lnTo>
                    <a:pt x="168910" y="502919"/>
                  </a:lnTo>
                  <a:lnTo>
                    <a:pt x="170180" y="504189"/>
                  </a:lnTo>
                  <a:lnTo>
                    <a:pt x="171450" y="505459"/>
                  </a:lnTo>
                  <a:lnTo>
                    <a:pt x="172720" y="506729"/>
                  </a:lnTo>
                  <a:lnTo>
                    <a:pt x="173990" y="507999"/>
                  </a:lnTo>
                  <a:lnTo>
                    <a:pt x="175260" y="509269"/>
                  </a:lnTo>
                  <a:lnTo>
                    <a:pt x="176530" y="510539"/>
                  </a:lnTo>
                  <a:lnTo>
                    <a:pt x="177800" y="510539"/>
                  </a:lnTo>
                  <a:lnTo>
                    <a:pt x="179070" y="510539"/>
                  </a:lnTo>
                  <a:lnTo>
                    <a:pt x="180340" y="511809"/>
                  </a:lnTo>
                  <a:lnTo>
                    <a:pt x="181610" y="511809"/>
                  </a:lnTo>
                  <a:lnTo>
                    <a:pt x="182880" y="513079"/>
                  </a:lnTo>
                  <a:lnTo>
                    <a:pt x="186690" y="513079"/>
                  </a:lnTo>
                  <a:lnTo>
                    <a:pt x="190500" y="513079"/>
                  </a:lnTo>
                  <a:lnTo>
                    <a:pt x="194310" y="511809"/>
                  </a:lnTo>
                  <a:lnTo>
                    <a:pt x="198120" y="510539"/>
                  </a:lnTo>
                  <a:lnTo>
                    <a:pt x="201930" y="510539"/>
                  </a:lnTo>
                  <a:lnTo>
                    <a:pt x="207010" y="507999"/>
                  </a:lnTo>
                  <a:lnTo>
                    <a:pt x="212090" y="506729"/>
                  </a:lnTo>
                  <a:lnTo>
                    <a:pt x="223520" y="501649"/>
                  </a:lnTo>
                  <a:lnTo>
                    <a:pt x="232410" y="621029"/>
                  </a:lnTo>
                  <a:lnTo>
                    <a:pt x="210820" y="627379"/>
                  </a:lnTo>
                  <a:lnTo>
                    <a:pt x="189230" y="632459"/>
                  </a:lnTo>
                  <a:lnTo>
                    <a:pt x="170180" y="634999"/>
                  </a:lnTo>
                  <a:lnTo>
                    <a:pt x="149860" y="634999"/>
                  </a:lnTo>
                  <a:lnTo>
                    <a:pt x="139700" y="634999"/>
                  </a:lnTo>
                  <a:lnTo>
                    <a:pt x="129540" y="634999"/>
                  </a:lnTo>
                  <a:lnTo>
                    <a:pt x="120650" y="633729"/>
                  </a:lnTo>
                  <a:lnTo>
                    <a:pt x="111760" y="631189"/>
                  </a:lnTo>
                  <a:lnTo>
                    <a:pt x="104140" y="628649"/>
                  </a:lnTo>
                  <a:lnTo>
                    <a:pt x="96520" y="626109"/>
                  </a:lnTo>
                  <a:lnTo>
                    <a:pt x="91440" y="622299"/>
                  </a:lnTo>
                  <a:lnTo>
                    <a:pt x="87630" y="621029"/>
                  </a:lnTo>
                  <a:lnTo>
                    <a:pt x="85090" y="618489"/>
                  </a:lnTo>
                  <a:lnTo>
                    <a:pt x="80010" y="614679"/>
                  </a:lnTo>
                  <a:lnTo>
                    <a:pt x="74930" y="609599"/>
                  </a:lnTo>
                  <a:lnTo>
                    <a:pt x="71120" y="604519"/>
                  </a:lnTo>
                  <a:lnTo>
                    <a:pt x="67310" y="598169"/>
                  </a:lnTo>
                  <a:lnTo>
                    <a:pt x="63500" y="591819"/>
                  </a:lnTo>
                  <a:lnTo>
                    <a:pt x="59690" y="584199"/>
                  </a:lnTo>
                  <a:lnTo>
                    <a:pt x="57150" y="576579"/>
                  </a:lnTo>
                  <a:lnTo>
                    <a:pt x="54610" y="567689"/>
                  </a:lnTo>
                  <a:lnTo>
                    <a:pt x="53340" y="563879"/>
                  </a:lnTo>
                  <a:lnTo>
                    <a:pt x="46990" y="524509"/>
                  </a:lnTo>
                  <a:lnTo>
                    <a:pt x="45720" y="509269"/>
                  </a:lnTo>
                  <a:lnTo>
                    <a:pt x="45720" y="494029"/>
                  </a:lnTo>
                  <a:lnTo>
                    <a:pt x="44450" y="458469"/>
                  </a:lnTo>
                  <a:lnTo>
                    <a:pt x="44450" y="298449"/>
                  </a:lnTo>
                  <a:lnTo>
                    <a:pt x="0" y="298449"/>
                  </a:lnTo>
                  <a:lnTo>
                    <a:pt x="0" y="171449"/>
                  </a:lnTo>
                  <a:lnTo>
                    <a:pt x="44450" y="171449"/>
                  </a:lnTo>
                  <a:lnTo>
                    <a:pt x="44450" y="88899"/>
                  </a:lnTo>
                  <a:lnTo>
                    <a:pt x="162560" y="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3" name="object 113"/>
          <p:cNvGrpSpPr/>
          <p:nvPr/>
        </p:nvGrpSpPr>
        <p:grpSpPr>
          <a:xfrm>
            <a:off x="5852220" y="5502970"/>
            <a:ext cx="339090" cy="638810"/>
            <a:chOff x="5852220" y="5502970"/>
            <a:chExt cx="339090" cy="638810"/>
          </a:xfrm>
        </p:grpSpPr>
        <p:sp>
          <p:nvSpPr>
            <p:cNvPr id="114" name="object 114"/>
            <p:cNvSpPr/>
            <p:nvPr/>
          </p:nvSpPr>
          <p:spPr>
            <a:xfrm>
              <a:off x="5858509" y="5509259"/>
              <a:ext cx="326389" cy="62610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5858509" y="5509259"/>
              <a:ext cx="326390" cy="626110"/>
            </a:xfrm>
            <a:custGeom>
              <a:avLst/>
              <a:gdLst/>
              <a:ahLst/>
              <a:cxnLst/>
              <a:rect l="l" t="t" r="r" b="b"/>
              <a:pathLst>
                <a:path w="326389" h="626110">
                  <a:moveTo>
                    <a:pt x="0" y="0"/>
                  </a:moveTo>
                  <a:lnTo>
                    <a:pt x="118110" y="0"/>
                  </a:lnTo>
                  <a:lnTo>
                    <a:pt x="118110" y="229869"/>
                  </a:lnTo>
                  <a:lnTo>
                    <a:pt x="124460" y="220979"/>
                  </a:lnTo>
                  <a:lnTo>
                    <a:pt x="129539" y="213359"/>
                  </a:lnTo>
                  <a:lnTo>
                    <a:pt x="135889" y="205739"/>
                  </a:lnTo>
                  <a:lnTo>
                    <a:pt x="142239" y="198119"/>
                  </a:lnTo>
                  <a:lnTo>
                    <a:pt x="148589" y="193039"/>
                  </a:lnTo>
                  <a:lnTo>
                    <a:pt x="153669" y="186689"/>
                  </a:lnTo>
                  <a:lnTo>
                    <a:pt x="160019" y="181609"/>
                  </a:lnTo>
                  <a:lnTo>
                    <a:pt x="166369" y="177799"/>
                  </a:lnTo>
                  <a:lnTo>
                    <a:pt x="172719" y="173989"/>
                  </a:lnTo>
                  <a:lnTo>
                    <a:pt x="177800" y="170179"/>
                  </a:lnTo>
                  <a:lnTo>
                    <a:pt x="185419" y="167639"/>
                  </a:lnTo>
                  <a:lnTo>
                    <a:pt x="191769" y="165099"/>
                  </a:lnTo>
                  <a:lnTo>
                    <a:pt x="199389" y="163829"/>
                  </a:lnTo>
                  <a:lnTo>
                    <a:pt x="207010" y="162559"/>
                  </a:lnTo>
                  <a:lnTo>
                    <a:pt x="214629" y="161289"/>
                  </a:lnTo>
                  <a:lnTo>
                    <a:pt x="222250" y="161289"/>
                  </a:lnTo>
                  <a:lnTo>
                    <a:pt x="260350" y="170179"/>
                  </a:lnTo>
                  <a:lnTo>
                    <a:pt x="265429" y="172719"/>
                  </a:lnTo>
                  <a:lnTo>
                    <a:pt x="270510" y="175259"/>
                  </a:lnTo>
                  <a:lnTo>
                    <a:pt x="274319" y="177799"/>
                  </a:lnTo>
                  <a:lnTo>
                    <a:pt x="279400" y="182879"/>
                  </a:lnTo>
                  <a:lnTo>
                    <a:pt x="283210" y="185419"/>
                  </a:lnTo>
                  <a:lnTo>
                    <a:pt x="287019" y="190499"/>
                  </a:lnTo>
                  <a:lnTo>
                    <a:pt x="290829" y="194309"/>
                  </a:lnTo>
                  <a:lnTo>
                    <a:pt x="294639" y="199389"/>
                  </a:lnTo>
                  <a:lnTo>
                    <a:pt x="298450" y="204469"/>
                  </a:lnTo>
                  <a:lnTo>
                    <a:pt x="302260" y="209549"/>
                  </a:lnTo>
                  <a:lnTo>
                    <a:pt x="304800" y="215899"/>
                  </a:lnTo>
                  <a:lnTo>
                    <a:pt x="307339" y="222249"/>
                  </a:lnTo>
                  <a:lnTo>
                    <a:pt x="311150" y="228599"/>
                  </a:lnTo>
                  <a:lnTo>
                    <a:pt x="313689" y="236219"/>
                  </a:lnTo>
                  <a:lnTo>
                    <a:pt x="314960" y="243839"/>
                  </a:lnTo>
                  <a:lnTo>
                    <a:pt x="317500" y="251459"/>
                  </a:lnTo>
                  <a:lnTo>
                    <a:pt x="320039" y="259079"/>
                  </a:lnTo>
                  <a:lnTo>
                    <a:pt x="322579" y="276859"/>
                  </a:lnTo>
                  <a:lnTo>
                    <a:pt x="323850" y="295909"/>
                  </a:lnTo>
                  <a:lnTo>
                    <a:pt x="325119" y="314959"/>
                  </a:lnTo>
                  <a:lnTo>
                    <a:pt x="326389" y="336549"/>
                  </a:lnTo>
                  <a:lnTo>
                    <a:pt x="326389" y="626109"/>
                  </a:lnTo>
                  <a:lnTo>
                    <a:pt x="207010" y="626109"/>
                  </a:lnTo>
                  <a:lnTo>
                    <a:pt x="207010" y="375919"/>
                  </a:lnTo>
                  <a:lnTo>
                    <a:pt x="207010" y="365759"/>
                  </a:lnTo>
                  <a:lnTo>
                    <a:pt x="207010" y="355599"/>
                  </a:lnTo>
                  <a:lnTo>
                    <a:pt x="205739" y="347979"/>
                  </a:lnTo>
                  <a:lnTo>
                    <a:pt x="204469" y="339089"/>
                  </a:lnTo>
                  <a:lnTo>
                    <a:pt x="203200" y="331469"/>
                  </a:lnTo>
                  <a:lnTo>
                    <a:pt x="201929" y="328929"/>
                  </a:lnTo>
                  <a:lnTo>
                    <a:pt x="201929" y="325119"/>
                  </a:lnTo>
                  <a:lnTo>
                    <a:pt x="200660" y="322579"/>
                  </a:lnTo>
                  <a:lnTo>
                    <a:pt x="199389" y="320039"/>
                  </a:lnTo>
                  <a:lnTo>
                    <a:pt x="198119" y="317499"/>
                  </a:lnTo>
                  <a:lnTo>
                    <a:pt x="196850" y="314959"/>
                  </a:lnTo>
                  <a:lnTo>
                    <a:pt x="194310" y="313689"/>
                  </a:lnTo>
                  <a:lnTo>
                    <a:pt x="193039" y="311149"/>
                  </a:lnTo>
                  <a:lnTo>
                    <a:pt x="191769" y="309879"/>
                  </a:lnTo>
                  <a:lnTo>
                    <a:pt x="190500" y="308609"/>
                  </a:lnTo>
                  <a:lnTo>
                    <a:pt x="189229" y="306069"/>
                  </a:lnTo>
                  <a:lnTo>
                    <a:pt x="186689" y="304799"/>
                  </a:lnTo>
                  <a:lnTo>
                    <a:pt x="185419" y="303529"/>
                  </a:lnTo>
                  <a:lnTo>
                    <a:pt x="184150" y="302259"/>
                  </a:lnTo>
                  <a:lnTo>
                    <a:pt x="181610" y="300989"/>
                  </a:lnTo>
                  <a:lnTo>
                    <a:pt x="179069" y="300989"/>
                  </a:lnTo>
                  <a:lnTo>
                    <a:pt x="175260" y="299719"/>
                  </a:lnTo>
                  <a:lnTo>
                    <a:pt x="171450" y="298449"/>
                  </a:lnTo>
                  <a:lnTo>
                    <a:pt x="166369" y="298449"/>
                  </a:lnTo>
                  <a:lnTo>
                    <a:pt x="161289" y="298449"/>
                  </a:lnTo>
                  <a:lnTo>
                    <a:pt x="158750" y="298449"/>
                  </a:lnTo>
                  <a:lnTo>
                    <a:pt x="156210" y="299719"/>
                  </a:lnTo>
                  <a:lnTo>
                    <a:pt x="153669" y="300989"/>
                  </a:lnTo>
                  <a:lnTo>
                    <a:pt x="151129" y="300989"/>
                  </a:lnTo>
                  <a:lnTo>
                    <a:pt x="148589" y="302259"/>
                  </a:lnTo>
                  <a:lnTo>
                    <a:pt x="147319" y="303529"/>
                  </a:lnTo>
                  <a:lnTo>
                    <a:pt x="144779" y="306069"/>
                  </a:lnTo>
                  <a:lnTo>
                    <a:pt x="142239" y="307339"/>
                  </a:lnTo>
                  <a:lnTo>
                    <a:pt x="140969" y="309879"/>
                  </a:lnTo>
                  <a:lnTo>
                    <a:pt x="138429" y="311149"/>
                  </a:lnTo>
                  <a:lnTo>
                    <a:pt x="137160" y="313689"/>
                  </a:lnTo>
                  <a:lnTo>
                    <a:pt x="134619" y="316229"/>
                  </a:lnTo>
                  <a:lnTo>
                    <a:pt x="133350" y="318769"/>
                  </a:lnTo>
                  <a:lnTo>
                    <a:pt x="132079" y="321309"/>
                  </a:lnTo>
                  <a:lnTo>
                    <a:pt x="129539" y="325119"/>
                  </a:lnTo>
                  <a:lnTo>
                    <a:pt x="128269" y="327659"/>
                  </a:lnTo>
                  <a:lnTo>
                    <a:pt x="127000" y="331469"/>
                  </a:lnTo>
                  <a:lnTo>
                    <a:pt x="125729" y="336549"/>
                  </a:lnTo>
                  <a:lnTo>
                    <a:pt x="124460" y="340359"/>
                  </a:lnTo>
                  <a:lnTo>
                    <a:pt x="123189" y="345439"/>
                  </a:lnTo>
                  <a:lnTo>
                    <a:pt x="121919" y="355599"/>
                  </a:lnTo>
                  <a:lnTo>
                    <a:pt x="119379" y="367029"/>
                  </a:lnTo>
                  <a:lnTo>
                    <a:pt x="119379" y="378459"/>
                  </a:lnTo>
                  <a:lnTo>
                    <a:pt x="118110" y="392429"/>
                  </a:lnTo>
                  <a:lnTo>
                    <a:pt x="118110" y="407669"/>
                  </a:lnTo>
                  <a:lnTo>
                    <a:pt x="118110" y="626109"/>
                  </a:lnTo>
                  <a:lnTo>
                    <a:pt x="0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6" name="object 116"/>
          <p:cNvSpPr/>
          <p:nvPr/>
        </p:nvSpPr>
        <p:spPr>
          <a:xfrm>
            <a:off x="2889310" y="5480110"/>
            <a:ext cx="439299" cy="6717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7" name="object 117"/>
          <p:cNvGrpSpPr/>
          <p:nvPr/>
        </p:nvGrpSpPr>
        <p:grpSpPr>
          <a:xfrm>
            <a:off x="3363020" y="5490270"/>
            <a:ext cx="132080" cy="638810"/>
            <a:chOff x="3363020" y="5490270"/>
            <a:chExt cx="132080" cy="638810"/>
          </a:xfrm>
        </p:grpSpPr>
        <p:sp>
          <p:nvSpPr>
            <p:cNvPr id="118" name="object 118"/>
            <p:cNvSpPr/>
            <p:nvPr/>
          </p:nvSpPr>
          <p:spPr>
            <a:xfrm>
              <a:off x="3486150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34823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F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34785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B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4747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86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4709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2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4670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E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4632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9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46074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75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34569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1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34531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6C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4493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68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4455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64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4416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5F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4378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5B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43407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57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43026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52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42645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E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42264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9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42010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45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4162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1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4124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3C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40867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38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40486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34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40105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F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9724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B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3934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7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3896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2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38708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1E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382009" y="5495289"/>
              <a:ext cx="5080" cy="627380"/>
            </a:xfrm>
            <a:custGeom>
              <a:avLst/>
              <a:gdLst/>
              <a:ahLst/>
              <a:cxnLst/>
              <a:rect l="l" t="t" r="r" b="b"/>
              <a:pathLst>
                <a:path w="5079" h="627379">
                  <a:moveTo>
                    <a:pt x="507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5079" y="627380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rgbClr val="1A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337946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15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337565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11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337184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D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3680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8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3369309" y="5496559"/>
              <a:ext cx="119380" cy="626110"/>
            </a:xfrm>
            <a:custGeom>
              <a:avLst/>
              <a:gdLst/>
              <a:ahLst/>
              <a:cxnLst/>
              <a:rect l="l" t="t" r="r" b="b"/>
              <a:pathLst>
                <a:path w="119379" h="626110">
                  <a:moveTo>
                    <a:pt x="0" y="0"/>
                  </a:moveTo>
                  <a:lnTo>
                    <a:pt x="119379" y="0"/>
                  </a:lnTo>
                  <a:lnTo>
                    <a:pt x="119379" y="626109"/>
                  </a:lnTo>
                  <a:lnTo>
                    <a:pt x="0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2" name="object 152"/>
          <p:cNvGrpSpPr/>
          <p:nvPr/>
        </p:nvGrpSpPr>
        <p:grpSpPr>
          <a:xfrm>
            <a:off x="3543300" y="5651500"/>
            <a:ext cx="370840" cy="487680"/>
            <a:chOff x="3543300" y="5651500"/>
            <a:chExt cx="370840" cy="487680"/>
          </a:xfrm>
        </p:grpSpPr>
        <p:sp>
          <p:nvSpPr>
            <p:cNvPr id="153" name="object 153"/>
            <p:cNvSpPr/>
            <p:nvPr/>
          </p:nvSpPr>
          <p:spPr>
            <a:xfrm>
              <a:off x="3898900" y="6099809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20" h="24764">
                  <a:moveTo>
                    <a:pt x="127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57" y="5080"/>
                  </a:lnTo>
                  <a:lnTo>
                    <a:pt x="1270" y="0"/>
                  </a:lnTo>
                  <a:close/>
                </a:path>
                <a:path w="7620" h="24764">
                  <a:moveTo>
                    <a:pt x="2540" y="6350"/>
                  </a:moveTo>
                  <a:lnTo>
                    <a:pt x="1257" y="6350"/>
                  </a:lnTo>
                  <a:lnTo>
                    <a:pt x="1257" y="5207"/>
                  </a:lnTo>
                  <a:lnTo>
                    <a:pt x="0" y="5207"/>
                  </a:lnTo>
                  <a:lnTo>
                    <a:pt x="0" y="11430"/>
                  </a:lnTo>
                  <a:lnTo>
                    <a:pt x="2540" y="11430"/>
                  </a:lnTo>
                  <a:lnTo>
                    <a:pt x="2540" y="6350"/>
                  </a:lnTo>
                  <a:close/>
                </a:path>
                <a:path w="7620" h="24764">
                  <a:moveTo>
                    <a:pt x="5080" y="15240"/>
                  </a:moveTo>
                  <a:lnTo>
                    <a:pt x="3810" y="15240"/>
                  </a:lnTo>
                  <a:lnTo>
                    <a:pt x="3797" y="11430"/>
                  </a:lnTo>
                  <a:lnTo>
                    <a:pt x="2540" y="11430"/>
                  </a:lnTo>
                  <a:lnTo>
                    <a:pt x="2540" y="11557"/>
                  </a:lnTo>
                  <a:lnTo>
                    <a:pt x="0" y="11557"/>
                  </a:lnTo>
                  <a:lnTo>
                    <a:pt x="0" y="17780"/>
                  </a:lnTo>
                  <a:lnTo>
                    <a:pt x="5080" y="17780"/>
                  </a:lnTo>
                  <a:lnTo>
                    <a:pt x="5080" y="15240"/>
                  </a:lnTo>
                  <a:close/>
                </a:path>
                <a:path w="7620" h="24764">
                  <a:moveTo>
                    <a:pt x="7620" y="21590"/>
                  </a:moveTo>
                  <a:lnTo>
                    <a:pt x="6350" y="2159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7907"/>
                  </a:lnTo>
                  <a:lnTo>
                    <a:pt x="0" y="17907"/>
                  </a:lnTo>
                  <a:lnTo>
                    <a:pt x="0" y="24257"/>
                  </a:lnTo>
                  <a:lnTo>
                    <a:pt x="7620" y="24257"/>
                  </a:lnTo>
                  <a:lnTo>
                    <a:pt x="7620" y="2159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892550" y="6060440"/>
              <a:ext cx="6350" cy="64135"/>
            </a:xfrm>
            <a:custGeom>
              <a:avLst/>
              <a:gdLst/>
              <a:ahLst/>
              <a:cxnLst/>
              <a:rect l="l" t="t" r="r" b="b"/>
              <a:pathLst>
                <a:path w="6350" h="64135">
                  <a:moveTo>
                    <a:pt x="12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0"/>
                  </a:lnTo>
                  <a:close/>
                </a:path>
                <a:path w="6350" h="64135">
                  <a:moveTo>
                    <a:pt x="6350" y="57277"/>
                  </a:moveTo>
                  <a:lnTo>
                    <a:pt x="0" y="57277"/>
                  </a:lnTo>
                  <a:lnTo>
                    <a:pt x="0" y="63627"/>
                  </a:lnTo>
                  <a:lnTo>
                    <a:pt x="6350" y="63627"/>
                  </a:lnTo>
                  <a:lnTo>
                    <a:pt x="6350" y="57277"/>
                  </a:lnTo>
                  <a:close/>
                </a:path>
                <a:path w="6350" h="64135">
                  <a:moveTo>
                    <a:pt x="6350" y="50927"/>
                  </a:moveTo>
                  <a:lnTo>
                    <a:pt x="0" y="50927"/>
                  </a:lnTo>
                  <a:lnTo>
                    <a:pt x="0" y="57150"/>
                  </a:lnTo>
                  <a:lnTo>
                    <a:pt x="6350" y="57150"/>
                  </a:lnTo>
                  <a:lnTo>
                    <a:pt x="6350" y="50927"/>
                  </a:lnTo>
                  <a:close/>
                </a:path>
                <a:path w="6350" h="64135">
                  <a:moveTo>
                    <a:pt x="6350" y="44577"/>
                  </a:moveTo>
                  <a:lnTo>
                    <a:pt x="0" y="44577"/>
                  </a:lnTo>
                  <a:lnTo>
                    <a:pt x="0" y="50800"/>
                  </a:lnTo>
                  <a:lnTo>
                    <a:pt x="6350" y="50800"/>
                  </a:lnTo>
                  <a:lnTo>
                    <a:pt x="6350" y="44577"/>
                  </a:lnTo>
                  <a:close/>
                </a:path>
                <a:path w="6350" h="64135">
                  <a:moveTo>
                    <a:pt x="6350" y="36957"/>
                  </a:moveTo>
                  <a:lnTo>
                    <a:pt x="0" y="36957"/>
                  </a:lnTo>
                  <a:lnTo>
                    <a:pt x="0" y="44450"/>
                  </a:lnTo>
                  <a:lnTo>
                    <a:pt x="6350" y="44450"/>
                  </a:lnTo>
                  <a:lnTo>
                    <a:pt x="6350" y="36957"/>
                  </a:lnTo>
                  <a:close/>
                </a:path>
                <a:path w="6350" h="64135">
                  <a:moveTo>
                    <a:pt x="5079" y="31877"/>
                  </a:moveTo>
                  <a:lnTo>
                    <a:pt x="0" y="31877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3020"/>
                  </a:lnTo>
                  <a:lnTo>
                    <a:pt x="5079" y="33020"/>
                  </a:lnTo>
                  <a:lnTo>
                    <a:pt x="5079" y="31877"/>
                  </a:lnTo>
                  <a:close/>
                </a:path>
                <a:path w="6350" h="64135">
                  <a:moveTo>
                    <a:pt x="3809" y="25527"/>
                  </a:moveTo>
                  <a:lnTo>
                    <a:pt x="0" y="25527"/>
                  </a:lnTo>
                  <a:lnTo>
                    <a:pt x="0" y="31750"/>
                  </a:lnTo>
                  <a:lnTo>
                    <a:pt x="5079" y="31750"/>
                  </a:lnTo>
                  <a:lnTo>
                    <a:pt x="5079" y="27940"/>
                  </a:lnTo>
                  <a:lnTo>
                    <a:pt x="3810" y="27940"/>
                  </a:lnTo>
                  <a:lnTo>
                    <a:pt x="3809" y="25527"/>
                  </a:lnTo>
                  <a:close/>
                </a:path>
                <a:path w="6350" h="64135">
                  <a:moveTo>
                    <a:pt x="2539" y="19177"/>
                  </a:moveTo>
                  <a:lnTo>
                    <a:pt x="0" y="19177"/>
                  </a:lnTo>
                  <a:lnTo>
                    <a:pt x="0" y="25400"/>
                  </a:lnTo>
                  <a:lnTo>
                    <a:pt x="3809" y="25400"/>
                  </a:lnTo>
                  <a:lnTo>
                    <a:pt x="3809" y="22860"/>
                  </a:lnTo>
                  <a:lnTo>
                    <a:pt x="2539" y="22860"/>
                  </a:lnTo>
                  <a:lnTo>
                    <a:pt x="2539" y="19177"/>
                  </a:lnTo>
                  <a:close/>
                </a:path>
                <a:path w="6350" h="64135">
                  <a:moveTo>
                    <a:pt x="1270" y="12827"/>
                  </a:moveTo>
                  <a:lnTo>
                    <a:pt x="0" y="12827"/>
                  </a:lnTo>
                  <a:lnTo>
                    <a:pt x="0" y="19050"/>
                  </a:lnTo>
                  <a:lnTo>
                    <a:pt x="2539" y="19050"/>
                  </a:lnTo>
                  <a:lnTo>
                    <a:pt x="2539" y="17907"/>
                  </a:lnTo>
                  <a:lnTo>
                    <a:pt x="1270" y="17907"/>
                  </a:lnTo>
                  <a:lnTo>
                    <a:pt x="1270" y="12827"/>
                  </a:lnTo>
                  <a:close/>
                </a:path>
                <a:path w="6350" h="64135">
                  <a:moveTo>
                    <a:pt x="1270" y="6477"/>
                  </a:moveTo>
                  <a:lnTo>
                    <a:pt x="0" y="6477"/>
                  </a:lnTo>
                  <a:lnTo>
                    <a:pt x="0" y="12700"/>
                  </a:lnTo>
                  <a:lnTo>
                    <a:pt x="1270" y="12700"/>
                  </a:lnTo>
                  <a:lnTo>
                    <a:pt x="1270" y="6477"/>
                  </a:lnTo>
                  <a:close/>
                </a:path>
                <a:path w="6350" h="64135">
                  <a:moveTo>
                    <a:pt x="1269" y="2667"/>
                  </a:moveTo>
                  <a:lnTo>
                    <a:pt x="0" y="2667"/>
                  </a:lnTo>
                  <a:lnTo>
                    <a:pt x="0" y="6350"/>
                  </a:lnTo>
                  <a:lnTo>
                    <a:pt x="1270" y="6350"/>
                  </a:lnTo>
                  <a:lnTo>
                    <a:pt x="1269" y="2667"/>
                  </a:lnTo>
                  <a:close/>
                </a:path>
              </a:pathLst>
            </a:custGeom>
            <a:solidFill>
              <a:srgbClr val="91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3884929" y="5772150"/>
              <a:ext cx="7620" cy="352425"/>
            </a:xfrm>
            <a:custGeom>
              <a:avLst/>
              <a:gdLst/>
              <a:ahLst/>
              <a:cxnLst/>
              <a:rect l="l" t="t" r="r" b="b"/>
              <a:pathLst>
                <a:path w="7620" h="352425">
                  <a:moveTo>
                    <a:pt x="1270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539" y="7619"/>
                  </a:lnTo>
                  <a:lnTo>
                    <a:pt x="2539" y="6350"/>
                  </a:lnTo>
                  <a:lnTo>
                    <a:pt x="1270" y="6350"/>
                  </a:lnTo>
                  <a:lnTo>
                    <a:pt x="1270" y="0"/>
                  </a:lnTo>
                  <a:close/>
                </a:path>
                <a:path w="7620" h="352425">
                  <a:moveTo>
                    <a:pt x="2539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2539" y="10159"/>
                  </a:lnTo>
                  <a:lnTo>
                    <a:pt x="2539" y="7620"/>
                  </a:lnTo>
                  <a:close/>
                </a:path>
                <a:path w="7620" h="352425">
                  <a:moveTo>
                    <a:pt x="3810" y="10160"/>
                  </a:moveTo>
                  <a:lnTo>
                    <a:pt x="0" y="10160"/>
                  </a:lnTo>
                  <a:lnTo>
                    <a:pt x="0" y="22859"/>
                  </a:lnTo>
                  <a:lnTo>
                    <a:pt x="5080" y="2285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0160"/>
                  </a:lnTo>
                  <a:close/>
                </a:path>
                <a:path w="7620" h="352425">
                  <a:moveTo>
                    <a:pt x="508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5080" y="26669"/>
                  </a:lnTo>
                  <a:lnTo>
                    <a:pt x="5080" y="22860"/>
                  </a:lnTo>
                  <a:close/>
                </a:path>
                <a:path w="7620" h="352425">
                  <a:moveTo>
                    <a:pt x="508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5080" y="29209"/>
                  </a:lnTo>
                  <a:lnTo>
                    <a:pt x="5080" y="26670"/>
                  </a:lnTo>
                  <a:close/>
                </a:path>
                <a:path w="7620" h="352425">
                  <a:moveTo>
                    <a:pt x="508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5080" y="33019"/>
                  </a:lnTo>
                  <a:lnTo>
                    <a:pt x="5080" y="29210"/>
                  </a:lnTo>
                  <a:close/>
                </a:path>
                <a:path w="7620" h="352425">
                  <a:moveTo>
                    <a:pt x="635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33020"/>
                  </a:lnTo>
                  <a:close/>
                </a:path>
                <a:path w="7620" h="352425">
                  <a:moveTo>
                    <a:pt x="6350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6350" y="39369"/>
                  </a:lnTo>
                  <a:lnTo>
                    <a:pt x="6350" y="35560"/>
                  </a:lnTo>
                  <a:close/>
                </a:path>
                <a:path w="7620" h="352425">
                  <a:moveTo>
                    <a:pt x="6350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9370"/>
                  </a:lnTo>
                  <a:close/>
                </a:path>
                <a:path w="7620" h="352425">
                  <a:moveTo>
                    <a:pt x="6350" y="41910"/>
                  </a:moveTo>
                  <a:lnTo>
                    <a:pt x="0" y="41910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1910"/>
                  </a:lnTo>
                  <a:close/>
                </a:path>
                <a:path w="7620" h="352425">
                  <a:moveTo>
                    <a:pt x="6350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6350" y="52069"/>
                  </a:lnTo>
                  <a:lnTo>
                    <a:pt x="6350" y="48260"/>
                  </a:lnTo>
                  <a:close/>
                </a:path>
                <a:path w="7620" h="352425">
                  <a:moveTo>
                    <a:pt x="6350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6350" y="54609"/>
                  </a:lnTo>
                  <a:lnTo>
                    <a:pt x="6350" y="52070"/>
                  </a:lnTo>
                  <a:close/>
                </a:path>
                <a:path w="7620" h="352425">
                  <a:moveTo>
                    <a:pt x="6350" y="54610"/>
                  </a:moveTo>
                  <a:lnTo>
                    <a:pt x="0" y="54610"/>
                  </a:lnTo>
                  <a:lnTo>
                    <a:pt x="0" y="58419"/>
                  </a:lnTo>
                  <a:lnTo>
                    <a:pt x="6350" y="58419"/>
                  </a:lnTo>
                  <a:lnTo>
                    <a:pt x="6350" y="54610"/>
                  </a:lnTo>
                  <a:close/>
                </a:path>
                <a:path w="7620" h="352425">
                  <a:moveTo>
                    <a:pt x="6350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6350" y="60959"/>
                  </a:lnTo>
                  <a:lnTo>
                    <a:pt x="6350" y="58420"/>
                  </a:lnTo>
                  <a:close/>
                </a:path>
                <a:path w="7620" h="352425">
                  <a:moveTo>
                    <a:pt x="6350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6350" y="64769"/>
                  </a:lnTo>
                  <a:lnTo>
                    <a:pt x="6350" y="60960"/>
                  </a:lnTo>
                  <a:close/>
                </a:path>
                <a:path w="7620" h="352425">
                  <a:moveTo>
                    <a:pt x="6350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64770"/>
                  </a:lnTo>
                  <a:close/>
                </a:path>
                <a:path w="7620" h="352425">
                  <a:moveTo>
                    <a:pt x="6350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6350" y="71119"/>
                  </a:lnTo>
                  <a:lnTo>
                    <a:pt x="6350" y="67310"/>
                  </a:lnTo>
                  <a:close/>
                </a:path>
                <a:path w="7620" h="352425">
                  <a:moveTo>
                    <a:pt x="6350" y="71120"/>
                  </a:moveTo>
                  <a:lnTo>
                    <a:pt x="0" y="71120"/>
                  </a:lnTo>
                  <a:lnTo>
                    <a:pt x="0" y="73659"/>
                  </a:lnTo>
                  <a:lnTo>
                    <a:pt x="6350" y="73659"/>
                  </a:lnTo>
                  <a:lnTo>
                    <a:pt x="6350" y="71120"/>
                  </a:lnTo>
                  <a:close/>
                </a:path>
                <a:path w="7620" h="352425">
                  <a:moveTo>
                    <a:pt x="6350" y="73660"/>
                  </a:moveTo>
                  <a:lnTo>
                    <a:pt x="0" y="73660"/>
                  </a:lnTo>
                  <a:lnTo>
                    <a:pt x="0" y="77469"/>
                  </a:lnTo>
                  <a:lnTo>
                    <a:pt x="6350" y="77469"/>
                  </a:lnTo>
                  <a:lnTo>
                    <a:pt x="6350" y="73660"/>
                  </a:lnTo>
                  <a:close/>
                </a:path>
                <a:path w="7620" h="352425">
                  <a:moveTo>
                    <a:pt x="6350" y="77470"/>
                  </a:moveTo>
                  <a:lnTo>
                    <a:pt x="0" y="77470"/>
                  </a:lnTo>
                  <a:lnTo>
                    <a:pt x="0" y="80009"/>
                  </a:lnTo>
                  <a:lnTo>
                    <a:pt x="6350" y="80009"/>
                  </a:lnTo>
                  <a:lnTo>
                    <a:pt x="6350" y="77470"/>
                  </a:lnTo>
                  <a:close/>
                </a:path>
                <a:path w="7620" h="352425">
                  <a:moveTo>
                    <a:pt x="6350" y="80010"/>
                  </a:moveTo>
                  <a:lnTo>
                    <a:pt x="0" y="80010"/>
                  </a:lnTo>
                  <a:lnTo>
                    <a:pt x="0" y="83819"/>
                  </a:lnTo>
                  <a:lnTo>
                    <a:pt x="6350" y="83819"/>
                  </a:lnTo>
                  <a:lnTo>
                    <a:pt x="6350" y="80010"/>
                  </a:lnTo>
                  <a:close/>
                </a:path>
                <a:path w="7620" h="352425">
                  <a:moveTo>
                    <a:pt x="6350" y="83820"/>
                  </a:moveTo>
                  <a:lnTo>
                    <a:pt x="0" y="8382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3820"/>
                  </a:lnTo>
                  <a:close/>
                </a:path>
                <a:path w="7620" h="352425">
                  <a:moveTo>
                    <a:pt x="6350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6350" y="90169"/>
                  </a:lnTo>
                  <a:lnTo>
                    <a:pt x="6350" y="86360"/>
                  </a:lnTo>
                  <a:close/>
                </a:path>
                <a:path w="7620" h="352425">
                  <a:moveTo>
                    <a:pt x="6350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90170"/>
                  </a:lnTo>
                  <a:close/>
                </a:path>
                <a:path w="7620" h="352425">
                  <a:moveTo>
                    <a:pt x="6350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6350" y="96519"/>
                  </a:lnTo>
                  <a:lnTo>
                    <a:pt x="6350" y="92710"/>
                  </a:lnTo>
                  <a:close/>
                </a:path>
                <a:path w="7620" h="352425">
                  <a:moveTo>
                    <a:pt x="6350" y="96520"/>
                  </a:moveTo>
                  <a:lnTo>
                    <a:pt x="0" y="96520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6520"/>
                  </a:lnTo>
                  <a:close/>
                </a:path>
                <a:path w="7620" h="352425">
                  <a:moveTo>
                    <a:pt x="6350" y="99060"/>
                  </a:moveTo>
                  <a:lnTo>
                    <a:pt x="0" y="99060"/>
                  </a:lnTo>
                  <a:lnTo>
                    <a:pt x="0" y="102869"/>
                  </a:lnTo>
                  <a:lnTo>
                    <a:pt x="6350" y="102869"/>
                  </a:lnTo>
                  <a:lnTo>
                    <a:pt x="6350" y="99060"/>
                  </a:lnTo>
                  <a:close/>
                </a:path>
                <a:path w="7620" h="352425">
                  <a:moveTo>
                    <a:pt x="6350" y="102870"/>
                  </a:moveTo>
                  <a:lnTo>
                    <a:pt x="0" y="10287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2870"/>
                  </a:lnTo>
                  <a:close/>
                </a:path>
                <a:path w="7620" h="352425">
                  <a:moveTo>
                    <a:pt x="6350" y="105410"/>
                  </a:moveTo>
                  <a:lnTo>
                    <a:pt x="0" y="105410"/>
                  </a:lnTo>
                  <a:lnTo>
                    <a:pt x="0" y="109219"/>
                  </a:lnTo>
                  <a:lnTo>
                    <a:pt x="6350" y="109219"/>
                  </a:lnTo>
                  <a:lnTo>
                    <a:pt x="6350" y="105410"/>
                  </a:lnTo>
                  <a:close/>
                </a:path>
                <a:path w="7620" h="352425">
                  <a:moveTo>
                    <a:pt x="6350" y="109220"/>
                  </a:moveTo>
                  <a:lnTo>
                    <a:pt x="0" y="109220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109220"/>
                  </a:lnTo>
                  <a:close/>
                </a:path>
                <a:path w="7620" h="352425">
                  <a:moveTo>
                    <a:pt x="6350" y="111760"/>
                  </a:moveTo>
                  <a:lnTo>
                    <a:pt x="0" y="111760"/>
                  </a:lnTo>
                  <a:lnTo>
                    <a:pt x="0" y="115569"/>
                  </a:lnTo>
                  <a:lnTo>
                    <a:pt x="6350" y="115569"/>
                  </a:lnTo>
                  <a:lnTo>
                    <a:pt x="6350" y="111760"/>
                  </a:lnTo>
                  <a:close/>
                </a:path>
                <a:path w="7620" h="352425">
                  <a:moveTo>
                    <a:pt x="6350" y="115570"/>
                  </a:moveTo>
                  <a:lnTo>
                    <a:pt x="0" y="115570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15570"/>
                  </a:lnTo>
                  <a:close/>
                </a:path>
                <a:path w="7620" h="352425">
                  <a:moveTo>
                    <a:pt x="6350" y="118110"/>
                  </a:moveTo>
                  <a:lnTo>
                    <a:pt x="0" y="118110"/>
                  </a:lnTo>
                  <a:lnTo>
                    <a:pt x="0" y="121919"/>
                  </a:lnTo>
                  <a:lnTo>
                    <a:pt x="6350" y="121919"/>
                  </a:lnTo>
                  <a:lnTo>
                    <a:pt x="6350" y="118110"/>
                  </a:lnTo>
                  <a:close/>
                </a:path>
                <a:path w="7620" h="352425">
                  <a:moveTo>
                    <a:pt x="6350" y="121920"/>
                  </a:moveTo>
                  <a:lnTo>
                    <a:pt x="0" y="121920"/>
                  </a:lnTo>
                  <a:lnTo>
                    <a:pt x="0" y="124459"/>
                  </a:lnTo>
                  <a:lnTo>
                    <a:pt x="6350" y="124459"/>
                  </a:lnTo>
                  <a:lnTo>
                    <a:pt x="6350" y="121920"/>
                  </a:lnTo>
                  <a:close/>
                </a:path>
                <a:path w="7620" h="352425">
                  <a:moveTo>
                    <a:pt x="6350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6350" y="128269"/>
                  </a:lnTo>
                  <a:lnTo>
                    <a:pt x="6350" y="124460"/>
                  </a:lnTo>
                  <a:close/>
                </a:path>
                <a:path w="7620" h="352425">
                  <a:moveTo>
                    <a:pt x="6350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6350" y="130809"/>
                  </a:lnTo>
                  <a:lnTo>
                    <a:pt x="6350" y="128270"/>
                  </a:lnTo>
                  <a:close/>
                </a:path>
                <a:path w="7620" h="352425">
                  <a:moveTo>
                    <a:pt x="6350" y="130810"/>
                  </a:moveTo>
                  <a:lnTo>
                    <a:pt x="0" y="130810"/>
                  </a:lnTo>
                  <a:lnTo>
                    <a:pt x="0" y="137159"/>
                  </a:lnTo>
                  <a:lnTo>
                    <a:pt x="6350" y="137159"/>
                  </a:lnTo>
                  <a:lnTo>
                    <a:pt x="6350" y="130810"/>
                  </a:lnTo>
                  <a:close/>
                </a:path>
                <a:path w="7620" h="352425">
                  <a:moveTo>
                    <a:pt x="6350" y="137160"/>
                  </a:moveTo>
                  <a:lnTo>
                    <a:pt x="0" y="137160"/>
                  </a:lnTo>
                  <a:lnTo>
                    <a:pt x="0" y="140969"/>
                  </a:lnTo>
                  <a:lnTo>
                    <a:pt x="6350" y="140969"/>
                  </a:lnTo>
                  <a:lnTo>
                    <a:pt x="6350" y="137160"/>
                  </a:lnTo>
                  <a:close/>
                </a:path>
                <a:path w="7620" h="352425">
                  <a:moveTo>
                    <a:pt x="6350" y="140970"/>
                  </a:moveTo>
                  <a:lnTo>
                    <a:pt x="0" y="140970"/>
                  </a:lnTo>
                  <a:lnTo>
                    <a:pt x="0" y="143509"/>
                  </a:lnTo>
                  <a:lnTo>
                    <a:pt x="6350" y="143509"/>
                  </a:lnTo>
                  <a:lnTo>
                    <a:pt x="6350" y="140970"/>
                  </a:lnTo>
                  <a:close/>
                </a:path>
                <a:path w="7620" h="352425">
                  <a:moveTo>
                    <a:pt x="6350" y="143510"/>
                  </a:moveTo>
                  <a:lnTo>
                    <a:pt x="0" y="143510"/>
                  </a:lnTo>
                  <a:lnTo>
                    <a:pt x="0" y="147319"/>
                  </a:lnTo>
                  <a:lnTo>
                    <a:pt x="6350" y="147319"/>
                  </a:lnTo>
                  <a:lnTo>
                    <a:pt x="6350" y="143510"/>
                  </a:lnTo>
                  <a:close/>
                </a:path>
                <a:path w="7620" h="352425">
                  <a:moveTo>
                    <a:pt x="6350" y="147320"/>
                  </a:moveTo>
                  <a:lnTo>
                    <a:pt x="0" y="147320"/>
                  </a:lnTo>
                  <a:lnTo>
                    <a:pt x="0" y="149859"/>
                  </a:lnTo>
                  <a:lnTo>
                    <a:pt x="6350" y="149859"/>
                  </a:lnTo>
                  <a:lnTo>
                    <a:pt x="6350" y="147320"/>
                  </a:lnTo>
                  <a:close/>
                </a:path>
                <a:path w="7620" h="352425">
                  <a:moveTo>
                    <a:pt x="6350" y="149860"/>
                  </a:moveTo>
                  <a:lnTo>
                    <a:pt x="0" y="149860"/>
                  </a:lnTo>
                  <a:lnTo>
                    <a:pt x="0" y="153669"/>
                  </a:lnTo>
                  <a:lnTo>
                    <a:pt x="6350" y="153669"/>
                  </a:lnTo>
                  <a:lnTo>
                    <a:pt x="6350" y="149860"/>
                  </a:lnTo>
                  <a:close/>
                </a:path>
                <a:path w="7620" h="352425">
                  <a:moveTo>
                    <a:pt x="6350" y="153670"/>
                  </a:moveTo>
                  <a:lnTo>
                    <a:pt x="0" y="153670"/>
                  </a:lnTo>
                  <a:lnTo>
                    <a:pt x="0" y="156209"/>
                  </a:lnTo>
                  <a:lnTo>
                    <a:pt x="6350" y="156209"/>
                  </a:lnTo>
                  <a:lnTo>
                    <a:pt x="6350" y="153670"/>
                  </a:lnTo>
                  <a:close/>
                </a:path>
                <a:path w="7620" h="352425">
                  <a:moveTo>
                    <a:pt x="6350" y="156210"/>
                  </a:moveTo>
                  <a:lnTo>
                    <a:pt x="0" y="156210"/>
                  </a:lnTo>
                  <a:lnTo>
                    <a:pt x="0" y="160019"/>
                  </a:lnTo>
                  <a:lnTo>
                    <a:pt x="6350" y="160019"/>
                  </a:lnTo>
                  <a:lnTo>
                    <a:pt x="6350" y="156210"/>
                  </a:lnTo>
                  <a:close/>
                </a:path>
                <a:path w="7620" h="352425">
                  <a:moveTo>
                    <a:pt x="6350" y="160020"/>
                  </a:moveTo>
                  <a:lnTo>
                    <a:pt x="0" y="160020"/>
                  </a:lnTo>
                  <a:lnTo>
                    <a:pt x="0" y="162559"/>
                  </a:lnTo>
                  <a:lnTo>
                    <a:pt x="6350" y="162559"/>
                  </a:lnTo>
                  <a:lnTo>
                    <a:pt x="6350" y="160020"/>
                  </a:lnTo>
                  <a:close/>
                </a:path>
                <a:path w="7620" h="352425">
                  <a:moveTo>
                    <a:pt x="6350" y="162560"/>
                  </a:moveTo>
                  <a:lnTo>
                    <a:pt x="0" y="162560"/>
                  </a:lnTo>
                  <a:lnTo>
                    <a:pt x="0" y="166369"/>
                  </a:lnTo>
                  <a:lnTo>
                    <a:pt x="6350" y="166369"/>
                  </a:lnTo>
                  <a:lnTo>
                    <a:pt x="6350" y="162560"/>
                  </a:lnTo>
                  <a:close/>
                </a:path>
                <a:path w="7620" h="352425">
                  <a:moveTo>
                    <a:pt x="635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6350" y="168909"/>
                  </a:lnTo>
                  <a:lnTo>
                    <a:pt x="6350" y="166370"/>
                  </a:lnTo>
                  <a:close/>
                </a:path>
                <a:path w="7620" h="352425">
                  <a:moveTo>
                    <a:pt x="635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6350" y="172719"/>
                  </a:lnTo>
                  <a:lnTo>
                    <a:pt x="6350" y="168910"/>
                  </a:lnTo>
                  <a:close/>
                </a:path>
                <a:path w="7620" h="352425">
                  <a:moveTo>
                    <a:pt x="635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2720"/>
                  </a:lnTo>
                  <a:close/>
                </a:path>
                <a:path w="7620" h="352425">
                  <a:moveTo>
                    <a:pt x="635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6350" y="179069"/>
                  </a:lnTo>
                  <a:lnTo>
                    <a:pt x="6350" y="175260"/>
                  </a:lnTo>
                  <a:close/>
                </a:path>
                <a:path w="7620" h="352425">
                  <a:moveTo>
                    <a:pt x="6350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6350" y="181609"/>
                  </a:lnTo>
                  <a:lnTo>
                    <a:pt x="6350" y="179070"/>
                  </a:lnTo>
                  <a:close/>
                </a:path>
                <a:path w="7620" h="352425">
                  <a:moveTo>
                    <a:pt x="6350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6350" y="185419"/>
                  </a:lnTo>
                  <a:lnTo>
                    <a:pt x="6350" y="181610"/>
                  </a:lnTo>
                  <a:close/>
                </a:path>
                <a:path w="7620" h="352425">
                  <a:moveTo>
                    <a:pt x="6350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5420"/>
                  </a:lnTo>
                  <a:close/>
                </a:path>
                <a:path w="7620" h="352425">
                  <a:moveTo>
                    <a:pt x="6350" y="187960"/>
                  </a:moveTo>
                  <a:lnTo>
                    <a:pt x="0" y="18796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87960"/>
                  </a:lnTo>
                  <a:close/>
                </a:path>
                <a:path w="7620" h="352425">
                  <a:moveTo>
                    <a:pt x="6350" y="200660"/>
                  </a:moveTo>
                  <a:lnTo>
                    <a:pt x="0" y="200660"/>
                  </a:lnTo>
                  <a:lnTo>
                    <a:pt x="0" y="229869"/>
                  </a:lnTo>
                  <a:lnTo>
                    <a:pt x="6350" y="229869"/>
                  </a:lnTo>
                  <a:lnTo>
                    <a:pt x="6350" y="200660"/>
                  </a:lnTo>
                  <a:close/>
                </a:path>
                <a:path w="7620" h="352425">
                  <a:moveTo>
                    <a:pt x="6350" y="229870"/>
                  </a:moveTo>
                  <a:lnTo>
                    <a:pt x="0" y="229870"/>
                  </a:lnTo>
                  <a:lnTo>
                    <a:pt x="0" y="236219"/>
                  </a:lnTo>
                  <a:lnTo>
                    <a:pt x="6350" y="236219"/>
                  </a:lnTo>
                  <a:lnTo>
                    <a:pt x="6350" y="229870"/>
                  </a:lnTo>
                  <a:close/>
                </a:path>
                <a:path w="7620" h="352425">
                  <a:moveTo>
                    <a:pt x="6350" y="236220"/>
                  </a:moveTo>
                  <a:lnTo>
                    <a:pt x="0" y="236220"/>
                  </a:lnTo>
                  <a:lnTo>
                    <a:pt x="0" y="242569"/>
                  </a:lnTo>
                  <a:lnTo>
                    <a:pt x="6350" y="242569"/>
                  </a:lnTo>
                  <a:lnTo>
                    <a:pt x="6350" y="236220"/>
                  </a:lnTo>
                  <a:close/>
                </a:path>
                <a:path w="7620" h="352425">
                  <a:moveTo>
                    <a:pt x="6350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42570"/>
                  </a:lnTo>
                  <a:close/>
                </a:path>
                <a:path w="7620" h="352425">
                  <a:moveTo>
                    <a:pt x="635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6350" y="248919"/>
                  </a:lnTo>
                  <a:lnTo>
                    <a:pt x="6350" y="245110"/>
                  </a:lnTo>
                  <a:close/>
                </a:path>
                <a:path w="7620" h="352425">
                  <a:moveTo>
                    <a:pt x="635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8920"/>
                  </a:lnTo>
                  <a:close/>
                </a:path>
                <a:path w="7620" h="352425">
                  <a:moveTo>
                    <a:pt x="635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6350" y="255269"/>
                  </a:lnTo>
                  <a:lnTo>
                    <a:pt x="6350" y="251460"/>
                  </a:lnTo>
                  <a:close/>
                </a:path>
                <a:path w="7620" h="352425">
                  <a:moveTo>
                    <a:pt x="635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5270"/>
                  </a:lnTo>
                  <a:close/>
                </a:path>
                <a:path w="7620" h="352425">
                  <a:moveTo>
                    <a:pt x="635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6350" y="261619"/>
                  </a:lnTo>
                  <a:lnTo>
                    <a:pt x="6350" y="257810"/>
                  </a:lnTo>
                  <a:close/>
                </a:path>
                <a:path w="7620" h="352425">
                  <a:moveTo>
                    <a:pt x="635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1620"/>
                  </a:lnTo>
                  <a:close/>
                </a:path>
                <a:path w="7620" h="352425">
                  <a:moveTo>
                    <a:pt x="6350" y="264160"/>
                  </a:moveTo>
                  <a:lnTo>
                    <a:pt x="0" y="26416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75590"/>
                  </a:lnTo>
                  <a:lnTo>
                    <a:pt x="6350" y="275590"/>
                  </a:lnTo>
                  <a:lnTo>
                    <a:pt x="6350" y="264160"/>
                  </a:lnTo>
                  <a:close/>
                </a:path>
                <a:path w="7620" h="352425">
                  <a:moveTo>
                    <a:pt x="7620" y="284480"/>
                  </a:moveTo>
                  <a:lnTo>
                    <a:pt x="0" y="28448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4480"/>
                  </a:lnTo>
                  <a:close/>
                </a:path>
                <a:path w="7620" h="352425">
                  <a:moveTo>
                    <a:pt x="7620" y="345567"/>
                  </a:moveTo>
                  <a:lnTo>
                    <a:pt x="0" y="345567"/>
                  </a:lnTo>
                  <a:lnTo>
                    <a:pt x="0" y="351917"/>
                  </a:lnTo>
                  <a:lnTo>
                    <a:pt x="7620" y="351917"/>
                  </a:lnTo>
                  <a:lnTo>
                    <a:pt x="7620" y="345567"/>
                  </a:lnTo>
                  <a:close/>
                </a:path>
                <a:path w="7620" h="352425">
                  <a:moveTo>
                    <a:pt x="7620" y="339217"/>
                  </a:moveTo>
                  <a:lnTo>
                    <a:pt x="0" y="339217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39217"/>
                  </a:lnTo>
                  <a:close/>
                </a:path>
                <a:path w="7620" h="352425">
                  <a:moveTo>
                    <a:pt x="7620" y="332867"/>
                  </a:moveTo>
                  <a:lnTo>
                    <a:pt x="0" y="332867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32867"/>
                  </a:lnTo>
                  <a:close/>
                </a:path>
                <a:path w="7620" h="352425">
                  <a:moveTo>
                    <a:pt x="7620" y="325247"/>
                  </a:moveTo>
                  <a:lnTo>
                    <a:pt x="0" y="325247"/>
                  </a:lnTo>
                  <a:lnTo>
                    <a:pt x="0" y="332740"/>
                  </a:lnTo>
                  <a:lnTo>
                    <a:pt x="7620" y="332740"/>
                  </a:lnTo>
                  <a:lnTo>
                    <a:pt x="7620" y="325247"/>
                  </a:lnTo>
                  <a:close/>
                </a:path>
                <a:path w="7620" h="352425">
                  <a:moveTo>
                    <a:pt x="7620" y="320167"/>
                  </a:moveTo>
                  <a:lnTo>
                    <a:pt x="0" y="320167"/>
                  </a:lnTo>
                  <a:lnTo>
                    <a:pt x="0" y="325120"/>
                  </a:lnTo>
                  <a:lnTo>
                    <a:pt x="7620" y="325120"/>
                  </a:lnTo>
                  <a:lnTo>
                    <a:pt x="7620" y="320167"/>
                  </a:lnTo>
                  <a:close/>
                </a:path>
                <a:path w="7620" h="352425">
                  <a:moveTo>
                    <a:pt x="7620" y="313817"/>
                  </a:moveTo>
                  <a:lnTo>
                    <a:pt x="0" y="313817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3817"/>
                  </a:lnTo>
                  <a:close/>
                </a:path>
                <a:path w="7620" h="352425">
                  <a:moveTo>
                    <a:pt x="7620" y="307467"/>
                  </a:moveTo>
                  <a:lnTo>
                    <a:pt x="0" y="307467"/>
                  </a:lnTo>
                  <a:lnTo>
                    <a:pt x="0" y="313690"/>
                  </a:lnTo>
                  <a:lnTo>
                    <a:pt x="7620" y="313690"/>
                  </a:lnTo>
                  <a:lnTo>
                    <a:pt x="7620" y="307467"/>
                  </a:lnTo>
                  <a:close/>
                </a:path>
                <a:path w="7620" h="352425">
                  <a:moveTo>
                    <a:pt x="7620" y="301117"/>
                  </a:moveTo>
                  <a:lnTo>
                    <a:pt x="0" y="301117"/>
                  </a:lnTo>
                  <a:lnTo>
                    <a:pt x="0" y="307340"/>
                  </a:lnTo>
                  <a:lnTo>
                    <a:pt x="7620" y="307340"/>
                  </a:lnTo>
                  <a:lnTo>
                    <a:pt x="7620" y="301117"/>
                  </a:lnTo>
                  <a:close/>
                </a:path>
                <a:path w="7620" h="352425">
                  <a:moveTo>
                    <a:pt x="7620" y="294767"/>
                  </a:moveTo>
                  <a:lnTo>
                    <a:pt x="0" y="294767"/>
                  </a:lnTo>
                  <a:lnTo>
                    <a:pt x="0" y="300990"/>
                  </a:lnTo>
                  <a:lnTo>
                    <a:pt x="7620" y="300990"/>
                  </a:lnTo>
                  <a:lnTo>
                    <a:pt x="7620" y="294767"/>
                  </a:lnTo>
                  <a:close/>
                </a:path>
                <a:path w="7620" h="352425">
                  <a:moveTo>
                    <a:pt x="7620" y="290956"/>
                  </a:moveTo>
                  <a:lnTo>
                    <a:pt x="0" y="290956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90956"/>
                  </a:lnTo>
                  <a:close/>
                </a:path>
              </a:pathLst>
            </a:custGeom>
            <a:solidFill>
              <a:srgbClr val="8E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3877309" y="5740400"/>
              <a:ext cx="7620" cy="384175"/>
            </a:xfrm>
            <a:custGeom>
              <a:avLst/>
              <a:gdLst/>
              <a:ahLst/>
              <a:cxnLst/>
              <a:rect l="l" t="t" r="r" b="b"/>
              <a:pathLst>
                <a:path w="7620" h="384175">
                  <a:moveTo>
                    <a:pt x="127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69" y="3809"/>
                  </a:lnTo>
                  <a:lnTo>
                    <a:pt x="1270" y="0"/>
                  </a:lnTo>
                  <a:close/>
                </a:path>
                <a:path w="7620" h="384175">
                  <a:moveTo>
                    <a:pt x="2539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2539" y="7619"/>
                  </a:lnTo>
                  <a:lnTo>
                    <a:pt x="2539" y="3810"/>
                  </a:lnTo>
                  <a:close/>
                </a:path>
                <a:path w="7620" h="384175">
                  <a:moveTo>
                    <a:pt x="3810" y="7620"/>
                  </a:moveTo>
                  <a:lnTo>
                    <a:pt x="0" y="7620"/>
                  </a:lnTo>
                  <a:lnTo>
                    <a:pt x="0" y="13969"/>
                  </a:lnTo>
                  <a:lnTo>
                    <a:pt x="3809" y="13969"/>
                  </a:lnTo>
                  <a:lnTo>
                    <a:pt x="3810" y="7620"/>
                  </a:lnTo>
                  <a:close/>
                </a:path>
                <a:path w="7620" h="384175">
                  <a:moveTo>
                    <a:pt x="5079" y="13970"/>
                  </a:moveTo>
                  <a:lnTo>
                    <a:pt x="0" y="13970"/>
                  </a:lnTo>
                  <a:lnTo>
                    <a:pt x="0" y="20319"/>
                  </a:lnTo>
                  <a:lnTo>
                    <a:pt x="5079" y="20319"/>
                  </a:lnTo>
                  <a:lnTo>
                    <a:pt x="5079" y="13970"/>
                  </a:lnTo>
                  <a:close/>
                </a:path>
                <a:path w="7620" h="384175">
                  <a:moveTo>
                    <a:pt x="635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20320"/>
                  </a:lnTo>
                  <a:close/>
                </a:path>
                <a:path w="7620" h="384175">
                  <a:moveTo>
                    <a:pt x="635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19" y="26669"/>
                  </a:lnTo>
                  <a:lnTo>
                    <a:pt x="7619" y="25400"/>
                  </a:lnTo>
                  <a:lnTo>
                    <a:pt x="6350" y="25400"/>
                  </a:lnTo>
                  <a:lnTo>
                    <a:pt x="6350" y="22860"/>
                  </a:lnTo>
                  <a:close/>
                </a:path>
                <a:path w="7620" h="384175">
                  <a:moveTo>
                    <a:pt x="7619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6670"/>
                  </a:lnTo>
                  <a:close/>
                </a:path>
                <a:path w="7620" h="384175">
                  <a:moveTo>
                    <a:pt x="7619" y="29210"/>
                  </a:moveTo>
                  <a:lnTo>
                    <a:pt x="0" y="29210"/>
                  </a:lnTo>
                  <a:lnTo>
                    <a:pt x="0" y="39369"/>
                  </a:lnTo>
                  <a:lnTo>
                    <a:pt x="7619" y="39369"/>
                  </a:lnTo>
                  <a:lnTo>
                    <a:pt x="7619" y="29210"/>
                  </a:lnTo>
                  <a:close/>
                </a:path>
                <a:path w="7620" h="384175">
                  <a:moveTo>
                    <a:pt x="7619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9370"/>
                  </a:lnTo>
                  <a:close/>
                </a:path>
                <a:path w="7620" h="384175">
                  <a:moveTo>
                    <a:pt x="7619" y="41910"/>
                  </a:moveTo>
                  <a:lnTo>
                    <a:pt x="0" y="41910"/>
                  </a:lnTo>
                  <a:lnTo>
                    <a:pt x="0" y="54609"/>
                  </a:lnTo>
                  <a:lnTo>
                    <a:pt x="7619" y="54609"/>
                  </a:lnTo>
                  <a:lnTo>
                    <a:pt x="7619" y="41910"/>
                  </a:lnTo>
                  <a:close/>
                </a:path>
                <a:path w="7620" h="384175">
                  <a:moveTo>
                    <a:pt x="7619" y="54610"/>
                  </a:moveTo>
                  <a:lnTo>
                    <a:pt x="0" y="54610"/>
                  </a:lnTo>
                  <a:lnTo>
                    <a:pt x="0" y="58419"/>
                  </a:lnTo>
                  <a:lnTo>
                    <a:pt x="7619" y="58419"/>
                  </a:lnTo>
                  <a:lnTo>
                    <a:pt x="7619" y="54610"/>
                  </a:lnTo>
                  <a:close/>
                </a:path>
                <a:path w="7620" h="384175">
                  <a:moveTo>
                    <a:pt x="7619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7619" y="60959"/>
                  </a:lnTo>
                  <a:lnTo>
                    <a:pt x="7619" y="58420"/>
                  </a:lnTo>
                  <a:close/>
                </a:path>
                <a:path w="7620" h="384175">
                  <a:moveTo>
                    <a:pt x="7619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7619" y="64769"/>
                  </a:lnTo>
                  <a:lnTo>
                    <a:pt x="7619" y="60960"/>
                  </a:lnTo>
                  <a:close/>
                </a:path>
                <a:path w="7620" h="384175">
                  <a:moveTo>
                    <a:pt x="7619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4770"/>
                  </a:lnTo>
                  <a:close/>
                </a:path>
                <a:path w="7620" h="384175">
                  <a:moveTo>
                    <a:pt x="7619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7619" y="71119"/>
                  </a:lnTo>
                  <a:lnTo>
                    <a:pt x="7619" y="67310"/>
                  </a:lnTo>
                  <a:close/>
                </a:path>
                <a:path w="7620" h="384175">
                  <a:moveTo>
                    <a:pt x="7619" y="71120"/>
                  </a:moveTo>
                  <a:lnTo>
                    <a:pt x="0" y="71120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71120"/>
                  </a:lnTo>
                  <a:close/>
                </a:path>
                <a:path w="7620" h="384175">
                  <a:moveTo>
                    <a:pt x="7619" y="73660"/>
                  </a:moveTo>
                  <a:lnTo>
                    <a:pt x="0" y="73660"/>
                  </a:lnTo>
                  <a:lnTo>
                    <a:pt x="0" y="80009"/>
                  </a:lnTo>
                  <a:lnTo>
                    <a:pt x="7619" y="80009"/>
                  </a:lnTo>
                  <a:lnTo>
                    <a:pt x="7619" y="73660"/>
                  </a:lnTo>
                  <a:close/>
                </a:path>
                <a:path w="7620" h="384175">
                  <a:moveTo>
                    <a:pt x="7619" y="80010"/>
                  </a:moveTo>
                  <a:lnTo>
                    <a:pt x="0" y="80010"/>
                  </a:lnTo>
                  <a:lnTo>
                    <a:pt x="0" y="83819"/>
                  </a:lnTo>
                  <a:lnTo>
                    <a:pt x="7619" y="83819"/>
                  </a:lnTo>
                  <a:lnTo>
                    <a:pt x="7619" y="80010"/>
                  </a:lnTo>
                  <a:close/>
                </a:path>
                <a:path w="7620" h="384175">
                  <a:moveTo>
                    <a:pt x="7619" y="83820"/>
                  </a:moveTo>
                  <a:lnTo>
                    <a:pt x="0" y="8382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83820"/>
                  </a:lnTo>
                  <a:close/>
                </a:path>
                <a:path w="7620" h="384175">
                  <a:moveTo>
                    <a:pt x="7619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7619" y="90169"/>
                  </a:lnTo>
                  <a:lnTo>
                    <a:pt x="7619" y="86360"/>
                  </a:lnTo>
                  <a:close/>
                </a:path>
                <a:path w="7620" h="384175">
                  <a:moveTo>
                    <a:pt x="7619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90170"/>
                  </a:lnTo>
                  <a:close/>
                </a:path>
                <a:path w="7620" h="384175">
                  <a:moveTo>
                    <a:pt x="7619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7619" y="96519"/>
                  </a:lnTo>
                  <a:lnTo>
                    <a:pt x="7619" y="92710"/>
                  </a:lnTo>
                  <a:close/>
                </a:path>
                <a:path w="7620" h="384175">
                  <a:moveTo>
                    <a:pt x="7619" y="96520"/>
                  </a:moveTo>
                  <a:lnTo>
                    <a:pt x="0" y="9652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6520"/>
                  </a:lnTo>
                  <a:close/>
                </a:path>
                <a:path w="7620" h="384175">
                  <a:moveTo>
                    <a:pt x="7619" y="99060"/>
                  </a:moveTo>
                  <a:lnTo>
                    <a:pt x="0" y="99060"/>
                  </a:lnTo>
                  <a:lnTo>
                    <a:pt x="0" y="102869"/>
                  </a:lnTo>
                  <a:lnTo>
                    <a:pt x="7619" y="102869"/>
                  </a:lnTo>
                  <a:lnTo>
                    <a:pt x="7619" y="99060"/>
                  </a:lnTo>
                  <a:close/>
                </a:path>
                <a:path w="7620" h="384175">
                  <a:moveTo>
                    <a:pt x="7619" y="102870"/>
                  </a:moveTo>
                  <a:lnTo>
                    <a:pt x="0" y="10287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102870"/>
                  </a:lnTo>
                  <a:close/>
                </a:path>
                <a:path w="7620" h="384175">
                  <a:moveTo>
                    <a:pt x="7619" y="105410"/>
                  </a:moveTo>
                  <a:lnTo>
                    <a:pt x="0" y="105410"/>
                  </a:lnTo>
                  <a:lnTo>
                    <a:pt x="0" y="109219"/>
                  </a:lnTo>
                  <a:lnTo>
                    <a:pt x="7619" y="109219"/>
                  </a:lnTo>
                  <a:lnTo>
                    <a:pt x="7619" y="105410"/>
                  </a:lnTo>
                  <a:close/>
                </a:path>
                <a:path w="7620" h="384175">
                  <a:moveTo>
                    <a:pt x="7619" y="109220"/>
                  </a:moveTo>
                  <a:lnTo>
                    <a:pt x="0" y="109220"/>
                  </a:lnTo>
                  <a:lnTo>
                    <a:pt x="0" y="111759"/>
                  </a:lnTo>
                  <a:lnTo>
                    <a:pt x="7619" y="111759"/>
                  </a:lnTo>
                  <a:lnTo>
                    <a:pt x="7619" y="109220"/>
                  </a:lnTo>
                  <a:close/>
                </a:path>
                <a:path w="7620" h="384175">
                  <a:moveTo>
                    <a:pt x="7619" y="111760"/>
                  </a:moveTo>
                  <a:lnTo>
                    <a:pt x="0" y="111760"/>
                  </a:lnTo>
                  <a:lnTo>
                    <a:pt x="0" y="115569"/>
                  </a:lnTo>
                  <a:lnTo>
                    <a:pt x="7619" y="115569"/>
                  </a:lnTo>
                  <a:lnTo>
                    <a:pt x="7619" y="111760"/>
                  </a:lnTo>
                  <a:close/>
                </a:path>
                <a:path w="7620" h="384175">
                  <a:moveTo>
                    <a:pt x="7619" y="115570"/>
                  </a:moveTo>
                  <a:lnTo>
                    <a:pt x="0" y="115570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15570"/>
                  </a:lnTo>
                  <a:close/>
                </a:path>
                <a:path w="7620" h="384175">
                  <a:moveTo>
                    <a:pt x="7619" y="118110"/>
                  </a:moveTo>
                  <a:lnTo>
                    <a:pt x="0" y="118110"/>
                  </a:lnTo>
                  <a:lnTo>
                    <a:pt x="0" y="121919"/>
                  </a:lnTo>
                  <a:lnTo>
                    <a:pt x="7619" y="121919"/>
                  </a:lnTo>
                  <a:lnTo>
                    <a:pt x="7619" y="118110"/>
                  </a:lnTo>
                  <a:close/>
                </a:path>
                <a:path w="7620" h="384175">
                  <a:moveTo>
                    <a:pt x="7619" y="121920"/>
                  </a:moveTo>
                  <a:lnTo>
                    <a:pt x="0" y="12192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21920"/>
                  </a:lnTo>
                  <a:close/>
                </a:path>
                <a:path w="7620" h="384175">
                  <a:moveTo>
                    <a:pt x="7619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7619" y="128269"/>
                  </a:lnTo>
                  <a:lnTo>
                    <a:pt x="7619" y="124460"/>
                  </a:lnTo>
                  <a:close/>
                </a:path>
                <a:path w="7620" h="384175">
                  <a:moveTo>
                    <a:pt x="7619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7619" y="130809"/>
                  </a:lnTo>
                  <a:lnTo>
                    <a:pt x="7619" y="128270"/>
                  </a:lnTo>
                  <a:close/>
                </a:path>
                <a:path w="7620" h="384175">
                  <a:moveTo>
                    <a:pt x="7619" y="130810"/>
                  </a:moveTo>
                  <a:lnTo>
                    <a:pt x="0" y="130810"/>
                  </a:lnTo>
                  <a:lnTo>
                    <a:pt x="0" y="134619"/>
                  </a:lnTo>
                  <a:lnTo>
                    <a:pt x="7619" y="134619"/>
                  </a:lnTo>
                  <a:lnTo>
                    <a:pt x="7619" y="130810"/>
                  </a:lnTo>
                  <a:close/>
                </a:path>
                <a:path w="7620" h="384175">
                  <a:moveTo>
                    <a:pt x="7619" y="134620"/>
                  </a:moveTo>
                  <a:lnTo>
                    <a:pt x="0" y="134620"/>
                  </a:lnTo>
                  <a:lnTo>
                    <a:pt x="0" y="137159"/>
                  </a:lnTo>
                  <a:lnTo>
                    <a:pt x="7619" y="137159"/>
                  </a:lnTo>
                  <a:lnTo>
                    <a:pt x="7619" y="134620"/>
                  </a:lnTo>
                  <a:close/>
                </a:path>
                <a:path w="7620" h="384175">
                  <a:moveTo>
                    <a:pt x="7619" y="137160"/>
                  </a:moveTo>
                  <a:lnTo>
                    <a:pt x="0" y="137160"/>
                  </a:lnTo>
                  <a:lnTo>
                    <a:pt x="0" y="140969"/>
                  </a:lnTo>
                  <a:lnTo>
                    <a:pt x="7619" y="140969"/>
                  </a:lnTo>
                  <a:lnTo>
                    <a:pt x="7619" y="137160"/>
                  </a:lnTo>
                  <a:close/>
                </a:path>
                <a:path w="7620" h="384175">
                  <a:moveTo>
                    <a:pt x="7619" y="140970"/>
                  </a:moveTo>
                  <a:lnTo>
                    <a:pt x="0" y="140970"/>
                  </a:lnTo>
                  <a:lnTo>
                    <a:pt x="0" y="143509"/>
                  </a:lnTo>
                  <a:lnTo>
                    <a:pt x="7619" y="143509"/>
                  </a:lnTo>
                  <a:lnTo>
                    <a:pt x="7619" y="140970"/>
                  </a:lnTo>
                  <a:close/>
                </a:path>
                <a:path w="7620" h="384175">
                  <a:moveTo>
                    <a:pt x="7619" y="143510"/>
                  </a:moveTo>
                  <a:lnTo>
                    <a:pt x="0" y="143510"/>
                  </a:lnTo>
                  <a:lnTo>
                    <a:pt x="0" y="147319"/>
                  </a:lnTo>
                  <a:lnTo>
                    <a:pt x="7619" y="147319"/>
                  </a:lnTo>
                  <a:lnTo>
                    <a:pt x="7619" y="143510"/>
                  </a:lnTo>
                  <a:close/>
                </a:path>
                <a:path w="7620" h="384175">
                  <a:moveTo>
                    <a:pt x="7619" y="147320"/>
                  </a:moveTo>
                  <a:lnTo>
                    <a:pt x="0" y="147320"/>
                  </a:lnTo>
                  <a:lnTo>
                    <a:pt x="0" y="149859"/>
                  </a:lnTo>
                  <a:lnTo>
                    <a:pt x="7619" y="149859"/>
                  </a:lnTo>
                  <a:lnTo>
                    <a:pt x="7619" y="147320"/>
                  </a:lnTo>
                  <a:close/>
                </a:path>
                <a:path w="7620" h="384175">
                  <a:moveTo>
                    <a:pt x="7619" y="149860"/>
                  </a:moveTo>
                  <a:lnTo>
                    <a:pt x="0" y="149860"/>
                  </a:lnTo>
                  <a:lnTo>
                    <a:pt x="0" y="153669"/>
                  </a:lnTo>
                  <a:lnTo>
                    <a:pt x="7619" y="153669"/>
                  </a:lnTo>
                  <a:lnTo>
                    <a:pt x="7619" y="149860"/>
                  </a:lnTo>
                  <a:close/>
                </a:path>
                <a:path w="7620" h="384175">
                  <a:moveTo>
                    <a:pt x="7619" y="153670"/>
                  </a:moveTo>
                  <a:lnTo>
                    <a:pt x="0" y="153670"/>
                  </a:lnTo>
                  <a:lnTo>
                    <a:pt x="0" y="156209"/>
                  </a:lnTo>
                  <a:lnTo>
                    <a:pt x="7619" y="156209"/>
                  </a:lnTo>
                  <a:lnTo>
                    <a:pt x="7619" y="153670"/>
                  </a:lnTo>
                  <a:close/>
                </a:path>
                <a:path w="7620" h="384175">
                  <a:moveTo>
                    <a:pt x="7619" y="156210"/>
                  </a:moveTo>
                  <a:lnTo>
                    <a:pt x="0" y="156210"/>
                  </a:lnTo>
                  <a:lnTo>
                    <a:pt x="0" y="160019"/>
                  </a:lnTo>
                  <a:lnTo>
                    <a:pt x="7619" y="160019"/>
                  </a:lnTo>
                  <a:lnTo>
                    <a:pt x="7619" y="156210"/>
                  </a:lnTo>
                  <a:close/>
                </a:path>
                <a:path w="7620" h="384175">
                  <a:moveTo>
                    <a:pt x="7619" y="160020"/>
                  </a:moveTo>
                  <a:lnTo>
                    <a:pt x="0" y="160020"/>
                  </a:lnTo>
                  <a:lnTo>
                    <a:pt x="0" y="162559"/>
                  </a:lnTo>
                  <a:lnTo>
                    <a:pt x="7619" y="162559"/>
                  </a:lnTo>
                  <a:lnTo>
                    <a:pt x="7619" y="160020"/>
                  </a:lnTo>
                  <a:close/>
                </a:path>
                <a:path w="7620" h="384175">
                  <a:moveTo>
                    <a:pt x="7619" y="162560"/>
                  </a:moveTo>
                  <a:lnTo>
                    <a:pt x="0" y="162560"/>
                  </a:lnTo>
                  <a:lnTo>
                    <a:pt x="0" y="168909"/>
                  </a:lnTo>
                  <a:lnTo>
                    <a:pt x="7619" y="168909"/>
                  </a:lnTo>
                  <a:lnTo>
                    <a:pt x="7619" y="162560"/>
                  </a:lnTo>
                  <a:close/>
                </a:path>
                <a:path w="7620" h="384175">
                  <a:moveTo>
                    <a:pt x="7619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19" y="172719"/>
                  </a:lnTo>
                  <a:lnTo>
                    <a:pt x="7619" y="168910"/>
                  </a:lnTo>
                  <a:close/>
                </a:path>
                <a:path w="7620" h="384175">
                  <a:moveTo>
                    <a:pt x="7619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7619" y="175259"/>
                  </a:lnTo>
                  <a:lnTo>
                    <a:pt x="7619" y="172720"/>
                  </a:lnTo>
                  <a:close/>
                </a:path>
                <a:path w="7620" h="384175">
                  <a:moveTo>
                    <a:pt x="7619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7619" y="179069"/>
                  </a:lnTo>
                  <a:lnTo>
                    <a:pt x="7619" y="175260"/>
                  </a:lnTo>
                  <a:close/>
                </a:path>
                <a:path w="7620" h="384175">
                  <a:moveTo>
                    <a:pt x="7619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7619" y="181609"/>
                  </a:lnTo>
                  <a:lnTo>
                    <a:pt x="7619" y="179070"/>
                  </a:lnTo>
                  <a:close/>
                </a:path>
                <a:path w="7620" h="384175">
                  <a:moveTo>
                    <a:pt x="7619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7619" y="185419"/>
                  </a:lnTo>
                  <a:lnTo>
                    <a:pt x="7619" y="181610"/>
                  </a:lnTo>
                  <a:close/>
                </a:path>
                <a:path w="7620" h="384175">
                  <a:moveTo>
                    <a:pt x="7619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85420"/>
                  </a:lnTo>
                  <a:close/>
                </a:path>
                <a:path w="7620" h="384175">
                  <a:moveTo>
                    <a:pt x="7619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19" y="191769"/>
                  </a:lnTo>
                  <a:lnTo>
                    <a:pt x="7619" y="187960"/>
                  </a:lnTo>
                  <a:close/>
                </a:path>
                <a:path w="7620" h="384175">
                  <a:moveTo>
                    <a:pt x="7619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1770"/>
                  </a:lnTo>
                  <a:close/>
                </a:path>
                <a:path w="7620" h="384175">
                  <a:moveTo>
                    <a:pt x="7619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19" y="198119"/>
                  </a:lnTo>
                  <a:lnTo>
                    <a:pt x="7619" y="194310"/>
                  </a:lnTo>
                  <a:close/>
                </a:path>
                <a:path w="7620" h="384175">
                  <a:moveTo>
                    <a:pt x="7619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8120"/>
                  </a:lnTo>
                  <a:close/>
                </a:path>
                <a:path w="7620" h="384175">
                  <a:moveTo>
                    <a:pt x="7619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19" y="204469"/>
                  </a:lnTo>
                  <a:lnTo>
                    <a:pt x="7619" y="200660"/>
                  </a:lnTo>
                  <a:close/>
                </a:path>
                <a:path w="7620" h="384175">
                  <a:moveTo>
                    <a:pt x="7619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4470"/>
                  </a:lnTo>
                  <a:close/>
                </a:path>
                <a:path w="7620" h="384175">
                  <a:moveTo>
                    <a:pt x="7619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19" y="210819"/>
                  </a:lnTo>
                  <a:lnTo>
                    <a:pt x="7619" y="207010"/>
                  </a:lnTo>
                  <a:close/>
                </a:path>
                <a:path w="7620" h="384175">
                  <a:moveTo>
                    <a:pt x="7619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10820"/>
                  </a:lnTo>
                  <a:close/>
                </a:path>
                <a:path w="7620" h="384175">
                  <a:moveTo>
                    <a:pt x="7619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19" y="217169"/>
                  </a:lnTo>
                  <a:lnTo>
                    <a:pt x="7619" y="213360"/>
                  </a:lnTo>
                  <a:close/>
                </a:path>
                <a:path w="7620" h="384175">
                  <a:moveTo>
                    <a:pt x="7619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7170"/>
                  </a:lnTo>
                  <a:close/>
                </a:path>
                <a:path w="7620" h="384175">
                  <a:moveTo>
                    <a:pt x="7619" y="219710"/>
                  </a:moveTo>
                  <a:lnTo>
                    <a:pt x="0" y="21971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19710"/>
                  </a:lnTo>
                  <a:close/>
                </a:path>
                <a:path w="7620" h="384175">
                  <a:moveTo>
                    <a:pt x="7619" y="232410"/>
                  </a:moveTo>
                  <a:lnTo>
                    <a:pt x="0" y="232410"/>
                  </a:lnTo>
                  <a:lnTo>
                    <a:pt x="0" y="261619"/>
                  </a:lnTo>
                  <a:lnTo>
                    <a:pt x="7619" y="261619"/>
                  </a:lnTo>
                  <a:lnTo>
                    <a:pt x="7619" y="232410"/>
                  </a:lnTo>
                  <a:close/>
                </a:path>
                <a:path w="7620" h="384175">
                  <a:moveTo>
                    <a:pt x="7619" y="261620"/>
                  </a:moveTo>
                  <a:lnTo>
                    <a:pt x="0" y="261620"/>
                  </a:lnTo>
                  <a:lnTo>
                    <a:pt x="0" y="267969"/>
                  </a:lnTo>
                  <a:lnTo>
                    <a:pt x="7619" y="267969"/>
                  </a:lnTo>
                  <a:lnTo>
                    <a:pt x="7619" y="261620"/>
                  </a:lnTo>
                  <a:close/>
                </a:path>
                <a:path w="7620" h="384175">
                  <a:moveTo>
                    <a:pt x="7619" y="267970"/>
                  </a:moveTo>
                  <a:lnTo>
                    <a:pt x="0" y="267970"/>
                  </a:lnTo>
                  <a:lnTo>
                    <a:pt x="0" y="274319"/>
                  </a:lnTo>
                  <a:lnTo>
                    <a:pt x="7619" y="274319"/>
                  </a:lnTo>
                  <a:lnTo>
                    <a:pt x="7619" y="267970"/>
                  </a:lnTo>
                  <a:close/>
                </a:path>
                <a:path w="7620" h="384175">
                  <a:moveTo>
                    <a:pt x="7619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4320"/>
                  </a:lnTo>
                  <a:close/>
                </a:path>
                <a:path w="7620" h="384175">
                  <a:moveTo>
                    <a:pt x="7619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7619" y="280669"/>
                  </a:lnTo>
                  <a:lnTo>
                    <a:pt x="7619" y="276860"/>
                  </a:lnTo>
                  <a:close/>
                </a:path>
                <a:path w="7620" h="384175">
                  <a:moveTo>
                    <a:pt x="7619" y="280670"/>
                  </a:moveTo>
                  <a:lnTo>
                    <a:pt x="0" y="280670"/>
                  </a:lnTo>
                  <a:lnTo>
                    <a:pt x="0" y="283209"/>
                  </a:lnTo>
                  <a:lnTo>
                    <a:pt x="7619" y="283209"/>
                  </a:lnTo>
                  <a:lnTo>
                    <a:pt x="7619" y="280670"/>
                  </a:lnTo>
                  <a:close/>
                </a:path>
                <a:path w="7620" h="384175">
                  <a:moveTo>
                    <a:pt x="7619" y="283210"/>
                  </a:moveTo>
                  <a:lnTo>
                    <a:pt x="0" y="283210"/>
                  </a:lnTo>
                  <a:lnTo>
                    <a:pt x="0" y="287019"/>
                  </a:lnTo>
                  <a:lnTo>
                    <a:pt x="7619" y="287019"/>
                  </a:lnTo>
                  <a:lnTo>
                    <a:pt x="7619" y="283210"/>
                  </a:lnTo>
                  <a:close/>
                </a:path>
                <a:path w="7620" h="384175">
                  <a:moveTo>
                    <a:pt x="7619" y="287020"/>
                  </a:moveTo>
                  <a:lnTo>
                    <a:pt x="0" y="287020"/>
                  </a:lnTo>
                  <a:lnTo>
                    <a:pt x="0" y="289559"/>
                  </a:lnTo>
                  <a:lnTo>
                    <a:pt x="7619" y="289559"/>
                  </a:lnTo>
                  <a:lnTo>
                    <a:pt x="7619" y="287020"/>
                  </a:lnTo>
                  <a:close/>
                </a:path>
                <a:path w="7620" h="384175">
                  <a:moveTo>
                    <a:pt x="7619" y="289560"/>
                  </a:moveTo>
                  <a:lnTo>
                    <a:pt x="0" y="289560"/>
                  </a:lnTo>
                  <a:lnTo>
                    <a:pt x="0" y="293369"/>
                  </a:lnTo>
                  <a:lnTo>
                    <a:pt x="7619" y="293369"/>
                  </a:lnTo>
                  <a:lnTo>
                    <a:pt x="7619" y="289560"/>
                  </a:lnTo>
                  <a:close/>
                </a:path>
                <a:path w="7620" h="384175">
                  <a:moveTo>
                    <a:pt x="7619" y="293370"/>
                  </a:moveTo>
                  <a:lnTo>
                    <a:pt x="0" y="293370"/>
                  </a:lnTo>
                  <a:lnTo>
                    <a:pt x="0" y="295909"/>
                  </a:lnTo>
                  <a:lnTo>
                    <a:pt x="7619" y="295909"/>
                  </a:lnTo>
                  <a:lnTo>
                    <a:pt x="7619" y="293370"/>
                  </a:lnTo>
                  <a:close/>
                </a:path>
                <a:path w="7620" h="384175">
                  <a:moveTo>
                    <a:pt x="7619" y="295910"/>
                  </a:moveTo>
                  <a:lnTo>
                    <a:pt x="0" y="29591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295910"/>
                  </a:lnTo>
                  <a:close/>
                </a:path>
                <a:path w="7620" h="384175">
                  <a:moveTo>
                    <a:pt x="7619" y="316230"/>
                  </a:moveTo>
                  <a:lnTo>
                    <a:pt x="0" y="31623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16230"/>
                  </a:lnTo>
                  <a:close/>
                </a:path>
                <a:path w="7620" h="384175">
                  <a:moveTo>
                    <a:pt x="7619" y="377317"/>
                  </a:moveTo>
                  <a:lnTo>
                    <a:pt x="0" y="377317"/>
                  </a:lnTo>
                  <a:lnTo>
                    <a:pt x="0" y="383667"/>
                  </a:lnTo>
                  <a:lnTo>
                    <a:pt x="7619" y="383667"/>
                  </a:lnTo>
                  <a:lnTo>
                    <a:pt x="7619" y="377317"/>
                  </a:lnTo>
                  <a:close/>
                </a:path>
                <a:path w="7620" h="384175">
                  <a:moveTo>
                    <a:pt x="7619" y="370967"/>
                  </a:moveTo>
                  <a:lnTo>
                    <a:pt x="0" y="370967"/>
                  </a:lnTo>
                  <a:lnTo>
                    <a:pt x="0" y="377190"/>
                  </a:lnTo>
                  <a:lnTo>
                    <a:pt x="7619" y="377190"/>
                  </a:lnTo>
                  <a:lnTo>
                    <a:pt x="7619" y="370967"/>
                  </a:lnTo>
                  <a:close/>
                </a:path>
                <a:path w="7620" h="384175">
                  <a:moveTo>
                    <a:pt x="7619" y="364617"/>
                  </a:moveTo>
                  <a:lnTo>
                    <a:pt x="0" y="364617"/>
                  </a:lnTo>
                  <a:lnTo>
                    <a:pt x="0" y="370840"/>
                  </a:lnTo>
                  <a:lnTo>
                    <a:pt x="7619" y="370840"/>
                  </a:lnTo>
                  <a:lnTo>
                    <a:pt x="7619" y="364617"/>
                  </a:lnTo>
                  <a:close/>
                </a:path>
                <a:path w="7620" h="384175">
                  <a:moveTo>
                    <a:pt x="7619" y="356997"/>
                  </a:moveTo>
                  <a:lnTo>
                    <a:pt x="0" y="356997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56997"/>
                  </a:lnTo>
                  <a:close/>
                </a:path>
                <a:path w="7620" h="384175">
                  <a:moveTo>
                    <a:pt x="7619" y="351917"/>
                  </a:moveTo>
                  <a:lnTo>
                    <a:pt x="0" y="351917"/>
                  </a:lnTo>
                  <a:lnTo>
                    <a:pt x="0" y="356870"/>
                  </a:lnTo>
                  <a:lnTo>
                    <a:pt x="7619" y="356870"/>
                  </a:lnTo>
                  <a:lnTo>
                    <a:pt x="7619" y="351917"/>
                  </a:lnTo>
                  <a:close/>
                </a:path>
                <a:path w="7620" h="384175">
                  <a:moveTo>
                    <a:pt x="7619" y="345567"/>
                  </a:moveTo>
                  <a:lnTo>
                    <a:pt x="0" y="345567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5567"/>
                  </a:lnTo>
                  <a:close/>
                </a:path>
                <a:path w="7620" h="384175">
                  <a:moveTo>
                    <a:pt x="7619" y="339217"/>
                  </a:moveTo>
                  <a:lnTo>
                    <a:pt x="0" y="339217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39217"/>
                  </a:lnTo>
                  <a:close/>
                </a:path>
                <a:path w="7620" h="384175">
                  <a:moveTo>
                    <a:pt x="7619" y="332867"/>
                  </a:moveTo>
                  <a:lnTo>
                    <a:pt x="0" y="332867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867"/>
                  </a:lnTo>
                  <a:close/>
                </a:path>
                <a:path w="7620" h="384175">
                  <a:moveTo>
                    <a:pt x="7619" y="326517"/>
                  </a:moveTo>
                  <a:lnTo>
                    <a:pt x="0" y="326517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6517"/>
                  </a:lnTo>
                  <a:close/>
                </a:path>
                <a:path w="7620" h="384175">
                  <a:moveTo>
                    <a:pt x="7619" y="322706"/>
                  </a:moveTo>
                  <a:lnTo>
                    <a:pt x="0" y="322706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2706"/>
                  </a:lnTo>
                  <a:close/>
                </a:path>
              </a:pathLst>
            </a:custGeom>
            <a:solidFill>
              <a:srgbClr val="8B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3869690" y="5722619"/>
              <a:ext cx="7620" cy="401955"/>
            </a:xfrm>
            <a:custGeom>
              <a:avLst/>
              <a:gdLst/>
              <a:ahLst/>
              <a:cxnLst/>
              <a:rect l="l" t="t" r="r" b="b"/>
              <a:pathLst>
                <a:path w="7620" h="401954">
                  <a:moveTo>
                    <a:pt x="127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1269" y="2539"/>
                  </a:lnTo>
                  <a:lnTo>
                    <a:pt x="1270" y="0"/>
                  </a:lnTo>
                  <a:close/>
                </a:path>
                <a:path w="7620" h="401954">
                  <a:moveTo>
                    <a:pt x="253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5079"/>
                  </a:lnTo>
                  <a:lnTo>
                    <a:pt x="2540" y="5079"/>
                  </a:lnTo>
                  <a:lnTo>
                    <a:pt x="2539" y="2539"/>
                  </a:lnTo>
                  <a:close/>
                </a:path>
                <a:path w="7620" h="401954">
                  <a:moveTo>
                    <a:pt x="381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5079" y="8889"/>
                  </a:lnTo>
                  <a:lnTo>
                    <a:pt x="5079" y="7619"/>
                  </a:lnTo>
                  <a:lnTo>
                    <a:pt x="3810" y="7619"/>
                  </a:lnTo>
                  <a:lnTo>
                    <a:pt x="3810" y="6349"/>
                  </a:lnTo>
                  <a:close/>
                </a:path>
                <a:path w="7620" h="401954">
                  <a:moveTo>
                    <a:pt x="5080" y="8889"/>
                  </a:moveTo>
                  <a:lnTo>
                    <a:pt x="0" y="888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3969"/>
                  </a:lnTo>
                  <a:lnTo>
                    <a:pt x="6350" y="13969"/>
                  </a:lnTo>
                  <a:lnTo>
                    <a:pt x="6350" y="10159"/>
                  </a:lnTo>
                  <a:lnTo>
                    <a:pt x="5080" y="10159"/>
                  </a:lnTo>
                  <a:lnTo>
                    <a:pt x="5080" y="8889"/>
                  </a:lnTo>
                  <a:close/>
                </a:path>
                <a:path w="7620" h="401954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01954">
                  <a:moveTo>
                    <a:pt x="7620" y="25399"/>
                  </a:moveTo>
                  <a:lnTo>
                    <a:pt x="0" y="2539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5399"/>
                  </a:lnTo>
                  <a:close/>
                </a:path>
                <a:path w="7620" h="401954">
                  <a:moveTo>
                    <a:pt x="7620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49"/>
                  </a:lnTo>
                  <a:close/>
                </a:path>
                <a:path w="7620" h="401954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01954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01954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01954">
                  <a:moveTo>
                    <a:pt x="7620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46989"/>
                  </a:lnTo>
                  <a:close/>
                </a:path>
                <a:path w="7620" h="401954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01954">
                  <a:moveTo>
                    <a:pt x="7620" y="59689"/>
                  </a:moveTo>
                  <a:lnTo>
                    <a:pt x="0" y="5968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59689"/>
                  </a:lnTo>
                  <a:close/>
                </a:path>
                <a:path w="7620" h="401954">
                  <a:moveTo>
                    <a:pt x="762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2389"/>
                  </a:lnTo>
                  <a:close/>
                </a:path>
                <a:path w="7620" h="401954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401954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01954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01954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01954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01954">
                  <a:moveTo>
                    <a:pt x="7620" y="91439"/>
                  </a:moveTo>
                  <a:lnTo>
                    <a:pt x="0" y="9143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1439"/>
                  </a:lnTo>
                  <a:close/>
                </a:path>
                <a:path w="7620" h="401954">
                  <a:moveTo>
                    <a:pt x="762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01954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01954">
                  <a:moveTo>
                    <a:pt x="762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4139"/>
                  </a:lnTo>
                  <a:close/>
                </a:path>
                <a:path w="7620" h="401954">
                  <a:moveTo>
                    <a:pt x="7620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107949"/>
                  </a:lnTo>
                  <a:close/>
                </a:path>
                <a:path w="7620" h="401954">
                  <a:moveTo>
                    <a:pt x="7620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0489"/>
                  </a:lnTo>
                  <a:close/>
                </a:path>
                <a:path w="7620" h="401954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01954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01954">
                  <a:moveTo>
                    <a:pt x="7620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20" y="123189"/>
                  </a:lnTo>
                  <a:lnTo>
                    <a:pt x="7620" y="120649"/>
                  </a:lnTo>
                  <a:close/>
                </a:path>
                <a:path w="7620" h="401954">
                  <a:moveTo>
                    <a:pt x="762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3189"/>
                  </a:lnTo>
                  <a:close/>
                </a:path>
                <a:path w="7620" h="401954">
                  <a:moveTo>
                    <a:pt x="762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20" y="129539"/>
                  </a:lnTo>
                  <a:lnTo>
                    <a:pt x="7620" y="126999"/>
                  </a:lnTo>
                  <a:close/>
                </a:path>
                <a:path w="7620" h="401954">
                  <a:moveTo>
                    <a:pt x="7620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29539"/>
                  </a:lnTo>
                  <a:close/>
                </a:path>
                <a:path w="7620" h="401954">
                  <a:moveTo>
                    <a:pt x="7620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7620" y="135889"/>
                  </a:lnTo>
                  <a:lnTo>
                    <a:pt x="7620" y="133349"/>
                  </a:lnTo>
                  <a:close/>
                </a:path>
                <a:path w="7620" h="401954">
                  <a:moveTo>
                    <a:pt x="762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5889"/>
                  </a:lnTo>
                  <a:close/>
                </a:path>
                <a:path w="7620" h="401954">
                  <a:moveTo>
                    <a:pt x="7620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20" y="142239"/>
                  </a:lnTo>
                  <a:lnTo>
                    <a:pt x="7620" y="139699"/>
                  </a:lnTo>
                  <a:close/>
                </a:path>
                <a:path w="7620" h="401954">
                  <a:moveTo>
                    <a:pt x="762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2239"/>
                  </a:lnTo>
                  <a:close/>
                </a:path>
                <a:path w="7620" h="401954">
                  <a:moveTo>
                    <a:pt x="762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20" y="148589"/>
                  </a:lnTo>
                  <a:lnTo>
                    <a:pt x="7620" y="146049"/>
                  </a:lnTo>
                  <a:close/>
                </a:path>
                <a:path w="7620" h="401954">
                  <a:moveTo>
                    <a:pt x="7620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8589"/>
                  </a:lnTo>
                  <a:close/>
                </a:path>
                <a:path w="7620" h="401954">
                  <a:moveTo>
                    <a:pt x="7620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20" y="154939"/>
                  </a:lnTo>
                  <a:lnTo>
                    <a:pt x="7620" y="152399"/>
                  </a:lnTo>
                  <a:close/>
                </a:path>
                <a:path w="7620" h="401954">
                  <a:moveTo>
                    <a:pt x="762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4939"/>
                  </a:lnTo>
                  <a:close/>
                </a:path>
                <a:path w="7620" h="401954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01954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01954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01954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01954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01954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01954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01954">
                  <a:moveTo>
                    <a:pt x="7620" y="180339"/>
                  </a:moveTo>
                  <a:lnTo>
                    <a:pt x="0" y="18033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0339"/>
                  </a:lnTo>
                  <a:close/>
                </a:path>
                <a:path w="7620" h="401954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01954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01954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01954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01954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01954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01954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01954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01954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01954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01954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401954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01954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01954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01954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01954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01954">
                  <a:moveTo>
                    <a:pt x="7620" y="237489"/>
                  </a:moveTo>
                  <a:lnTo>
                    <a:pt x="0" y="23748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37489"/>
                  </a:lnTo>
                  <a:close/>
                </a:path>
                <a:path w="7620" h="401954">
                  <a:moveTo>
                    <a:pt x="7620" y="250189"/>
                  </a:moveTo>
                  <a:lnTo>
                    <a:pt x="0" y="2501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50189"/>
                  </a:lnTo>
                  <a:close/>
                </a:path>
                <a:path w="7620" h="401954">
                  <a:moveTo>
                    <a:pt x="7620" y="279399"/>
                  </a:moveTo>
                  <a:lnTo>
                    <a:pt x="0" y="27939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79399"/>
                  </a:lnTo>
                  <a:close/>
                </a:path>
                <a:path w="7620" h="401954">
                  <a:moveTo>
                    <a:pt x="7620" y="285749"/>
                  </a:moveTo>
                  <a:lnTo>
                    <a:pt x="0" y="28574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5749"/>
                  </a:lnTo>
                  <a:close/>
                </a:path>
                <a:path w="7620" h="401954">
                  <a:moveTo>
                    <a:pt x="762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20" y="294639"/>
                  </a:lnTo>
                  <a:lnTo>
                    <a:pt x="7620" y="292099"/>
                  </a:lnTo>
                  <a:close/>
                </a:path>
                <a:path w="7620" h="401954">
                  <a:moveTo>
                    <a:pt x="7620" y="294639"/>
                  </a:moveTo>
                  <a:lnTo>
                    <a:pt x="0" y="29463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94639"/>
                  </a:lnTo>
                  <a:close/>
                </a:path>
                <a:path w="7620" h="401954">
                  <a:moveTo>
                    <a:pt x="7620" y="298449"/>
                  </a:moveTo>
                  <a:lnTo>
                    <a:pt x="0" y="298449"/>
                  </a:lnTo>
                  <a:lnTo>
                    <a:pt x="0" y="300989"/>
                  </a:lnTo>
                  <a:lnTo>
                    <a:pt x="7620" y="300989"/>
                  </a:lnTo>
                  <a:lnTo>
                    <a:pt x="7620" y="298449"/>
                  </a:lnTo>
                  <a:close/>
                </a:path>
                <a:path w="7620" h="401954">
                  <a:moveTo>
                    <a:pt x="7620" y="300989"/>
                  </a:moveTo>
                  <a:lnTo>
                    <a:pt x="0" y="30098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300989"/>
                  </a:lnTo>
                  <a:close/>
                </a:path>
                <a:path w="7620" h="401954">
                  <a:moveTo>
                    <a:pt x="7620" y="304799"/>
                  </a:moveTo>
                  <a:lnTo>
                    <a:pt x="0" y="304799"/>
                  </a:lnTo>
                  <a:lnTo>
                    <a:pt x="0" y="307339"/>
                  </a:lnTo>
                  <a:lnTo>
                    <a:pt x="7620" y="307339"/>
                  </a:lnTo>
                  <a:lnTo>
                    <a:pt x="7620" y="304799"/>
                  </a:lnTo>
                  <a:close/>
                </a:path>
                <a:path w="7620" h="401954">
                  <a:moveTo>
                    <a:pt x="7620" y="307339"/>
                  </a:moveTo>
                  <a:lnTo>
                    <a:pt x="0" y="30733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7339"/>
                  </a:lnTo>
                  <a:close/>
                </a:path>
                <a:path w="7620" h="401954">
                  <a:moveTo>
                    <a:pt x="7620" y="311149"/>
                  </a:moveTo>
                  <a:lnTo>
                    <a:pt x="0" y="311149"/>
                  </a:lnTo>
                  <a:lnTo>
                    <a:pt x="0" y="313689"/>
                  </a:lnTo>
                  <a:lnTo>
                    <a:pt x="7620" y="313689"/>
                  </a:lnTo>
                  <a:lnTo>
                    <a:pt x="7620" y="311149"/>
                  </a:lnTo>
                  <a:close/>
                </a:path>
                <a:path w="7620" h="401954">
                  <a:moveTo>
                    <a:pt x="7620" y="313689"/>
                  </a:moveTo>
                  <a:lnTo>
                    <a:pt x="0" y="313689"/>
                  </a:lnTo>
                  <a:lnTo>
                    <a:pt x="0" y="334009"/>
                  </a:lnTo>
                  <a:lnTo>
                    <a:pt x="7620" y="334009"/>
                  </a:lnTo>
                  <a:lnTo>
                    <a:pt x="7620" y="313689"/>
                  </a:lnTo>
                  <a:close/>
                </a:path>
                <a:path w="7620" h="401954">
                  <a:moveTo>
                    <a:pt x="7620" y="334009"/>
                  </a:moveTo>
                  <a:lnTo>
                    <a:pt x="0" y="334009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4009"/>
                  </a:lnTo>
                  <a:close/>
                </a:path>
                <a:path w="7620" h="401954">
                  <a:moveTo>
                    <a:pt x="7620" y="395096"/>
                  </a:moveTo>
                  <a:lnTo>
                    <a:pt x="0" y="395096"/>
                  </a:lnTo>
                  <a:lnTo>
                    <a:pt x="0" y="401446"/>
                  </a:lnTo>
                  <a:lnTo>
                    <a:pt x="7620" y="401446"/>
                  </a:lnTo>
                  <a:lnTo>
                    <a:pt x="7620" y="395096"/>
                  </a:lnTo>
                  <a:close/>
                </a:path>
                <a:path w="7620" h="401954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01954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2396"/>
                  </a:lnTo>
                  <a:close/>
                </a:path>
                <a:path w="7620" h="401954">
                  <a:moveTo>
                    <a:pt x="7620" y="374776"/>
                  </a:moveTo>
                  <a:lnTo>
                    <a:pt x="0" y="37477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4776"/>
                  </a:lnTo>
                  <a:close/>
                </a:path>
                <a:path w="7620" h="401954">
                  <a:moveTo>
                    <a:pt x="7620" y="369696"/>
                  </a:moveTo>
                  <a:lnTo>
                    <a:pt x="0" y="369696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69696"/>
                  </a:lnTo>
                  <a:close/>
                </a:path>
                <a:path w="7620" h="401954">
                  <a:moveTo>
                    <a:pt x="7620" y="363346"/>
                  </a:moveTo>
                  <a:lnTo>
                    <a:pt x="0" y="363346"/>
                  </a:lnTo>
                  <a:lnTo>
                    <a:pt x="0" y="369569"/>
                  </a:lnTo>
                  <a:lnTo>
                    <a:pt x="7620" y="369569"/>
                  </a:lnTo>
                  <a:lnTo>
                    <a:pt x="7620" y="363346"/>
                  </a:lnTo>
                  <a:close/>
                </a:path>
                <a:path w="7620" h="401954">
                  <a:moveTo>
                    <a:pt x="7620" y="356996"/>
                  </a:moveTo>
                  <a:lnTo>
                    <a:pt x="0" y="356996"/>
                  </a:lnTo>
                  <a:lnTo>
                    <a:pt x="0" y="363219"/>
                  </a:lnTo>
                  <a:lnTo>
                    <a:pt x="7620" y="363219"/>
                  </a:lnTo>
                  <a:lnTo>
                    <a:pt x="7620" y="356996"/>
                  </a:lnTo>
                  <a:close/>
                </a:path>
                <a:path w="7620" h="401954">
                  <a:moveTo>
                    <a:pt x="7620" y="350646"/>
                  </a:moveTo>
                  <a:lnTo>
                    <a:pt x="0" y="350646"/>
                  </a:lnTo>
                  <a:lnTo>
                    <a:pt x="0" y="356869"/>
                  </a:lnTo>
                  <a:lnTo>
                    <a:pt x="7620" y="356869"/>
                  </a:lnTo>
                  <a:lnTo>
                    <a:pt x="7620" y="350646"/>
                  </a:lnTo>
                  <a:close/>
                </a:path>
                <a:path w="7620" h="401954">
                  <a:moveTo>
                    <a:pt x="7620" y="344296"/>
                  </a:moveTo>
                  <a:lnTo>
                    <a:pt x="0" y="344296"/>
                  </a:lnTo>
                  <a:lnTo>
                    <a:pt x="0" y="350519"/>
                  </a:lnTo>
                  <a:lnTo>
                    <a:pt x="7620" y="350519"/>
                  </a:lnTo>
                  <a:lnTo>
                    <a:pt x="7620" y="344296"/>
                  </a:lnTo>
                  <a:close/>
                </a:path>
                <a:path w="7620" h="401954">
                  <a:moveTo>
                    <a:pt x="7620" y="340486"/>
                  </a:moveTo>
                  <a:lnTo>
                    <a:pt x="0" y="340486"/>
                  </a:lnTo>
                  <a:lnTo>
                    <a:pt x="0" y="344169"/>
                  </a:lnTo>
                  <a:lnTo>
                    <a:pt x="7620" y="344169"/>
                  </a:lnTo>
                  <a:lnTo>
                    <a:pt x="7620" y="340486"/>
                  </a:lnTo>
                  <a:close/>
                </a:path>
              </a:pathLst>
            </a:custGeom>
            <a:solidFill>
              <a:srgbClr val="88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3863340" y="5711189"/>
              <a:ext cx="6350" cy="413384"/>
            </a:xfrm>
            <a:custGeom>
              <a:avLst/>
              <a:gdLst/>
              <a:ahLst/>
              <a:cxnLst/>
              <a:rect l="l" t="t" r="r" b="b"/>
              <a:pathLst>
                <a:path w="6350" h="413385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6350" h="413385">
                  <a:moveTo>
                    <a:pt x="1269" y="1270"/>
                  </a:moveTo>
                  <a:lnTo>
                    <a:pt x="0" y="1270"/>
                  </a:lnTo>
                  <a:lnTo>
                    <a:pt x="0" y="7620"/>
                  </a:lnTo>
                  <a:lnTo>
                    <a:pt x="5079" y="7620"/>
                  </a:lnTo>
                  <a:lnTo>
                    <a:pt x="5079" y="635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2539" y="3810"/>
                  </a:lnTo>
                  <a:lnTo>
                    <a:pt x="2539" y="2540"/>
                  </a:lnTo>
                  <a:lnTo>
                    <a:pt x="1269" y="2540"/>
                  </a:lnTo>
                  <a:lnTo>
                    <a:pt x="1269" y="1270"/>
                  </a:lnTo>
                  <a:close/>
                </a:path>
                <a:path w="6350" h="413385">
                  <a:moveTo>
                    <a:pt x="508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8890"/>
                  </a:lnTo>
                  <a:lnTo>
                    <a:pt x="5080" y="8890"/>
                  </a:lnTo>
                  <a:lnTo>
                    <a:pt x="5080" y="7620"/>
                  </a:lnTo>
                  <a:close/>
                </a:path>
                <a:path w="6350" h="413385">
                  <a:moveTo>
                    <a:pt x="635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6350" y="13970"/>
                  </a:lnTo>
                  <a:lnTo>
                    <a:pt x="6350" y="11430"/>
                  </a:lnTo>
                  <a:close/>
                </a:path>
                <a:path w="6350" h="413385">
                  <a:moveTo>
                    <a:pt x="635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3970"/>
                  </a:lnTo>
                  <a:close/>
                </a:path>
                <a:path w="6350" h="413385">
                  <a:moveTo>
                    <a:pt x="635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80"/>
                  </a:lnTo>
                  <a:close/>
                </a:path>
                <a:path w="6350" h="413385">
                  <a:moveTo>
                    <a:pt x="6350" y="20320"/>
                  </a:moveTo>
                  <a:lnTo>
                    <a:pt x="0" y="20320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20320"/>
                  </a:lnTo>
                  <a:close/>
                </a:path>
                <a:path w="6350" h="413385">
                  <a:moveTo>
                    <a:pt x="635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3020"/>
                  </a:lnTo>
                  <a:close/>
                </a:path>
                <a:path w="6350" h="413385">
                  <a:moveTo>
                    <a:pt x="6350" y="36830"/>
                  </a:moveTo>
                  <a:lnTo>
                    <a:pt x="0" y="3683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6830"/>
                  </a:lnTo>
                  <a:close/>
                </a:path>
                <a:path w="6350" h="413385">
                  <a:moveTo>
                    <a:pt x="6350" y="43180"/>
                  </a:moveTo>
                  <a:lnTo>
                    <a:pt x="0" y="43180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43180"/>
                  </a:lnTo>
                  <a:close/>
                </a:path>
                <a:path w="6350" h="413385">
                  <a:moveTo>
                    <a:pt x="635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6350" y="52070"/>
                  </a:lnTo>
                  <a:lnTo>
                    <a:pt x="6350" y="49530"/>
                  </a:lnTo>
                  <a:close/>
                </a:path>
                <a:path w="6350" h="413385">
                  <a:moveTo>
                    <a:pt x="635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52070"/>
                  </a:lnTo>
                  <a:close/>
                </a:path>
                <a:path w="6350" h="413385">
                  <a:moveTo>
                    <a:pt x="635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6350" y="58420"/>
                  </a:lnTo>
                  <a:lnTo>
                    <a:pt x="6350" y="55880"/>
                  </a:lnTo>
                  <a:close/>
                </a:path>
                <a:path w="6350" h="413385">
                  <a:moveTo>
                    <a:pt x="6350" y="58420"/>
                  </a:moveTo>
                  <a:lnTo>
                    <a:pt x="0" y="58420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58420"/>
                  </a:lnTo>
                  <a:close/>
                </a:path>
                <a:path w="6350" h="413385">
                  <a:moveTo>
                    <a:pt x="635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6350" y="71120"/>
                  </a:lnTo>
                  <a:lnTo>
                    <a:pt x="6350" y="68580"/>
                  </a:lnTo>
                  <a:close/>
                </a:path>
                <a:path w="6350" h="413385">
                  <a:moveTo>
                    <a:pt x="6350" y="71120"/>
                  </a:moveTo>
                  <a:lnTo>
                    <a:pt x="0" y="71120"/>
                  </a:lnTo>
                  <a:lnTo>
                    <a:pt x="0" y="83820"/>
                  </a:lnTo>
                  <a:lnTo>
                    <a:pt x="6350" y="83820"/>
                  </a:lnTo>
                  <a:lnTo>
                    <a:pt x="6350" y="71120"/>
                  </a:lnTo>
                  <a:close/>
                </a:path>
                <a:path w="6350" h="413385">
                  <a:moveTo>
                    <a:pt x="635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3820"/>
                  </a:lnTo>
                  <a:close/>
                </a:path>
                <a:path w="6350" h="413385">
                  <a:moveTo>
                    <a:pt x="635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6350" y="90170"/>
                  </a:lnTo>
                  <a:lnTo>
                    <a:pt x="6350" y="87630"/>
                  </a:lnTo>
                  <a:close/>
                </a:path>
                <a:path w="6350" h="413385">
                  <a:moveTo>
                    <a:pt x="635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0170"/>
                  </a:lnTo>
                  <a:close/>
                </a:path>
                <a:path w="6350" h="413385">
                  <a:moveTo>
                    <a:pt x="635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6350" y="96520"/>
                  </a:lnTo>
                  <a:lnTo>
                    <a:pt x="6350" y="93980"/>
                  </a:lnTo>
                  <a:close/>
                </a:path>
                <a:path w="6350" h="413385">
                  <a:moveTo>
                    <a:pt x="635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96520"/>
                  </a:lnTo>
                  <a:close/>
                </a:path>
                <a:path w="6350" h="413385">
                  <a:moveTo>
                    <a:pt x="635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6350" y="102870"/>
                  </a:lnTo>
                  <a:lnTo>
                    <a:pt x="6350" y="100330"/>
                  </a:lnTo>
                  <a:close/>
                </a:path>
                <a:path w="6350" h="413385">
                  <a:moveTo>
                    <a:pt x="6350" y="102870"/>
                  </a:moveTo>
                  <a:lnTo>
                    <a:pt x="0" y="102870"/>
                  </a:lnTo>
                  <a:lnTo>
                    <a:pt x="0" y="109220"/>
                  </a:lnTo>
                  <a:lnTo>
                    <a:pt x="6350" y="109220"/>
                  </a:lnTo>
                  <a:lnTo>
                    <a:pt x="6350" y="102870"/>
                  </a:lnTo>
                  <a:close/>
                </a:path>
                <a:path w="6350" h="413385">
                  <a:moveTo>
                    <a:pt x="635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6350" y="113030"/>
                  </a:lnTo>
                  <a:lnTo>
                    <a:pt x="6350" y="109220"/>
                  </a:lnTo>
                  <a:close/>
                </a:path>
                <a:path w="6350" h="413385">
                  <a:moveTo>
                    <a:pt x="635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6350" y="115570"/>
                  </a:lnTo>
                  <a:lnTo>
                    <a:pt x="6350" y="113030"/>
                  </a:lnTo>
                  <a:close/>
                </a:path>
                <a:path w="6350" h="413385">
                  <a:moveTo>
                    <a:pt x="635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6350" y="119380"/>
                  </a:lnTo>
                  <a:lnTo>
                    <a:pt x="6350" y="115570"/>
                  </a:lnTo>
                  <a:close/>
                </a:path>
                <a:path w="6350" h="413385">
                  <a:moveTo>
                    <a:pt x="635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6350" y="121920"/>
                  </a:lnTo>
                  <a:lnTo>
                    <a:pt x="6350" y="119380"/>
                  </a:lnTo>
                  <a:close/>
                </a:path>
                <a:path w="6350" h="413385">
                  <a:moveTo>
                    <a:pt x="635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6350" y="125730"/>
                  </a:lnTo>
                  <a:lnTo>
                    <a:pt x="6350" y="121920"/>
                  </a:lnTo>
                  <a:close/>
                </a:path>
                <a:path w="6350" h="413385">
                  <a:moveTo>
                    <a:pt x="635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6350" y="128270"/>
                  </a:lnTo>
                  <a:lnTo>
                    <a:pt x="6350" y="125730"/>
                  </a:lnTo>
                  <a:close/>
                </a:path>
                <a:path w="6350" h="413385">
                  <a:moveTo>
                    <a:pt x="635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6350" y="132080"/>
                  </a:lnTo>
                  <a:lnTo>
                    <a:pt x="6350" y="128270"/>
                  </a:lnTo>
                  <a:close/>
                </a:path>
                <a:path w="6350" h="413385">
                  <a:moveTo>
                    <a:pt x="635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6350" y="134620"/>
                  </a:lnTo>
                  <a:lnTo>
                    <a:pt x="6350" y="132080"/>
                  </a:lnTo>
                  <a:close/>
                </a:path>
                <a:path w="6350" h="413385">
                  <a:moveTo>
                    <a:pt x="635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6350" y="138430"/>
                  </a:lnTo>
                  <a:lnTo>
                    <a:pt x="6350" y="134620"/>
                  </a:lnTo>
                  <a:close/>
                </a:path>
                <a:path w="6350" h="413385">
                  <a:moveTo>
                    <a:pt x="635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6350" y="140970"/>
                  </a:lnTo>
                  <a:lnTo>
                    <a:pt x="6350" y="138430"/>
                  </a:lnTo>
                  <a:close/>
                </a:path>
                <a:path w="6350" h="413385">
                  <a:moveTo>
                    <a:pt x="635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40970"/>
                  </a:lnTo>
                  <a:close/>
                </a:path>
                <a:path w="6350" h="413385">
                  <a:moveTo>
                    <a:pt x="635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6350" y="147320"/>
                  </a:lnTo>
                  <a:lnTo>
                    <a:pt x="6350" y="144780"/>
                  </a:lnTo>
                  <a:close/>
                </a:path>
                <a:path w="6350" h="413385">
                  <a:moveTo>
                    <a:pt x="635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7320"/>
                  </a:lnTo>
                  <a:close/>
                </a:path>
                <a:path w="6350" h="413385">
                  <a:moveTo>
                    <a:pt x="635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6350" y="153670"/>
                  </a:lnTo>
                  <a:lnTo>
                    <a:pt x="6350" y="151130"/>
                  </a:lnTo>
                  <a:close/>
                </a:path>
                <a:path w="6350" h="413385">
                  <a:moveTo>
                    <a:pt x="635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3670"/>
                  </a:lnTo>
                  <a:close/>
                </a:path>
                <a:path w="6350" h="413385">
                  <a:moveTo>
                    <a:pt x="635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6350" y="160020"/>
                  </a:lnTo>
                  <a:lnTo>
                    <a:pt x="6350" y="157480"/>
                  </a:lnTo>
                  <a:close/>
                </a:path>
                <a:path w="6350" h="413385">
                  <a:moveTo>
                    <a:pt x="635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close/>
                </a:path>
                <a:path w="6350" h="413385">
                  <a:moveTo>
                    <a:pt x="635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6350" y="166370"/>
                  </a:lnTo>
                  <a:lnTo>
                    <a:pt x="6350" y="163830"/>
                  </a:lnTo>
                  <a:close/>
                </a:path>
                <a:path w="6350" h="413385">
                  <a:moveTo>
                    <a:pt x="635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6370"/>
                  </a:lnTo>
                  <a:close/>
                </a:path>
                <a:path w="6350" h="413385">
                  <a:moveTo>
                    <a:pt x="635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70180"/>
                  </a:lnTo>
                  <a:close/>
                </a:path>
                <a:path w="6350" h="413385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413385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413385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413385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413385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413385">
                  <a:moveTo>
                    <a:pt x="635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6350" y="191770"/>
                  </a:lnTo>
                  <a:lnTo>
                    <a:pt x="6350" y="189230"/>
                  </a:lnTo>
                  <a:close/>
                </a:path>
                <a:path w="6350" h="413385">
                  <a:moveTo>
                    <a:pt x="6350" y="191770"/>
                  </a:moveTo>
                  <a:lnTo>
                    <a:pt x="0" y="19177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1770"/>
                  </a:lnTo>
                  <a:close/>
                </a:path>
                <a:path w="6350" h="413385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413385">
                  <a:moveTo>
                    <a:pt x="635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6350" y="204470"/>
                  </a:lnTo>
                  <a:lnTo>
                    <a:pt x="6350" y="201930"/>
                  </a:lnTo>
                  <a:close/>
                </a:path>
                <a:path w="6350" h="413385">
                  <a:moveTo>
                    <a:pt x="635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4470"/>
                  </a:lnTo>
                  <a:close/>
                </a:path>
                <a:path w="6350" h="413385">
                  <a:moveTo>
                    <a:pt x="635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6350" y="210820"/>
                  </a:lnTo>
                  <a:lnTo>
                    <a:pt x="6350" y="208280"/>
                  </a:lnTo>
                  <a:close/>
                </a:path>
                <a:path w="6350" h="413385">
                  <a:moveTo>
                    <a:pt x="635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10820"/>
                  </a:lnTo>
                  <a:close/>
                </a:path>
                <a:path w="6350" h="413385">
                  <a:moveTo>
                    <a:pt x="635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6350" y="217170"/>
                  </a:lnTo>
                  <a:lnTo>
                    <a:pt x="6350" y="214630"/>
                  </a:lnTo>
                  <a:close/>
                </a:path>
                <a:path w="6350" h="413385">
                  <a:moveTo>
                    <a:pt x="635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7170"/>
                  </a:lnTo>
                  <a:close/>
                </a:path>
                <a:path w="6350" h="413385">
                  <a:moveTo>
                    <a:pt x="635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6350" y="223520"/>
                  </a:lnTo>
                  <a:lnTo>
                    <a:pt x="6350" y="220980"/>
                  </a:lnTo>
                  <a:close/>
                </a:path>
                <a:path w="6350" h="413385">
                  <a:moveTo>
                    <a:pt x="635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3520"/>
                  </a:lnTo>
                  <a:close/>
                </a:path>
                <a:path w="6350" h="413385">
                  <a:moveTo>
                    <a:pt x="635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6350" y="229870"/>
                  </a:lnTo>
                  <a:lnTo>
                    <a:pt x="6350" y="227330"/>
                  </a:lnTo>
                  <a:close/>
                </a:path>
                <a:path w="6350" h="413385">
                  <a:moveTo>
                    <a:pt x="635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29870"/>
                  </a:lnTo>
                  <a:close/>
                </a:path>
                <a:path w="6350" h="413385">
                  <a:moveTo>
                    <a:pt x="635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6350" y="236220"/>
                  </a:lnTo>
                  <a:lnTo>
                    <a:pt x="6350" y="233680"/>
                  </a:lnTo>
                  <a:close/>
                </a:path>
                <a:path w="6350" h="413385">
                  <a:moveTo>
                    <a:pt x="635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6220"/>
                  </a:lnTo>
                  <a:close/>
                </a:path>
                <a:path w="6350" h="413385">
                  <a:moveTo>
                    <a:pt x="635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6350" y="242570"/>
                  </a:lnTo>
                  <a:lnTo>
                    <a:pt x="6350" y="240030"/>
                  </a:lnTo>
                  <a:close/>
                </a:path>
                <a:path w="6350" h="413385">
                  <a:moveTo>
                    <a:pt x="635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2570"/>
                  </a:lnTo>
                  <a:close/>
                </a:path>
                <a:path w="6350" h="413385">
                  <a:moveTo>
                    <a:pt x="635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6350" y="248920"/>
                  </a:lnTo>
                  <a:lnTo>
                    <a:pt x="6350" y="246380"/>
                  </a:lnTo>
                  <a:close/>
                </a:path>
                <a:path w="6350" h="413385">
                  <a:moveTo>
                    <a:pt x="6350" y="248920"/>
                  </a:moveTo>
                  <a:lnTo>
                    <a:pt x="0" y="248920"/>
                  </a:lnTo>
                  <a:lnTo>
                    <a:pt x="0" y="261620"/>
                  </a:lnTo>
                  <a:lnTo>
                    <a:pt x="6350" y="261620"/>
                  </a:lnTo>
                  <a:lnTo>
                    <a:pt x="6350" y="248920"/>
                  </a:lnTo>
                  <a:close/>
                </a:path>
                <a:path w="6350" h="413385">
                  <a:moveTo>
                    <a:pt x="6350" y="261620"/>
                  </a:moveTo>
                  <a:lnTo>
                    <a:pt x="0" y="261620"/>
                  </a:lnTo>
                  <a:lnTo>
                    <a:pt x="0" y="290830"/>
                  </a:lnTo>
                  <a:lnTo>
                    <a:pt x="6350" y="290830"/>
                  </a:lnTo>
                  <a:lnTo>
                    <a:pt x="6350" y="261620"/>
                  </a:lnTo>
                  <a:close/>
                </a:path>
                <a:path w="6350" h="413385">
                  <a:moveTo>
                    <a:pt x="6350" y="290830"/>
                  </a:moveTo>
                  <a:lnTo>
                    <a:pt x="0" y="290830"/>
                  </a:lnTo>
                  <a:lnTo>
                    <a:pt x="0" y="297180"/>
                  </a:lnTo>
                  <a:lnTo>
                    <a:pt x="6350" y="297180"/>
                  </a:lnTo>
                  <a:lnTo>
                    <a:pt x="6350" y="290830"/>
                  </a:lnTo>
                  <a:close/>
                </a:path>
                <a:path w="6350" h="413385">
                  <a:moveTo>
                    <a:pt x="6350" y="297180"/>
                  </a:moveTo>
                  <a:lnTo>
                    <a:pt x="0" y="297180"/>
                  </a:lnTo>
                  <a:lnTo>
                    <a:pt x="0" y="303530"/>
                  </a:lnTo>
                  <a:lnTo>
                    <a:pt x="6350" y="303530"/>
                  </a:lnTo>
                  <a:lnTo>
                    <a:pt x="6350" y="297180"/>
                  </a:lnTo>
                  <a:close/>
                </a:path>
                <a:path w="6350" h="413385">
                  <a:moveTo>
                    <a:pt x="6350" y="303530"/>
                  </a:moveTo>
                  <a:lnTo>
                    <a:pt x="0" y="303530"/>
                  </a:lnTo>
                  <a:lnTo>
                    <a:pt x="0" y="306070"/>
                  </a:lnTo>
                  <a:lnTo>
                    <a:pt x="6350" y="306070"/>
                  </a:lnTo>
                  <a:lnTo>
                    <a:pt x="6350" y="303530"/>
                  </a:lnTo>
                  <a:close/>
                </a:path>
                <a:path w="6350" h="413385">
                  <a:moveTo>
                    <a:pt x="6350" y="306070"/>
                  </a:moveTo>
                  <a:lnTo>
                    <a:pt x="0" y="306070"/>
                  </a:lnTo>
                  <a:lnTo>
                    <a:pt x="0" y="309880"/>
                  </a:lnTo>
                  <a:lnTo>
                    <a:pt x="6350" y="309880"/>
                  </a:lnTo>
                  <a:lnTo>
                    <a:pt x="6350" y="306070"/>
                  </a:lnTo>
                  <a:close/>
                </a:path>
                <a:path w="6350" h="413385">
                  <a:moveTo>
                    <a:pt x="6350" y="309880"/>
                  </a:moveTo>
                  <a:lnTo>
                    <a:pt x="0" y="309880"/>
                  </a:lnTo>
                  <a:lnTo>
                    <a:pt x="0" y="312420"/>
                  </a:lnTo>
                  <a:lnTo>
                    <a:pt x="6350" y="312420"/>
                  </a:lnTo>
                  <a:lnTo>
                    <a:pt x="6350" y="309880"/>
                  </a:lnTo>
                  <a:close/>
                </a:path>
                <a:path w="6350" h="413385">
                  <a:moveTo>
                    <a:pt x="6350" y="312420"/>
                  </a:moveTo>
                  <a:lnTo>
                    <a:pt x="0" y="312420"/>
                  </a:lnTo>
                  <a:lnTo>
                    <a:pt x="0" y="316230"/>
                  </a:lnTo>
                  <a:lnTo>
                    <a:pt x="6350" y="316230"/>
                  </a:lnTo>
                  <a:lnTo>
                    <a:pt x="6350" y="312420"/>
                  </a:lnTo>
                  <a:close/>
                </a:path>
                <a:path w="6350" h="413385">
                  <a:moveTo>
                    <a:pt x="6350" y="316230"/>
                  </a:moveTo>
                  <a:lnTo>
                    <a:pt x="0" y="316230"/>
                  </a:lnTo>
                  <a:lnTo>
                    <a:pt x="0" y="318770"/>
                  </a:lnTo>
                  <a:lnTo>
                    <a:pt x="6350" y="318770"/>
                  </a:lnTo>
                  <a:lnTo>
                    <a:pt x="6350" y="316230"/>
                  </a:lnTo>
                  <a:close/>
                </a:path>
                <a:path w="6350" h="413385">
                  <a:moveTo>
                    <a:pt x="6350" y="318770"/>
                  </a:moveTo>
                  <a:lnTo>
                    <a:pt x="0" y="318770"/>
                  </a:lnTo>
                  <a:lnTo>
                    <a:pt x="0" y="322580"/>
                  </a:lnTo>
                  <a:lnTo>
                    <a:pt x="6350" y="322580"/>
                  </a:lnTo>
                  <a:lnTo>
                    <a:pt x="6350" y="318770"/>
                  </a:lnTo>
                  <a:close/>
                </a:path>
                <a:path w="6350" h="413385">
                  <a:moveTo>
                    <a:pt x="6350" y="322580"/>
                  </a:moveTo>
                  <a:lnTo>
                    <a:pt x="0" y="322580"/>
                  </a:lnTo>
                  <a:lnTo>
                    <a:pt x="0" y="325120"/>
                  </a:lnTo>
                  <a:lnTo>
                    <a:pt x="6350" y="325120"/>
                  </a:lnTo>
                  <a:lnTo>
                    <a:pt x="6350" y="322580"/>
                  </a:lnTo>
                  <a:close/>
                </a:path>
                <a:path w="6350" h="413385">
                  <a:moveTo>
                    <a:pt x="6350" y="325120"/>
                  </a:moveTo>
                  <a:lnTo>
                    <a:pt x="0" y="325120"/>
                  </a:lnTo>
                  <a:lnTo>
                    <a:pt x="0" y="345440"/>
                  </a:lnTo>
                  <a:lnTo>
                    <a:pt x="6350" y="345440"/>
                  </a:lnTo>
                  <a:lnTo>
                    <a:pt x="6350" y="325120"/>
                  </a:lnTo>
                  <a:close/>
                </a:path>
                <a:path w="6350" h="413385">
                  <a:moveTo>
                    <a:pt x="6350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6350" y="351790"/>
                  </a:lnTo>
                  <a:lnTo>
                    <a:pt x="6350" y="345440"/>
                  </a:lnTo>
                  <a:close/>
                </a:path>
                <a:path w="6350" h="413385">
                  <a:moveTo>
                    <a:pt x="6350" y="406527"/>
                  </a:moveTo>
                  <a:lnTo>
                    <a:pt x="0" y="406527"/>
                  </a:lnTo>
                  <a:lnTo>
                    <a:pt x="0" y="412877"/>
                  </a:lnTo>
                  <a:lnTo>
                    <a:pt x="6350" y="412877"/>
                  </a:lnTo>
                  <a:lnTo>
                    <a:pt x="6350" y="406527"/>
                  </a:lnTo>
                  <a:close/>
                </a:path>
                <a:path w="6350" h="413385">
                  <a:moveTo>
                    <a:pt x="635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6350" y="406400"/>
                  </a:lnTo>
                  <a:lnTo>
                    <a:pt x="6350" y="400177"/>
                  </a:lnTo>
                  <a:close/>
                </a:path>
                <a:path w="6350" h="413385">
                  <a:moveTo>
                    <a:pt x="635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6350" y="400050"/>
                  </a:lnTo>
                  <a:lnTo>
                    <a:pt x="6350" y="393827"/>
                  </a:lnTo>
                  <a:close/>
                </a:path>
                <a:path w="6350" h="413385">
                  <a:moveTo>
                    <a:pt x="6350" y="386207"/>
                  </a:moveTo>
                  <a:lnTo>
                    <a:pt x="0" y="386207"/>
                  </a:lnTo>
                  <a:lnTo>
                    <a:pt x="0" y="393700"/>
                  </a:lnTo>
                  <a:lnTo>
                    <a:pt x="6350" y="393700"/>
                  </a:lnTo>
                  <a:lnTo>
                    <a:pt x="6350" y="386207"/>
                  </a:lnTo>
                  <a:close/>
                </a:path>
                <a:path w="6350" h="413385">
                  <a:moveTo>
                    <a:pt x="6350" y="381127"/>
                  </a:moveTo>
                  <a:lnTo>
                    <a:pt x="0" y="381127"/>
                  </a:lnTo>
                  <a:lnTo>
                    <a:pt x="0" y="386080"/>
                  </a:lnTo>
                  <a:lnTo>
                    <a:pt x="6350" y="386080"/>
                  </a:lnTo>
                  <a:lnTo>
                    <a:pt x="6350" y="381127"/>
                  </a:lnTo>
                  <a:close/>
                </a:path>
                <a:path w="6350" h="413385">
                  <a:moveTo>
                    <a:pt x="6350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6350" y="381000"/>
                  </a:lnTo>
                  <a:lnTo>
                    <a:pt x="6350" y="374777"/>
                  </a:lnTo>
                  <a:close/>
                </a:path>
                <a:path w="6350" h="413385">
                  <a:moveTo>
                    <a:pt x="6350" y="368427"/>
                  </a:moveTo>
                  <a:lnTo>
                    <a:pt x="0" y="368427"/>
                  </a:lnTo>
                  <a:lnTo>
                    <a:pt x="0" y="374650"/>
                  </a:lnTo>
                  <a:lnTo>
                    <a:pt x="6350" y="374650"/>
                  </a:lnTo>
                  <a:lnTo>
                    <a:pt x="6350" y="368427"/>
                  </a:lnTo>
                  <a:close/>
                </a:path>
                <a:path w="6350" h="413385">
                  <a:moveTo>
                    <a:pt x="6350" y="362077"/>
                  </a:moveTo>
                  <a:lnTo>
                    <a:pt x="0" y="362077"/>
                  </a:lnTo>
                  <a:lnTo>
                    <a:pt x="0" y="368300"/>
                  </a:lnTo>
                  <a:lnTo>
                    <a:pt x="6350" y="368300"/>
                  </a:lnTo>
                  <a:lnTo>
                    <a:pt x="6350" y="362077"/>
                  </a:lnTo>
                  <a:close/>
                </a:path>
                <a:path w="6350" h="413385">
                  <a:moveTo>
                    <a:pt x="6350" y="355727"/>
                  </a:moveTo>
                  <a:lnTo>
                    <a:pt x="0" y="355727"/>
                  </a:lnTo>
                  <a:lnTo>
                    <a:pt x="0" y="361950"/>
                  </a:lnTo>
                  <a:lnTo>
                    <a:pt x="6350" y="361950"/>
                  </a:lnTo>
                  <a:lnTo>
                    <a:pt x="6350" y="355727"/>
                  </a:lnTo>
                  <a:close/>
                </a:path>
                <a:path w="6350" h="413385">
                  <a:moveTo>
                    <a:pt x="6350" y="351917"/>
                  </a:moveTo>
                  <a:lnTo>
                    <a:pt x="0" y="351917"/>
                  </a:lnTo>
                  <a:lnTo>
                    <a:pt x="0" y="355600"/>
                  </a:lnTo>
                  <a:lnTo>
                    <a:pt x="6350" y="355600"/>
                  </a:lnTo>
                  <a:lnTo>
                    <a:pt x="6350" y="351917"/>
                  </a:lnTo>
                  <a:close/>
                </a:path>
              </a:pathLst>
            </a:custGeom>
            <a:solidFill>
              <a:srgbClr val="85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3855720" y="5701030"/>
              <a:ext cx="7620" cy="423545"/>
            </a:xfrm>
            <a:custGeom>
              <a:avLst/>
              <a:gdLst/>
              <a:ahLst/>
              <a:cxnLst/>
              <a:rect l="l" t="t" r="r" b="b"/>
              <a:pathLst>
                <a:path w="7620" h="423545">
                  <a:moveTo>
                    <a:pt x="126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7620" h="423545">
                  <a:moveTo>
                    <a:pt x="380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5079" y="5080"/>
                  </a:lnTo>
                  <a:lnTo>
                    <a:pt x="5079" y="3810"/>
                  </a:lnTo>
                  <a:lnTo>
                    <a:pt x="3809" y="3810"/>
                  </a:lnTo>
                  <a:lnTo>
                    <a:pt x="3809" y="2540"/>
                  </a:lnTo>
                  <a:close/>
                </a:path>
                <a:path w="7620" h="423545">
                  <a:moveTo>
                    <a:pt x="507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6349" y="8890"/>
                  </a:lnTo>
                  <a:lnTo>
                    <a:pt x="6349" y="6350"/>
                  </a:lnTo>
                  <a:lnTo>
                    <a:pt x="5079" y="6350"/>
                  </a:lnTo>
                  <a:lnTo>
                    <a:pt x="5079" y="5080"/>
                  </a:lnTo>
                  <a:close/>
                </a:path>
                <a:path w="7620" h="423545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23545">
                  <a:moveTo>
                    <a:pt x="7619" y="11430"/>
                  </a:moveTo>
                  <a:lnTo>
                    <a:pt x="0" y="1143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1430"/>
                  </a:lnTo>
                  <a:close/>
                </a:path>
                <a:path w="7620" h="423545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23545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23545">
                  <a:moveTo>
                    <a:pt x="7619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19" y="27940"/>
                  </a:lnTo>
                  <a:lnTo>
                    <a:pt x="7619" y="24130"/>
                  </a:lnTo>
                  <a:close/>
                </a:path>
                <a:path w="7620" h="423545">
                  <a:moveTo>
                    <a:pt x="7619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7940"/>
                  </a:lnTo>
                  <a:close/>
                </a:path>
                <a:path w="7620" h="423545">
                  <a:moveTo>
                    <a:pt x="7619" y="30480"/>
                  </a:moveTo>
                  <a:lnTo>
                    <a:pt x="0" y="3048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30480"/>
                  </a:lnTo>
                  <a:close/>
                </a:path>
                <a:path w="7620" h="423545">
                  <a:moveTo>
                    <a:pt x="7619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7619" y="46990"/>
                  </a:lnTo>
                  <a:lnTo>
                    <a:pt x="7619" y="43180"/>
                  </a:lnTo>
                  <a:close/>
                </a:path>
                <a:path w="7620" h="423545">
                  <a:moveTo>
                    <a:pt x="7619" y="46990"/>
                  </a:moveTo>
                  <a:lnTo>
                    <a:pt x="0" y="46990"/>
                  </a:lnTo>
                  <a:lnTo>
                    <a:pt x="0" y="53340"/>
                  </a:lnTo>
                  <a:lnTo>
                    <a:pt x="7619" y="53340"/>
                  </a:lnTo>
                  <a:lnTo>
                    <a:pt x="7619" y="46990"/>
                  </a:lnTo>
                  <a:close/>
                </a:path>
                <a:path w="7620" h="423545">
                  <a:moveTo>
                    <a:pt x="7619" y="53340"/>
                  </a:moveTo>
                  <a:lnTo>
                    <a:pt x="0" y="53340"/>
                  </a:lnTo>
                  <a:lnTo>
                    <a:pt x="0" y="59690"/>
                  </a:lnTo>
                  <a:lnTo>
                    <a:pt x="7619" y="59690"/>
                  </a:lnTo>
                  <a:lnTo>
                    <a:pt x="7619" y="53340"/>
                  </a:lnTo>
                  <a:close/>
                </a:path>
                <a:path w="7620" h="423545">
                  <a:moveTo>
                    <a:pt x="7619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9690"/>
                  </a:lnTo>
                  <a:close/>
                </a:path>
                <a:path w="7620" h="423545">
                  <a:moveTo>
                    <a:pt x="7619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19" y="66040"/>
                  </a:lnTo>
                  <a:lnTo>
                    <a:pt x="7619" y="62230"/>
                  </a:lnTo>
                  <a:close/>
                </a:path>
                <a:path w="7620" h="423545">
                  <a:moveTo>
                    <a:pt x="7619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6040"/>
                  </a:lnTo>
                  <a:close/>
                </a:path>
                <a:path w="7620" h="423545">
                  <a:moveTo>
                    <a:pt x="7619" y="68580"/>
                  </a:moveTo>
                  <a:lnTo>
                    <a:pt x="0" y="68580"/>
                  </a:lnTo>
                  <a:lnTo>
                    <a:pt x="0" y="78740"/>
                  </a:lnTo>
                  <a:lnTo>
                    <a:pt x="7619" y="78740"/>
                  </a:lnTo>
                  <a:lnTo>
                    <a:pt x="7619" y="68580"/>
                  </a:lnTo>
                  <a:close/>
                </a:path>
                <a:path w="7620" h="423545">
                  <a:moveTo>
                    <a:pt x="7619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19" y="81280"/>
                  </a:lnTo>
                  <a:lnTo>
                    <a:pt x="7619" y="78740"/>
                  </a:lnTo>
                  <a:close/>
                </a:path>
                <a:path w="7620" h="423545">
                  <a:moveTo>
                    <a:pt x="7619" y="81280"/>
                  </a:moveTo>
                  <a:lnTo>
                    <a:pt x="0" y="8128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81280"/>
                  </a:lnTo>
                  <a:close/>
                </a:path>
                <a:path w="7620" h="423545">
                  <a:moveTo>
                    <a:pt x="7619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93980"/>
                  </a:lnTo>
                  <a:close/>
                </a:path>
                <a:path w="7620" h="423545">
                  <a:moveTo>
                    <a:pt x="7619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7790"/>
                  </a:lnTo>
                  <a:close/>
                </a:path>
                <a:path w="7620" h="423545">
                  <a:moveTo>
                    <a:pt x="7619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19" y="104140"/>
                  </a:lnTo>
                  <a:lnTo>
                    <a:pt x="7619" y="100330"/>
                  </a:lnTo>
                  <a:close/>
                </a:path>
                <a:path w="7620" h="423545">
                  <a:moveTo>
                    <a:pt x="7619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7619" y="106680"/>
                  </a:lnTo>
                  <a:lnTo>
                    <a:pt x="7619" y="104140"/>
                  </a:lnTo>
                  <a:close/>
                </a:path>
                <a:path w="7620" h="423545">
                  <a:moveTo>
                    <a:pt x="7619" y="106680"/>
                  </a:moveTo>
                  <a:lnTo>
                    <a:pt x="0" y="106680"/>
                  </a:lnTo>
                  <a:lnTo>
                    <a:pt x="0" y="110490"/>
                  </a:lnTo>
                  <a:lnTo>
                    <a:pt x="7619" y="110490"/>
                  </a:lnTo>
                  <a:lnTo>
                    <a:pt x="7619" y="106680"/>
                  </a:lnTo>
                  <a:close/>
                </a:path>
                <a:path w="7620" h="423545">
                  <a:moveTo>
                    <a:pt x="7619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110490"/>
                  </a:lnTo>
                  <a:close/>
                </a:path>
                <a:path w="7620" h="423545">
                  <a:moveTo>
                    <a:pt x="7619" y="113030"/>
                  </a:moveTo>
                  <a:lnTo>
                    <a:pt x="0" y="11303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3030"/>
                  </a:lnTo>
                  <a:close/>
                </a:path>
                <a:path w="7620" h="423545">
                  <a:moveTo>
                    <a:pt x="7619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7619" y="123190"/>
                  </a:lnTo>
                  <a:lnTo>
                    <a:pt x="7619" y="119380"/>
                  </a:lnTo>
                  <a:close/>
                </a:path>
                <a:path w="7620" h="423545">
                  <a:moveTo>
                    <a:pt x="7619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7619" y="125730"/>
                  </a:lnTo>
                  <a:lnTo>
                    <a:pt x="7619" y="123190"/>
                  </a:lnTo>
                  <a:close/>
                </a:path>
                <a:path w="7620" h="423545">
                  <a:moveTo>
                    <a:pt x="7619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7619" y="129540"/>
                  </a:lnTo>
                  <a:lnTo>
                    <a:pt x="7619" y="125730"/>
                  </a:lnTo>
                  <a:close/>
                </a:path>
                <a:path w="7620" h="423545">
                  <a:moveTo>
                    <a:pt x="7619" y="129540"/>
                  </a:moveTo>
                  <a:lnTo>
                    <a:pt x="0" y="129540"/>
                  </a:lnTo>
                  <a:lnTo>
                    <a:pt x="0" y="132080"/>
                  </a:lnTo>
                  <a:lnTo>
                    <a:pt x="7619" y="132080"/>
                  </a:lnTo>
                  <a:lnTo>
                    <a:pt x="7619" y="129540"/>
                  </a:lnTo>
                  <a:close/>
                </a:path>
                <a:path w="7620" h="423545">
                  <a:moveTo>
                    <a:pt x="7619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7619" y="135890"/>
                  </a:lnTo>
                  <a:lnTo>
                    <a:pt x="7619" y="132080"/>
                  </a:lnTo>
                  <a:close/>
                </a:path>
                <a:path w="7620" h="423545">
                  <a:moveTo>
                    <a:pt x="7619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7619" y="138430"/>
                  </a:lnTo>
                  <a:lnTo>
                    <a:pt x="7619" y="135890"/>
                  </a:lnTo>
                  <a:close/>
                </a:path>
                <a:path w="7620" h="423545">
                  <a:moveTo>
                    <a:pt x="7619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19" y="142240"/>
                  </a:lnTo>
                  <a:lnTo>
                    <a:pt x="7619" y="138430"/>
                  </a:lnTo>
                  <a:close/>
                </a:path>
                <a:path w="7620" h="423545">
                  <a:moveTo>
                    <a:pt x="7619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19" y="144780"/>
                  </a:lnTo>
                  <a:lnTo>
                    <a:pt x="7619" y="142240"/>
                  </a:lnTo>
                  <a:close/>
                </a:path>
                <a:path w="7620" h="423545">
                  <a:moveTo>
                    <a:pt x="7619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19" y="148590"/>
                  </a:lnTo>
                  <a:lnTo>
                    <a:pt x="7619" y="144780"/>
                  </a:lnTo>
                  <a:close/>
                </a:path>
                <a:path w="7620" h="423545">
                  <a:moveTo>
                    <a:pt x="7619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7619" y="151130"/>
                  </a:lnTo>
                  <a:lnTo>
                    <a:pt x="7619" y="148590"/>
                  </a:lnTo>
                  <a:close/>
                </a:path>
                <a:path w="7620" h="423545">
                  <a:moveTo>
                    <a:pt x="7619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7619" y="154940"/>
                  </a:lnTo>
                  <a:lnTo>
                    <a:pt x="7619" y="151130"/>
                  </a:lnTo>
                  <a:close/>
                </a:path>
                <a:path w="7620" h="423545">
                  <a:moveTo>
                    <a:pt x="7619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7619" y="157480"/>
                  </a:lnTo>
                  <a:lnTo>
                    <a:pt x="7619" y="154940"/>
                  </a:lnTo>
                  <a:close/>
                </a:path>
                <a:path w="7620" h="423545">
                  <a:moveTo>
                    <a:pt x="7619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19" y="161290"/>
                  </a:lnTo>
                  <a:lnTo>
                    <a:pt x="7619" y="157480"/>
                  </a:lnTo>
                  <a:close/>
                </a:path>
                <a:path w="7620" h="423545">
                  <a:moveTo>
                    <a:pt x="7619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19" y="163830"/>
                  </a:lnTo>
                  <a:lnTo>
                    <a:pt x="7619" y="161290"/>
                  </a:lnTo>
                  <a:close/>
                </a:path>
                <a:path w="7620" h="423545">
                  <a:moveTo>
                    <a:pt x="7619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19" y="167640"/>
                  </a:lnTo>
                  <a:lnTo>
                    <a:pt x="7619" y="163830"/>
                  </a:lnTo>
                  <a:close/>
                </a:path>
                <a:path w="7620" h="423545">
                  <a:moveTo>
                    <a:pt x="7619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7640"/>
                  </a:lnTo>
                  <a:close/>
                </a:path>
                <a:path w="7620" h="423545">
                  <a:moveTo>
                    <a:pt x="761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19" y="173990"/>
                  </a:lnTo>
                  <a:lnTo>
                    <a:pt x="7619" y="170180"/>
                  </a:lnTo>
                  <a:close/>
                </a:path>
                <a:path w="7620" h="423545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23545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23545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23545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23545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23545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23545">
                  <a:moveTo>
                    <a:pt x="7619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23545">
                  <a:moveTo>
                    <a:pt x="7619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5580"/>
                  </a:lnTo>
                  <a:close/>
                </a:path>
                <a:path w="7620" h="423545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23545">
                  <a:moveTo>
                    <a:pt x="7619" y="201930"/>
                  </a:moveTo>
                  <a:lnTo>
                    <a:pt x="0" y="20193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1930"/>
                  </a:lnTo>
                  <a:close/>
                </a:path>
                <a:path w="7620" h="423545">
                  <a:moveTo>
                    <a:pt x="7619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8280"/>
                  </a:lnTo>
                  <a:close/>
                </a:path>
                <a:path w="7620" h="423545">
                  <a:moveTo>
                    <a:pt x="7619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2090"/>
                  </a:lnTo>
                  <a:close/>
                </a:path>
                <a:path w="7620" h="423545">
                  <a:moveTo>
                    <a:pt x="7619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4630"/>
                  </a:lnTo>
                  <a:close/>
                </a:path>
                <a:path w="7620" h="423545">
                  <a:moveTo>
                    <a:pt x="7619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8440"/>
                  </a:lnTo>
                  <a:close/>
                </a:path>
                <a:path w="7620" h="423545">
                  <a:moveTo>
                    <a:pt x="7619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20980"/>
                  </a:lnTo>
                  <a:close/>
                </a:path>
                <a:path w="7620" h="423545">
                  <a:moveTo>
                    <a:pt x="7619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4790"/>
                  </a:lnTo>
                  <a:close/>
                </a:path>
                <a:path w="7620" h="423545">
                  <a:moveTo>
                    <a:pt x="7619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7330"/>
                  </a:lnTo>
                  <a:close/>
                </a:path>
                <a:path w="7620" h="423545">
                  <a:moveTo>
                    <a:pt x="7619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31140"/>
                  </a:lnTo>
                  <a:close/>
                </a:path>
                <a:path w="7620" h="423545">
                  <a:moveTo>
                    <a:pt x="7619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3680"/>
                  </a:lnTo>
                  <a:close/>
                </a:path>
                <a:path w="7620" h="423545">
                  <a:moveTo>
                    <a:pt x="7619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7490"/>
                  </a:lnTo>
                  <a:close/>
                </a:path>
                <a:path w="7620" h="423545">
                  <a:moveTo>
                    <a:pt x="7619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40030"/>
                  </a:lnTo>
                  <a:close/>
                </a:path>
                <a:path w="7620" h="423545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23545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23545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23545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23545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23545">
                  <a:moveTo>
                    <a:pt x="7619" y="259080"/>
                  </a:moveTo>
                  <a:lnTo>
                    <a:pt x="0" y="25908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59080"/>
                  </a:lnTo>
                  <a:close/>
                </a:path>
                <a:path w="7620" h="423545">
                  <a:moveTo>
                    <a:pt x="7619" y="271780"/>
                  </a:moveTo>
                  <a:lnTo>
                    <a:pt x="0" y="271780"/>
                  </a:lnTo>
                  <a:lnTo>
                    <a:pt x="0" y="300990"/>
                  </a:lnTo>
                  <a:lnTo>
                    <a:pt x="7619" y="300990"/>
                  </a:lnTo>
                  <a:lnTo>
                    <a:pt x="7619" y="271780"/>
                  </a:lnTo>
                  <a:close/>
                </a:path>
                <a:path w="7620" h="423545">
                  <a:moveTo>
                    <a:pt x="7619" y="300990"/>
                  </a:moveTo>
                  <a:lnTo>
                    <a:pt x="0" y="300990"/>
                  </a:lnTo>
                  <a:lnTo>
                    <a:pt x="0" y="307340"/>
                  </a:lnTo>
                  <a:lnTo>
                    <a:pt x="7619" y="307340"/>
                  </a:lnTo>
                  <a:lnTo>
                    <a:pt x="7619" y="300990"/>
                  </a:lnTo>
                  <a:close/>
                </a:path>
                <a:path w="7620" h="423545">
                  <a:moveTo>
                    <a:pt x="7619" y="307340"/>
                  </a:moveTo>
                  <a:lnTo>
                    <a:pt x="0" y="307340"/>
                  </a:lnTo>
                  <a:lnTo>
                    <a:pt x="0" y="313690"/>
                  </a:lnTo>
                  <a:lnTo>
                    <a:pt x="7619" y="313690"/>
                  </a:lnTo>
                  <a:lnTo>
                    <a:pt x="7619" y="307340"/>
                  </a:lnTo>
                  <a:close/>
                </a:path>
                <a:path w="7620" h="423545">
                  <a:moveTo>
                    <a:pt x="7619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313690"/>
                  </a:lnTo>
                  <a:close/>
                </a:path>
                <a:path w="7620" h="423545">
                  <a:moveTo>
                    <a:pt x="7619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7619" y="320040"/>
                  </a:lnTo>
                  <a:lnTo>
                    <a:pt x="7619" y="316230"/>
                  </a:lnTo>
                  <a:close/>
                </a:path>
                <a:path w="7620" h="423545">
                  <a:moveTo>
                    <a:pt x="7619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20040"/>
                  </a:lnTo>
                  <a:close/>
                </a:path>
                <a:path w="7620" h="423545">
                  <a:moveTo>
                    <a:pt x="7619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2580"/>
                  </a:lnTo>
                  <a:close/>
                </a:path>
                <a:path w="7620" h="423545">
                  <a:moveTo>
                    <a:pt x="7619" y="326390"/>
                  </a:moveTo>
                  <a:lnTo>
                    <a:pt x="0" y="326390"/>
                  </a:lnTo>
                  <a:lnTo>
                    <a:pt x="0" y="328930"/>
                  </a:lnTo>
                  <a:lnTo>
                    <a:pt x="7619" y="328930"/>
                  </a:lnTo>
                  <a:lnTo>
                    <a:pt x="7619" y="326390"/>
                  </a:lnTo>
                  <a:close/>
                </a:path>
                <a:path w="7620" h="423545">
                  <a:moveTo>
                    <a:pt x="7619" y="328930"/>
                  </a:moveTo>
                  <a:lnTo>
                    <a:pt x="0" y="328930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8930"/>
                  </a:lnTo>
                  <a:close/>
                </a:path>
                <a:path w="7620" h="423545">
                  <a:moveTo>
                    <a:pt x="7619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7619" y="335280"/>
                  </a:lnTo>
                  <a:lnTo>
                    <a:pt x="7619" y="332740"/>
                  </a:lnTo>
                  <a:close/>
                </a:path>
                <a:path w="7620" h="423545">
                  <a:moveTo>
                    <a:pt x="7619" y="335280"/>
                  </a:moveTo>
                  <a:lnTo>
                    <a:pt x="0" y="335280"/>
                  </a:lnTo>
                  <a:lnTo>
                    <a:pt x="0" y="355600"/>
                  </a:lnTo>
                  <a:lnTo>
                    <a:pt x="7619" y="355600"/>
                  </a:lnTo>
                  <a:lnTo>
                    <a:pt x="7619" y="335280"/>
                  </a:lnTo>
                  <a:close/>
                </a:path>
                <a:path w="7620" h="423545">
                  <a:moveTo>
                    <a:pt x="7619" y="355600"/>
                  </a:moveTo>
                  <a:lnTo>
                    <a:pt x="0" y="355600"/>
                  </a:lnTo>
                  <a:lnTo>
                    <a:pt x="0" y="361950"/>
                  </a:lnTo>
                  <a:lnTo>
                    <a:pt x="7619" y="361950"/>
                  </a:lnTo>
                  <a:lnTo>
                    <a:pt x="7619" y="355600"/>
                  </a:lnTo>
                  <a:close/>
                </a:path>
                <a:path w="7620" h="423545">
                  <a:moveTo>
                    <a:pt x="7619" y="416687"/>
                  </a:moveTo>
                  <a:lnTo>
                    <a:pt x="0" y="416687"/>
                  </a:lnTo>
                  <a:lnTo>
                    <a:pt x="0" y="423037"/>
                  </a:lnTo>
                  <a:lnTo>
                    <a:pt x="7619" y="423037"/>
                  </a:lnTo>
                  <a:lnTo>
                    <a:pt x="7619" y="416687"/>
                  </a:lnTo>
                  <a:close/>
                </a:path>
                <a:path w="7620" h="423545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23545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23545">
                  <a:moveTo>
                    <a:pt x="7619" y="396367"/>
                  </a:moveTo>
                  <a:lnTo>
                    <a:pt x="0" y="39636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396367"/>
                  </a:lnTo>
                  <a:close/>
                </a:path>
                <a:path w="7620" h="423545">
                  <a:moveTo>
                    <a:pt x="7619" y="391287"/>
                  </a:moveTo>
                  <a:lnTo>
                    <a:pt x="0" y="391287"/>
                  </a:lnTo>
                  <a:lnTo>
                    <a:pt x="0" y="396240"/>
                  </a:lnTo>
                  <a:lnTo>
                    <a:pt x="7619" y="396240"/>
                  </a:lnTo>
                  <a:lnTo>
                    <a:pt x="7619" y="391287"/>
                  </a:lnTo>
                  <a:close/>
                </a:path>
                <a:path w="7620" h="423545">
                  <a:moveTo>
                    <a:pt x="7619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7619" y="391160"/>
                  </a:lnTo>
                  <a:lnTo>
                    <a:pt x="7619" y="384937"/>
                  </a:lnTo>
                  <a:close/>
                </a:path>
                <a:path w="7620" h="423545">
                  <a:moveTo>
                    <a:pt x="7619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19" y="384810"/>
                  </a:lnTo>
                  <a:lnTo>
                    <a:pt x="7619" y="378587"/>
                  </a:lnTo>
                  <a:close/>
                </a:path>
                <a:path w="7620" h="423545">
                  <a:moveTo>
                    <a:pt x="7619" y="372237"/>
                  </a:moveTo>
                  <a:lnTo>
                    <a:pt x="0" y="372237"/>
                  </a:lnTo>
                  <a:lnTo>
                    <a:pt x="0" y="378460"/>
                  </a:lnTo>
                  <a:lnTo>
                    <a:pt x="7619" y="378460"/>
                  </a:lnTo>
                  <a:lnTo>
                    <a:pt x="7619" y="372237"/>
                  </a:lnTo>
                  <a:close/>
                </a:path>
                <a:path w="7620" h="423545">
                  <a:moveTo>
                    <a:pt x="7619" y="365887"/>
                  </a:moveTo>
                  <a:lnTo>
                    <a:pt x="0" y="365887"/>
                  </a:lnTo>
                  <a:lnTo>
                    <a:pt x="0" y="372110"/>
                  </a:lnTo>
                  <a:lnTo>
                    <a:pt x="7619" y="372110"/>
                  </a:lnTo>
                  <a:lnTo>
                    <a:pt x="7619" y="365887"/>
                  </a:lnTo>
                  <a:close/>
                </a:path>
                <a:path w="7620" h="423545">
                  <a:moveTo>
                    <a:pt x="7619" y="362077"/>
                  </a:moveTo>
                  <a:lnTo>
                    <a:pt x="0" y="362077"/>
                  </a:lnTo>
                  <a:lnTo>
                    <a:pt x="0" y="365760"/>
                  </a:lnTo>
                  <a:lnTo>
                    <a:pt x="7619" y="365760"/>
                  </a:lnTo>
                  <a:lnTo>
                    <a:pt x="7619" y="362077"/>
                  </a:lnTo>
                  <a:close/>
                </a:path>
              </a:pathLst>
            </a:custGeom>
            <a:solidFill>
              <a:srgbClr val="82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3848100" y="5692140"/>
              <a:ext cx="7620" cy="432434"/>
            </a:xfrm>
            <a:custGeom>
              <a:avLst/>
              <a:gdLst/>
              <a:ahLst/>
              <a:cxnLst/>
              <a:rect l="l" t="t" r="r" b="b"/>
              <a:pathLst>
                <a:path w="7620" h="432435">
                  <a:moveTo>
                    <a:pt x="126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2539" y="381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7620" h="432435">
                  <a:moveTo>
                    <a:pt x="507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6350" y="7620"/>
                  </a:lnTo>
                  <a:lnTo>
                    <a:pt x="6350" y="6350"/>
                  </a:lnTo>
                  <a:lnTo>
                    <a:pt x="5079" y="6350"/>
                  </a:lnTo>
                  <a:lnTo>
                    <a:pt x="5079" y="5080"/>
                  </a:lnTo>
                  <a:close/>
                </a:path>
                <a:path w="7620" h="432435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32435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32435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32435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32435">
                  <a:moveTo>
                    <a:pt x="7620" y="20320"/>
                  </a:moveTo>
                  <a:lnTo>
                    <a:pt x="0" y="2032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0320"/>
                  </a:lnTo>
                  <a:close/>
                </a:path>
                <a:path w="7620" h="432435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32435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32435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32435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32435">
                  <a:moveTo>
                    <a:pt x="7620" y="39370"/>
                  </a:moveTo>
                  <a:lnTo>
                    <a:pt x="0" y="3937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39370"/>
                  </a:lnTo>
                  <a:close/>
                </a:path>
                <a:path w="7620" h="432435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32435">
                  <a:moveTo>
                    <a:pt x="7620" y="55880"/>
                  </a:moveTo>
                  <a:lnTo>
                    <a:pt x="0" y="5588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5880"/>
                  </a:lnTo>
                  <a:close/>
                </a:path>
                <a:path w="7620" h="432435">
                  <a:moveTo>
                    <a:pt x="7620" y="62230"/>
                  </a:moveTo>
                  <a:lnTo>
                    <a:pt x="0" y="6223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2230"/>
                  </a:lnTo>
                  <a:close/>
                </a:path>
                <a:path w="7620" h="432435">
                  <a:moveTo>
                    <a:pt x="762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68580"/>
                  </a:lnTo>
                  <a:close/>
                </a:path>
                <a:path w="7620" h="432435">
                  <a:moveTo>
                    <a:pt x="7620" y="71120"/>
                  </a:moveTo>
                  <a:lnTo>
                    <a:pt x="0" y="7112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71120"/>
                  </a:lnTo>
                  <a:close/>
                </a:path>
                <a:path w="7620" h="432435">
                  <a:moveTo>
                    <a:pt x="7620" y="74930"/>
                  </a:moveTo>
                  <a:lnTo>
                    <a:pt x="0" y="7493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74930"/>
                  </a:lnTo>
                  <a:close/>
                </a:path>
                <a:path w="7620" h="432435">
                  <a:moveTo>
                    <a:pt x="7620" y="77470"/>
                  </a:moveTo>
                  <a:lnTo>
                    <a:pt x="0" y="7747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77470"/>
                  </a:lnTo>
                  <a:close/>
                </a:path>
                <a:path w="7620" h="432435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32435">
                  <a:moveTo>
                    <a:pt x="7620" y="90170"/>
                  </a:moveTo>
                  <a:lnTo>
                    <a:pt x="0" y="9017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90170"/>
                  </a:lnTo>
                  <a:close/>
                </a:path>
                <a:path w="7620" h="432435">
                  <a:moveTo>
                    <a:pt x="762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432435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32435">
                  <a:moveTo>
                    <a:pt x="762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9220"/>
                  </a:lnTo>
                  <a:close/>
                </a:path>
                <a:path w="7620" h="432435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432435">
                  <a:moveTo>
                    <a:pt x="762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5570"/>
                  </a:lnTo>
                  <a:close/>
                </a:path>
                <a:path w="7620" h="432435">
                  <a:moveTo>
                    <a:pt x="762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7620" y="121920"/>
                  </a:lnTo>
                  <a:lnTo>
                    <a:pt x="7620" y="119380"/>
                  </a:lnTo>
                  <a:close/>
                </a:path>
                <a:path w="7620" h="432435">
                  <a:moveTo>
                    <a:pt x="7620" y="121920"/>
                  </a:moveTo>
                  <a:lnTo>
                    <a:pt x="0" y="12192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21920"/>
                  </a:lnTo>
                  <a:close/>
                </a:path>
                <a:path w="7620" h="432435">
                  <a:moveTo>
                    <a:pt x="762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432435">
                  <a:moveTo>
                    <a:pt x="762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432435">
                  <a:moveTo>
                    <a:pt x="762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432435">
                  <a:moveTo>
                    <a:pt x="762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20" y="140970"/>
                  </a:lnTo>
                  <a:lnTo>
                    <a:pt x="7620" y="138430"/>
                  </a:lnTo>
                  <a:close/>
                </a:path>
                <a:path w="7620" h="432435">
                  <a:moveTo>
                    <a:pt x="762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0970"/>
                  </a:lnTo>
                  <a:close/>
                </a:path>
                <a:path w="7620" h="432435">
                  <a:moveTo>
                    <a:pt x="762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7620" y="147320"/>
                  </a:lnTo>
                  <a:lnTo>
                    <a:pt x="7620" y="144780"/>
                  </a:lnTo>
                  <a:close/>
                </a:path>
                <a:path w="7620" h="432435">
                  <a:moveTo>
                    <a:pt x="762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7320"/>
                  </a:lnTo>
                  <a:close/>
                </a:path>
                <a:path w="7620" h="432435">
                  <a:moveTo>
                    <a:pt x="762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7620" y="153670"/>
                  </a:lnTo>
                  <a:lnTo>
                    <a:pt x="7620" y="151130"/>
                  </a:lnTo>
                  <a:close/>
                </a:path>
                <a:path w="7620" h="432435">
                  <a:moveTo>
                    <a:pt x="762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3670"/>
                  </a:lnTo>
                  <a:close/>
                </a:path>
                <a:path w="7620" h="432435">
                  <a:moveTo>
                    <a:pt x="762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20" y="160020"/>
                  </a:lnTo>
                  <a:lnTo>
                    <a:pt x="7620" y="157480"/>
                  </a:lnTo>
                  <a:close/>
                </a:path>
                <a:path w="7620" h="432435">
                  <a:moveTo>
                    <a:pt x="762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0020"/>
                  </a:lnTo>
                  <a:close/>
                </a:path>
                <a:path w="7620" h="432435">
                  <a:moveTo>
                    <a:pt x="762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20" y="166370"/>
                  </a:lnTo>
                  <a:lnTo>
                    <a:pt x="7620" y="163830"/>
                  </a:lnTo>
                  <a:close/>
                </a:path>
                <a:path w="7620" h="432435">
                  <a:moveTo>
                    <a:pt x="762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32435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32435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32435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32435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32435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32435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32435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32435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32435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32435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32435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32435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32435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32435">
                  <a:moveTo>
                    <a:pt x="7620" y="210820"/>
                  </a:moveTo>
                  <a:lnTo>
                    <a:pt x="0" y="21082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0820"/>
                  </a:lnTo>
                  <a:close/>
                </a:path>
                <a:path w="7620" h="432435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32435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32435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32435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32435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32435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32435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32435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32435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32435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32435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32435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32435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32435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32435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32435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32435">
                  <a:moveTo>
                    <a:pt x="7620" y="267970"/>
                  </a:moveTo>
                  <a:lnTo>
                    <a:pt x="0" y="26797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67970"/>
                  </a:lnTo>
                  <a:close/>
                </a:path>
                <a:path w="7620" h="432435">
                  <a:moveTo>
                    <a:pt x="7620" y="280670"/>
                  </a:moveTo>
                  <a:lnTo>
                    <a:pt x="0" y="28067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280670"/>
                  </a:lnTo>
                  <a:close/>
                </a:path>
                <a:path w="7620" h="432435">
                  <a:moveTo>
                    <a:pt x="7620" y="309880"/>
                  </a:moveTo>
                  <a:lnTo>
                    <a:pt x="0" y="30988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09880"/>
                  </a:lnTo>
                  <a:close/>
                </a:path>
                <a:path w="7620" h="432435">
                  <a:moveTo>
                    <a:pt x="7620" y="316230"/>
                  </a:moveTo>
                  <a:lnTo>
                    <a:pt x="0" y="31623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16230"/>
                  </a:lnTo>
                  <a:close/>
                </a:path>
                <a:path w="7620" h="432435">
                  <a:moveTo>
                    <a:pt x="7620" y="322580"/>
                  </a:moveTo>
                  <a:lnTo>
                    <a:pt x="0" y="322580"/>
                  </a:lnTo>
                  <a:lnTo>
                    <a:pt x="0" y="325120"/>
                  </a:lnTo>
                  <a:lnTo>
                    <a:pt x="7620" y="325120"/>
                  </a:lnTo>
                  <a:lnTo>
                    <a:pt x="7620" y="322580"/>
                  </a:lnTo>
                  <a:close/>
                </a:path>
                <a:path w="7620" h="432435">
                  <a:moveTo>
                    <a:pt x="7620" y="325120"/>
                  </a:moveTo>
                  <a:lnTo>
                    <a:pt x="0" y="32512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5120"/>
                  </a:lnTo>
                  <a:close/>
                </a:path>
                <a:path w="7620" h="432435">
                  <a:moveTo>
                    <a:pt x="7620" y="328930"/>
                  </a:moveTo>
                  <a:lnTo>
                    <a:pt x="0" y="328930"/>
                  </a:lnTo>
                  <a:lnTo>
                    <a:pt x="0" y="331470"/>
                  </a:lnTo>
                  <a:lnTo>
                    <a:pt x="7620" y="331470"/>
                  </a:lnTo>
                  <a:lnTo>
                    <a:pt x="7620" y="328930"/>
                  </a:lnTo>
                  <a:close/>
                </a:path>
                <a:path w="7620" h="432435">
                  <a:moveTo>
                    <a:pt x="7620" y="331470"/>
                  </a:moveTo>
                  <a:lnTo>
                    <a:pt x="0" y="33147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31470"/>
                  </a:lnTo>
                  <a:close/>
                </a:path>
                <a:path w="7620" h="432435">
                  <a:moveTo>
                    <a:pt x="7620" y="335280"/>
                  </a:moveTo>
                  <a:lnTo>
                    <a:pt x="0" y="335280"/>
                  </a:lnTo>
                  <a:lnTo>
                    <a:pt x="0" y="337820"/>
                  </a:lnTo>
                  <a:lnTo>
                    <a:pt x="7620" y="337820"/>
                  </a:lnTo>
                  <a:lnTo>
                    <a:pt x="7620" y="335280"/>
                  </a:lnTo>
                  <a:close/>
                </a:path>
                <a:path w="7620" h="432435">
                  <a:moveTo>
                    <a:pt x="7620" y="337820"/>
                  </a:moveTo>
                  <a:lnTo>
                    <a:pt x="0" y="33782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7820"/>
                  </a:lnTo>
                  <a:close/>
                </a:path>
                <a:path w="7620" h="432435">
                  <a:moveTo>
                    <a:pt x="762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7620" y="344170"/>
                  </a:lnTo>
                  <a:lnTo>
                    <a:pt x="7620" y="341630"/>
                  </a:lnTo>
                  <a:close/>
                </a:path>
                <a:path w="7620" h="432435">
                  <a:moveTo>
                    <a:pt x="7620" y="344170"/>
                  </a:moveTo>
                  <a:lnTo>
                    <a:pt x="0" y="34417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44170"/>
                  </a:lnTo>
                  <a:close/>
                </a:path>
                <a:path w="7620" h="432435">
                  <a:moveTo>
                    <a:pt x="7620" y="364490"/>
                  </a:moveTo>
                  <a:lnTo>
                    <a:pt x="0" y="36449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4490"/>
                  </a:lnTo>
                  <a:close/>
                </a:path>
                <a:path w="7620" h="432435">
                  <a:moveTo>
                    <a:pt x="7620" y="425577"/>
                  </a:moveTo>
                  <a:lnTo>
                    <a:pt x="0" y="425577"/>
                  </a:lnTo>
                  <a:lnTo>
                    <a:pt x="0" y="431927"/>
                  </a:lnTo>
                  <a:lnTo>
                    <a:pt x="7620" y="431927"/>
                  </a:lnTo>
                  <a:lnTo>
                    <a:pt x="7620" y="425577"/>
                  </a:lnTo>
                  <a:close/>
                </a:path>
                <a:path w="7620" h="432435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32435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32435">
                  <a:moveTo>
                    <a:pt x="7620" y="405257"/>
                  </a:moveTo>
                  <a:lnTo>
                    <a:pt x="0" y="40525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5257"/>
                  </a:lnTo>
                  <a:close/>
                </a:path>
                <a:path w="7620" h="432435">
                  <a:moveTo>
                    <a:pt x="7620" y="400177"/>
                  </a:moveTo>
                  <a:lnTo>
                    <a:pt x="0" y="400177"/>
                  </a:lnTo>
                  <a:lnTo>
                    <a:pt x="0" y="405130"/>
                  </a:lnTo>
                  <a:lnTo>
                    <a:pt x="7620" y="405130"/>
                  </a:lnTo>
                  <a:lnTo>
                    <a:pt x="7620" y="400177"/>
                  </a:lnTo>
                  <a:close/>
                </a:path>
                <a:path w="7620" h="432435">
                  <a:moveTo>
                    <a:pt x="762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32435">
                  <a:moveTo>
                    <a:pt x="762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7477"/>
                  </a:lnTo>
                  <a:close/>
                </a:path>
                <a:path w="7620" h="432435">
                  <a:moveTo>
                    <a:pt x="762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7620" y="387350"/>
                  </a:lnTo>
                  <a:lnTo>
                    <a:pt x="7620" y="381127"/>
                  </a:lnTo>
                  <a:close/>
                </a:path>
                <a:path w="7620" h="432435">
                  <a:moveTo>
                    <a:pt x="7620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7620" y="381000"/>
                  </a:lnTo>
                  <a:lnTo>
                    <a:pt x="7620" y="374777"/>
                  </a:lnTo>
                  <a:close/>
                </a:path>
                <a:path w="7620" h="432435">
                  <a:moveTo>
                    <a:pt x="7620" y="370967"/>
                  </a:moveTo>
                  <a:lnTo>
                    <a:pt x="0" y="370967"/>
                  </a:lnTo>
                  <a:lnTo>
                    <a:pt x="0" y="374650"/>
                  </a:lnTo>
                  <a:lnTo>
                    <a:pt x="7620" y="374650"/>
                  </a:lnTo>
                  <a:lnTo>
                    <a:pt x="7620" y="370967"/>
                  </a:lnTo>
                  <a:close/>
                </a:path>
              </a:pathLst>
            </a:custGeom>
            <a:solidFill>
              <a:srgbClr val="7F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3840479" y="5685790"/>
              <a:ext cx="7620" cy="438784"/>
            </a:xfrm>
            <a:custGeom>
              <a:avLst/>
              <a:gdLst/>
              <a:ahLst/>
              <a:cxnLst/>
              <a:rect l="l" t="t" r="r" b="b"/>
              <a:pathLst>
                <a:path w="7620" h="438785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38785">
                  <a:moveTo>
                    <a:pt x="254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1270"/>
                  </a:lnTo>
                  <a:close/>
                </a:path>
                <a:path w="7620" h="438785">
                  <a:moveTo>
                    <a:pt x="7620" y="5080"/>
                  </a:moveTo>
                  <a:lnTo>
                    <a:pt x="0" y="508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5080"/>
                  </a:lnTo>
                  <a:close/>
                </a:path>
                <a:path w="7620" h="438785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38785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38785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38785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38785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38785">
                  <a:moveTo>
                    <a:pt x="7620" y="26670"/>
                  </a:moveTo>
                  <a:lnTo>
                    <a:pt x="0" y="2667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26670"/>
                  </a:lnTo>
                  <a:close/>
                </a:path>
                <a:path w="7620" h="438785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38785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38785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38785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38785">
                  <a:moveTo>
                    <a:pt x="7620" y="45720"/>
                  </a:moveTo>
                  <a:lnTo>
                    <a:pt x="0" y="4572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45720"/>
                  </a:lnTo>
                  <a:close/>
                </a:path>
                <a:path w="7620" h="438785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38785">
                  <a:moveTo>
                    <a:pt x="7620" y="62230"/>
                  </a:moveTo>
                  <a:lnTo>
                    <a:pt x="0" y="6223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2230"/>
                  </a:lnTo>
                  <a:close/>
                </a:path>
                <a:path w="7620" h="438785">
                  <a:moveTo>
                    <a:pt x="7620" y="68580"/>
                  </a:moveTo>
                  <a:lnTo>
                    <a:pt x="0" y="6858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68580"/>
                  </a:lnTo>
                  <a:close/>
                </a:path>
                <a:path w="7620" h="438785">
                  <a:moveTo>
                    <a:pt x="7620" y="74930"/>
                  </a:moveTo>
                  <a:lnTo>
                    <a:pt x="0" y="7493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74930"/>
                  </a:lnTo>
                  <a:close/>
                </a:path>
                <a:path w="7620" h="438785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438785">
                  <a:moveTo>
                    <a:pt x="762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81280"/>
                  </a:lnTo>
                  <a:close/>
                </a:path>
                <a:path w="7620" h="438785">
                  <a:moveTo>
                    <a:pt x="7620" y="83820"/>
                  </a:moveTo>
                  <a:lnTo>
                    <a:pt x="0" y="8382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83820"/>
                  </a:lnTo>
                  <a:close/>
                </a:path>
                <a:path w="7620" h="438785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38785">
                  <a:moveTo>
                    <a:pt x="7620" y="96520"/>
                  </a:moveTo>
                  <a:lnTo>
                    <a:pt x="0" y="9652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96520"/>
                  </a:lnTo>
                  <a:close/>
                </a:path>
                <a:path w="7620" h="438785">
                  <a:moveTo>
                    <a:pt x="762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9220"/>
                  </a:lnTo>
                  <a:close/>
                </a:path>
                <a:path w="7620" h="438785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438785">
                  <a:moveTo>
                    <a:pt x="762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5570"/>
                  </a:lnTo>
                  <a:close/>
                </a:path>
                <a:path w="7620" h="438785">
                  <a:moveTo>
                    <a:pt x="762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7620" y="121920"/>
                  </a:lnTo>
                  <a:lnTo>
                    <a:pt x="7620" y="119380"/>
                  </a:lnTo>
                  <a:close/>
                </a:path>
                <a:path w="7620" h="438785">
                  <a:moveTo>
                    <a:pt x="762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7620" y="125730"/>
                  </a:lnTo>
                  <a:lnTo>
                    <a:pt x="7620" y="121920"/>
                  </a:lnTo>
                  <a:close/>
                </a:path>
                <a:path w="7620" h="438785">
                  <a:moveTo>
                    <a:pt x="762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25730"/>
                  </a:lnTo>
                  <a:close/>
                </a:path>
                <a:path w="7620" h="438785">
                  <a:moveTo>
                    <a:pt x="7620" y="128270"/>
                  </a:moveTo>
                  <a:lnTo>
                    <a:pt x="0" y="12827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28270"/>
                  </a:lnTo>
                  <a:close/>
                </a:path>
                <a:path w="7620" h="438785">
                  <a:moveTo>
                    <a:pt x="762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438785">
                  <a:moveTo>
                    <a:pt x="762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20" y="140970"/>
                  </a:lnTo>
                  <a:lnTo>
                    <a:pt x="7620" y="138430"/>
                  </a:lnTo>
                  <a:close/>
                </a:path>
                <a:path w="7620" h="438785">
                  <a:moveTo>
                    <a:pt x="762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0970"/>
                  </a:lnTo>
                  <a:close/>
                </a:path>
                <a:path w="7620" h="438785">
                  <a:moveTo>
                    <a:pt x="762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7620" y="147320"/>
                  </a:lnTo>
                  <a:lnTo>
                    <a:pt x="7620" y="144780"/>
                  </a:lnTo>
                  <a:close/>
                </a:path>
                <a:path w="7620" h="438785">
                  <a:moveTo>
                    <a:pt x="762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7320"/>
                  </a:lnTo>
                  <a:close/>
                </a:path>
                <a:path w="7620" h="438785">
                  <a:moveTo>
                    <a:pt x="762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7620" y="153670"/>
                  </a:lnTo>
                  <a:lnTo>
                    <a:pt x="7620" y="151130"/>
                  </a:lnTo>
                  <a:close/>
                </a:path>
                <a:path w="7620" h="438785">
                  <a:moveTo>
                    <a:pt x="762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3670"/>
                  </a:lnTo>
                  <a:close/>
                </a:path>
                <a:path w="7620" h="438785">
                  <a:moveTo>
                    <a:pt x="762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20" y="160020"/>
                  </a:lnTo>
                  <a:lnTo>
                    <a:pt x="7620" y="157480"/>
                  </a:lnTo>
                  <a:close/>
                </a:path>
                <a:path w="7620" h="438785">
                  <a:moveTo>
                    <a:pt x="762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0020"/>
                  </a:lnTo>
                  <a:close/>
                </a:path>
                <a:path w="7620" h="438785">
                  <a:moveTo>
                    <a:pt x="762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20" y="166370"/>
                  </a:lnTo>
                  <a:lnTo>
                    <a:pt x="7620" y="163830"/>
                  </a:lnTo>
                  <a:close/>
                </a:path>
                <a:path w="7620" h="438785">
                  <a:moveTo>
                    <a:pt x="762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38785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38785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38785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38785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38785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38785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38785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38785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38785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38785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38785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38785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38785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38785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38785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38785">
                  <a:moveTo>
                    <a:pt x="7620" y="217170"/>
                  </a:moveTo>
                  <a:lnTo>
                    <a:pt x="0" y="21717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17170"/>
                  </a:lnTo>
                  <a:close/>
                </a:path>
                <a:path w="7620" h="438785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38785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38785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38785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38785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38785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38785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38785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38785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38785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38785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38785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38785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38785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38785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38785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38785">
                  <a:moveTo>
                    <a:pt x="7620" y="274320"/>
                  </a:moveTo>
                  <a:lnTo>
                    <a:pt x="0" y="27432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74320"/>
                  </a:lnTo>
                  <a:close/>
                </a:path>
                <a:path w="7620" h="438785">
                  <a:moveTo>
                    <a:pt x="7620" y="287020"/>
                  </a:moveTo>
                  <a:lnTo>
                    <a:pt x="0" y="28702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287020"/>
                  </a:lnTo>
                  <a:close/>
                </a:path>
                <a:path w="7620" h="438785">
                  <a:moveTo>
                    <a:pt x="7620" y="316230"/>
                  </a:moveTo>
                  <a:lnTo>
                    <a:pt x="0" y="31623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16230"/>
                  </a:lnTo>
                  <a:close/>
                </a:path>
                <a:path w="7620" h="438785">
                  <a:moveTo>
                    <a:pt x="7620" y="322580"/>
                  </a:moveTo>
                  <a:lnTo>
                    <a:pt x="0" y="32258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2580"/>
                  </a:lnTo>
                  <a:close/>
                </a:path>
                <a:path w="7620" h="438785">
                  <a:moveTo>
                    <a:pt x="7620" y="328930"/>
                  </a:moveTo>
                  <a:lnTo>
                    <a:pt x="0" y="328930"/>
                  </a:lnTo>
                  <a:lnTo>
                    <a:pt x="0" y="331470"/>
                  </a:lnTo>
                  <a:lnTo>
                    <a:pt x="7620" y="331470"/>
                  </a:lnTo>
                  <a:lnTo>
                    <a:pt x="7620" y="328930"/>
                  </a:lnTo>
                  <a:close/>
                </a:path>
                <a:path w="7620" h="438785">
                  <a:moveTo>
                    <a:pt x="7620" y="331470"/>
                  </a:moveTo>
                  <a:lnTo>
                    <a:pt x="0" y="33147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31470"/>
                  </a:lnTo>
                  <a:close/>
                </a:path>
                <a:path w="7620" h="438785">
                  <a:moveTo>
                    <a:pt x="7620" y="335280"/>
                  </a:moveTo>
                  <a:lnTo>
                    <a:pt x="0" y="335280"/>
                  </a:lnTo>
                  <a:lnTo>
                    <a:pt x="0" y="337820"/>
                  </a:lnTo>
                  <a:lnTo>
                    <a:pt x="7620" y="337820"/>
                  </a:lnTo>
                  <a:lnTo>
                    <a:pt x="7620" y="335280"/>
                  </a:lnTo>
                  <a:close/>
                </a:path>
                <a:path w="7620" h="438785">
                  <a:moveTo>
                    <a:pt x="7620" y="337820"/>
                  </a:moveTo>
                  <a:lnTo>
                    <a:pt x="0" y="33782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7820"/>
                  </a:lnTo>
                  <a:close/>
                </a:path>
                <a:path w="7620" h="438785">
                  <a:moveTo>
                    <a:pt x="762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7620" y="344170"/>
                  </a:lnTo>
                  <a:lnTo>
                    <a:pt x="7620" y="341630"/>
                  </a:lnTo>
                  <a:close/>
                </a:path>
                <a:path w="7620" h="438785">
                  <a:moveTo>
                    <a:pt x="7620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4170"/>
                  </a:lnTo>
                  <a:close/>
                </a:path>
                <a:path w="7620" h="438785">
                  <a:moveTo>
                    <a:pt x="762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7620" y="350520"/>
                  </a:lnTo>
                  <a:lnTo>
                    <a:pt x="7620" y="347980"/>
                  </a:lnTo>
                  <a:close/>
                </a:path>
                <a:path w="7620" h="438785">
                  <a:moveTo>
                    <a:pt x="7620" y="350520"/>
                  </a:moveTo>
                  <a:lnTo>
                    <a:pt x="0" y="35052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50520"/>
                  </a:lnTo>
                  <a:close/>
                </a:path>
                <a:path w="7620" h="438785">
                  <a:moveTo>
                    <a:pt x="7620" y="370840"/>
                  </a:moveTo>
                  <a:lnTo>
                    <a:pt x="0" y="370840"/>
                  </a:lnTo>
                  <a:lnTo>
                    <a:pt x="0" y="377190"/>
                  </a:lnTo>
                  <a:lnTo>
                    <a:pt x="7620" y="377190"/>
                  </a:lnTo>
                  <a:lnTo>
                    <a:pt x="7620" y="370840"/>
                  </a:lnTo>
                  <a:close/>
                </a:path>
                <a:path w="7620" h="438785">
                  <a:moveTo>
                    <a:pt x="7620" y="431927"/>
                  </a:moveTo>
                  <a:lnTo>
                    <a:pt x="0" y="431927"/>
                  </a:lnTo>
                  <a:lnTo>
                    <a:pt x="0" y="438277"/>
                  </a:lnTo>
                  <a:lnTo>
                    <a:pt x="7620" y="438277"/>
                  </a:lnTo>
                  <a:lnTo>
                    <a:pt x="7620" y="431927"/>
                  </a:lnTo>
                  <a:close/>
                </a:path>
                <a:path w="7620" h="438785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38785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38785">
                  <a:moveTo>
                    <a:pt x="7620" y="411607"/>
                  </a:moveTo>
                  <a:lnTo>
                    <a:pt x="0" y="41160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1607"/>
                  </a:lnTo>
                  <a:close/>
                </a:path>
                <a:path w="7620" h="438785">
                  <a:moveTo>
                    <a:pt x="7620" y="406527"/>
                  </a:moveTo>
                  <a:lnTo>
                    <a:pt x="0" y="406527"/>
                  </a:lnTo>
                  <a:lnTo>
                    <a:pt x="0" y="411480"/>
                  </a:lnTo>
                  <a:lnTo>
                    <a:pt x="7620" y="411480"/>
                  </a:lnTo>
                  <a:lnTo>
                    <a:pt x="7620" y="406527"/>
                  </a:lnTo>
                  <a:close/>
                </a:path>
                <a:path w="7620" h="438785">
                  <a:moveTo>
                    <a:pt x="762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0177"/>
                  </a:lnTo>
                  <a:close/>
                </a:path>
                <a:path w="7620" h="438785">
                  <a:moveTo>
                    <a:pt x="762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38785">
                  <a:moveTo>
                    <a:pt x="762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7477"/>
                  </a:lnTo>
                  <a:close/>
                </a:path>
                <a:path w="7620" h="438785">
                  <a:moveTo>
                    <a:pt x="762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7620" y="387350"/>
                  </a:lnTo>
                  <a:lnTo>
                    <a:pt x="7620" y="381127"/>
                  </a:lnTo>
                  <a:close/>
                </a:path>
                <a:path w="7620" h="438785">
                  <a:moveTo>
                    <a:pt x="7620" y="377317"/>
                  </a:moveTo>
                  <a:lnTo>
                    <a:pt x="0" y="377317"/>
                  </a:lnTo>
                  <a:lnTo>
                    <a:pt x="0" y="381000"/>
                  </a:lnTo>
                  <a:lnTo>
                    <a:pt x="7620" y="381000"/>
                  </a:lnTo>
                  <a:lnTo>
                    <a:pt x="7620" y="377317"/>
                  </a:lnTo>
                  <a:close/>
                </a:path>
              </a:pathLst>
            </a:custGeom>
            <a:solidFill>
              <a:srgbClr val="7C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3832859" y="5680709"/>
              <a:ext cx="7620" cy="443865"/>
            </a:xfrm>
            <a:custGeom>
              <a:avLst/>
              <a:gdLst/>
              <a:ahLst/>
              <a:cxnLst/>
              <a:rect l="l" t="t" r="r" b="b"/>
              <a:pathLst>
                <a:path w="7620" h="443864">
                  <a:moveTo>
                    <a:pt x="2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43864">
                  <a:moveTo>
                    <a:pt x="7619" y="3810"/>
                  </a:moveTo>
                  <a:lnTo>
                    <a:pt x="0" y="3810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3810"/>
                  </a:lnTo>
                  <a:close/>
                </a:path>
                <a:path w="7620" h="443864">
                  <a:moveTo>
                    <a:pt x="761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6350"/>
                  </a:lnTo>
                  <a:close/>
                </a:path>
                <a:path w="7620" h="443864">
                  <a:moveTo>
                    <a:pt x="7619" y="10159"/>
                  </a:moveTo>
                  <a:lnTo>
                    <a:pt x="0" y="10159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0159"/>
                  </a:lnTo>
                  <a:close/>
                </a:path>
                <a:path w="7620" h="443864">
                  <a:moveTo>
                    <a:pt x="7619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6509"/>
                  </a:lnTo>
                  <a:close/>
                </a:path>
                <a:path w="7620" h="443864">
                  <a:moveTo>
                    <a:pt x="761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9050"/>
                  </a:lnTo>
                  <a:close/>
                </a:path>
                <a:path w="7620" h="443864">
                  <a:moveTo>
                    <a:pt x="7619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2859"/>
                  </a:lnTo>
                  <a:close/>
                </a:path>
                <a:path w="7620" h="443864">
                  <a:moveTo>
                    <a:pt x="7619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5400"/>
                  </a:lnTo>
                  <a:close/>
                </a:path>
                <a:path w="7620" h="443864">
                  <a:moveTo>
                    <a:pt x="7619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9209"/>
                  </a:lnTo>
                  <a:close/>
                </a:path>
                <a:path w="7620" h="443864">
                  <a:moveTo>
                    <a:pt x="7619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1750"/>
                  </a:lnTo>
                  <a:close/>
                </a:path>
                <a:path w="7620" h="443864">
                  <a:moveTo>
                    <a:pt x="7619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8100"/>
                  </a:lnTo>
                  <a:close/>
                </a:path>
                <a:path w="7620" h="443864">
                  <a:moveTo>
                    <a:pt x="7619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1909"/>
                  </a:lnTo>
                  <a:close/>
                </a:path>
                <a:path w="7620" h="443864">
                  <a:moveTo>
                    <a:pt x="7619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4450"/>
                  </a:lnTo>
                  <a:close/>
                </a:path>
                <a:path w="7620" h="443864">
                  <a:moveTo>
                    <a:pt x="7619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8259"/>
                  </a:lnTo>
                  <a:close/>
                </a:path>
                <a:path w="7620" h="443864">
                  <a:moveTo>
                    <a:pt x="7619" y="50800"/>
                  </a:moveTo>
                  <a:lnTo>
                    <a:pt x="0" y="50800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0800"/>
                  </a:lnTo>
                  <a:close/>
                </a:path>
                <a:path w="7620" h="443864">
                  <a:moveTo>
                    <a:pt x="7619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3500"/>
                  </a:lnTo>
                  <a:close/>
                </a:path>
                <a:path w="7620" h="443864">
                  <a:moveTo>
                    <a:pt x="7619" y="67309"/>
                  </a:moveTo>
                  <a:lnTo>
                    <a:pt x="0" y="67309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67309"/>
                  </a:lnTo>
                  <a:close/>
                </a:path>
                <a:path w="7620" h="443864">
                  <a:moveTo>
                    <a:pt x="7619" y="73659"/>
                  </a:moveTo>
                  <a:lnTo>
                    <a:pt x="0" y="73659"/>
                  </a:lnTo>
                  <a:lnTo>
                    <a:pt x="0" y="80009"/>
                  </a:lnTo>
                  <a:lnTo>
                    <a:pt x="7619" y="80009"/>
                  </a:lnTo>
                  <a:lnTo>
                    <a:pt x="7619" y="73659"/>
                  </a:lnTo>
                  <a:close/>
                </a:path>
                <a:path w="7620" h="443864">
                  <a:moveTo>
                    <a:pt x="7619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80009"/>
                  </a:lnTo>
                  <a:close/>
                </a:path>
                <a:path w="7620" h="443864">
                  <a:moveTo>
                    <a:pt x="7619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82550"/>
                  </a:lnTo>
                  <a:close/>
                </a:path>
                <a:path w="7620" h="443864">
                  <a:moveTo>
                    <a:pt x="7619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6359"/>
                  </a:lnTo>
                  <a:close/>
                </a:path>
                <a:path w="7620" h="443864">
                  <a:moveTo>
                    <a:pt x="7619" y="88900"/>
                  </a:moveTo>
                  <a:lnTo>
                    <a:pt x="0" y="8890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88900"/>
                  </a:lnTo>
                  <a:close/>
                </a:path>
                <a:path w="7620" h="443864">
                  <a:moveTo>
                    <a:pt x="7619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9059"/>
                  </a:lnTo>
                  <a:close/>
                </a:path>
                <a:path w="7620" h="443864">
                  <a:moveTo>
                    <a:pt x="7619" y="101600"/>
                  </a:moveTo>
                  <a:lnTo>
                    <a:pt x="0" y="101600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01600"/>
                  </a:lnTo>
                  <a:close/>
                </a:path>
                <a:path w="7620" h="443864">
                  <a:moveTo>
                    <a:pt x="7619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14300"/>
                  </a:lnTo>
                  <a:close/>
                </a:path>
                <a:path w="7620" h="443864">
                  <a:moveTo>
                    <a:pt x="7619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8109"/>
                  </a:lnTo>
                  <a:close/>
                </a:path>
                <a:path w="7620" h="443864">
                  <a:moveTo>
                    <a:pt x="7619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20650"/>
                  </a:lnTo>
                  <a:close/>
                </a:path>
                <a:path w="7620" h="443864">
                  <a:moveTo>
                    <a:pt x="7619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7619" y="126999"/>
                  </a:lnTo>
                  <a:lnTo>
                    <a:pt x="7619" y="124459"/>
                  </a:lnTo>
                  <a:close/>
                </a:path>
                <a:path w="7620" h="443864">
                  <a:moveTo>
                    <a:pt x="7619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19" y="130809"/>
                  </a:lnTo>
                  <a:lnTo>
                    <a:pt x="7619" y="127000"/>
                  </a:lnTo>
                  <a:close/>
                </a:path>
                <a:path w="7620" h="443864">
                  <a:moveTo>
                    <a:pt x="7619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19" y="133349"/>
                  </a:lnTo>
                  <a:lnTo>
                    <a:pt x="7619" y="130809"/>
                  </a:lnTo>
                  <a:close/>
                </a:path>
                <a:path w="7620" h="443864">
                  <a:moveTo>
                    <a:pt x="7619" y="133350"/>
                  </a:moveTo>
                  <a:lnTo>
                    <a:pt x="0" y="133350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3350"/>
                  </a:lnTo>
                  <a:close/>
                </a:path>
                <a:path w="7620" h="443864">
                  <a:moveTo>
                    <a:pt x="7619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19" y="143509"/>
                  </a:lnTo>
                  <a:lnTo>
                    <a:pt x="7619" y="139700"/>
                  </a:lnTo>
                  <a:close/>
                </a:path>
                <a:path w="7620" h="443864">
                  <a:moveTo>
                    <a:pt x="7619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3509"/>
                  </a:lnTo>
                  <a:close/>
                </a:path>
                <a:path w="7620" h="443864">
                  <a:moveTo>
                    <a:pt x="7619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19" y="149859"/>
                  </a:lnTo>
                  <a:lnTo>
                    <a:pt x="7619" y="146050"/>
                  </a:lnTo>
                  <a:close/>
                </a:path>
                <a:path w="7620" h="443864">
                  <a:moveTo>
                    <a:pt x="7619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9859"/>
                  </a:lnTo>
                  <a:close/>
                </a:path>
                <a:path w="7620" h="443864">
                  <a:moveTo>
                    <a:pt x="7619" y="152400"/>
                  </a:moveTo>
                  <a:lnTo>
                    <a:pt x="0" y="152400"/>
                  </a:lnTo>
                  <a:lnTo>
                    <a:pt x="0" y="156209"/>
                  </a:lnTo>
                  <a:lnTo>
                    <a:pt x="7619" y="156209"/>
                  </a:lnTo>
                  <a:lnTo>
                    <a:pt x="7619" y="152400"/>
                  </a:lnTo>
                  <a:close/>
                </a:path>
                <a:path w="7620" h="443864">
                  <a:moveTo>
                    <a:pt x="7619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7619" y="158749"/>
                  </a:lnTo>
                  <a:lnTo>
                    <a:pt x="7619" y="156209"/>
                  </a:lnTo>
                  <a:close/>
                </a:path>
                <a:path w="7620" h="443864">
                  <a:moveTo>
                    <a:pt x="7619" y="158750"/>
                  </a:moveTo>
                  <a:lnTo>
                    <a:pt x="0" y="158750"/>
                  </a:lnTo>
                  <a:lnTo>
                    <a:pt x="0" y="162559"/>
                  </a:lnTo>
                  <a:lnTo>
                    <a:pt x="7619" y="162559"/>
                  </a:lnTo>
                  <a:lnTo>
                    <a:pt x="7619" y="158750"/>
                  </a:lnTo>
                  <a:close/>
                </a:path>
                <a:path w="7620" h="443864">
                  <a:moveTo>
                    <a:pt x="7619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2559"/>
                  </a:lnTo>
                  <a:close/>
                </a:path>
                <a:path w="7620" h="443864">
                  <a:moveTo>
                    <a:pt x="7619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7619" y="168909"/>
                  </a:lnTo>
                  <a:lnTo>
                    <a:pt x="7619" y="165100"/>
                  </a:lnTo>
                  <a:close/>
                </a:path>
                <a:path w="7620" h="443864">
                  <a:moveTo>
                    <a:pt x="7619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8909"/>
                  </a:lnTo>
                  <a:close/>
                </a:path>
                <a:path w="7620" h="443864">
                  <a:moveTo>
                    <a:pt x="7619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19" y="175259"/>
                  </a:lnTo>
                  <a:lnTo>
                    <a:pt x="7619" y="171450"/>
                  </a:lnTo>
                  <a:close/>
                </a:path>
                <a:path w="7620" h="443864">
                  <a:moveTo>
                    <a:pt x="7619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5259"/>
                  </a:lnTo>
                  <a:close/>
                </a:path>
                <a:path w="7620" h="443864">
                  <a:moveTo>
                    <a:pt x="7619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19" y="181609"/>
                  </a:lnTo>
                  <a:lnTo>
                    <a:pt x="7619" y="177800"/>
                  </a:lnTo>
                  <a:close/>
                </a:path>
                <a:path w="7620" h="443864">
                  <a:moveTo>
                    <a:pt x="7619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1609"/>
                  </a:lnTo>
                  <a:close/>
                </a:path>
                <a:path w="7620" h="443864">
                  <a:moveTo>
                    <a:pt x="7619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84150"/>
                  </a:lnTo>
                  <a:close/>
                </a:path>
                <a:path w="7620" h="443864">
                  <a:moveTo>
                    <a:pt x="7619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7959"/>
                  </a:lnTo>
                  <a:close/>
                </a:path>
                <a:path w="7620" h="443864">
                  <a:moveTo>
                    <a:pt x="7619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0500"/>
                  </a:lnTo>
                  <a:close/>
                </a:path>
                <a:path w="7620" h="443864">
                  <a:moveTo>
                    <a:pt x="7619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4309"/>
                  </a:lnTo>
                  <a:close/>
                </a:path>
                <a:path w="7620" h="443864">
                  <a:moveTo>
                    <a:pt x="7619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6850"/>
                  </a:lnTo>
                  <a:close/>
                </a:path>
                <a:path w="7620" h="443864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443864">
                  <a:moveTo>
                    <a:pt x="7619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3200"/>
                  </a:lnTo>
                  <a:close/>
                </a:path>
                <a:path w="7620" h="443864">
                  <a:moveTo>
                    <a:pt x="7619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7009"/>
                  </a:lnTo>
                  <a:close/>
                </a:path>
                <a:path w="7620" h="443864">
                  <a:moveTo>
                    <a:pt x="7619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9550"/>
                  </a:lnTo>
                  <a:close/>
                </a:path>
                <a:path w="7620" h="443864">
                  <a:moveTo>
                    <a:pt x="7619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3359"/>
                  </a:lnTo>
                  <a:close/>
                </a:path>
                <a:path w="7620" h="443864">
                  <a:moveTo>
                    <a:pt x="7619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5900"/>
                  </a:lnTo>
                  <a:close/>
                </a:path>
                <a:path w="7620" h="443864">
                  <a:moveTo>
                    <a:pt x="7619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9709"/>
                  </a:lnTo>
                  <a:close/>
                </a:path>
                <a:path w="7620" h="443864">
                  <a:moveTo>
                    <a:pt x="7619" y="222250"/>
                  </a:moveTo>
                  <a:lnTo>
                    <a:pt x="0" y="222250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2250"/>
                  </a:lnTo>
                  <a:close/>
                </a:path>
                <a:path w="7620" h="443864">
                  <a:moveTo>
                    <a:pt x="7619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8600"/>
                  </a:lnTo>
                  <a:close/>
                </a:path>
                <a:path w="7620" h="443864">
                  <a:moveTo>
                    <a:pt x="7619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2409"/>
                  </a:lnTo>
                  <a:close/>
                </a:path>
                <a:path w="7620" h="443864">
                  <a:moveTo>
                    <a:pt x="7619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4950"/>
                  </a:lnTo>
                  <a:close/>
                </a:path>
                <a:path w="7620" h="443864">
                  <a:moveTo>
                    <a:pt x="7619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8759"/>
                  </a:lnTo>
                  <a:close/>
                </a:path>
                <a:path w="7620" h="443864">
                  <a:moveTo>
                    <a:pt x="7619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1300"/>
                  </a:lnTo>
                  <a:close/>
                </a:path>
                <a:path w="7620" h="443864">
                  <a:moveTo>
                    <a:pt x="7619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5109"/>
                  </a:lnTo>
                  <a:close/>
                </a:path>
                <a:path w="7620" h="443864">
                  <a:moveTo>
                    <a:pt x="7619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7650"/>
                  </a:lnTo>
                  <a:close/>
                </a:path>
                <a:path w="7620" h="443864">
                  <a:moveTo>
                    <a:pt x="7619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1459"/>
                  </a:lnTo>
                  <a:close/>
                </a:path>
                <a:path w="7620" h="443864">
                  <a:moveTo>
                    <a:pt x="7619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4000"/>
                  </a:lnTo>
                  <a:close/>
                </a:path>
                <a:path w="7620" h="443864">
                  <a:moveTo>
                    <a:pt x="7619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7809"/>
                  </a:lnTo>
                  <a:close/>
                </a:path>
                <a:path w="7620" h="443864">
                  <a:moveTo>
                    <a:pt x="7619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0350"/>
                  </a:lnTo>
                  <a:close/>
                </a:path>
                <a:path w="7620" h="443864">
                  <a:moveTo>
                    <a:pt x="7619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4159"/>
                  </a:lnTo>
                  <a:close/>
                </a:path>
                <a:path w="7620" h="443864">
                  <a:moveTo>
                    <a:pt x="7619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6700"/>
                  </a:lnTo>
                  <a:close/>
                </a:path>
                <a:path w="7620" h="443864">
                  <a:moveTo>
                    <a:pt x="7619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70509"/>
                  </a:lnTo>
                  <a:close/>
                </a:path>
                <a:path w="7620" h="443864">
                  <a:moveTo>
                    <a:pt x="7619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3050"/>
                  </a:lnTo>
                  <a:close/>
                </a:path>
                <a:path w="7620" h="443864">
                  <a:moveTo>
                    <a:pt x="7619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6859"/>
                  </a:lnTo>
                  <a:close/>
                </a:path>
                <a:path w="7620" h="443864">
                  <a:moveTo>
                    <a:pt x="7619" y="279400"/>
                  </a:moveTo>
                  <a:lnTo>
                    <a:pt x="0" y="279400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79400"/>
                  </a:lnTo>
                  <a:close/>
                </a:path>
                <a:path w="7620" h="443864">
                  <a:moveTo>
                    <a:pt x="7619" y="292100"/>
                  </a:moveTo>
                  <a:lnTo>
                    <a:pt x="0" y="292100"/>
                  </a:lnTo>
                  <a:lnTo>
                    <a:pt x="0" y="321309"/>
                  </a:lnTo>
                  <a:lnTo>
                    <a:pt x="7619" y="321309"/>
                  </a:lnTo>
                  <a:lnTo>
                    <a:pt x="7619" y="292100"/>
                  </a:lnTo>
                  <a:close/>
                </a:path>
                <a:path w="7620" h="443864">
                  <a:moveTo>
                    <a:pt x="7619" y="321309"/>
                  </a:moveTo>
                  <a:lnTo>
                    <a:pt x="0" y="321309"/>
                  </a:lnTo>
                  <a:lnTo>
                    <a:pt x="0" y="327659"/>
                  </a:lnTo>
                  <a:lnTo>
                    <a:pt x="7619" y="327659"/>
                  </a:lnTo>
                  <a:lnTo>
                    <a:pt x="7619" y="321309"/>
                  </a:lnTo>
                  <a:close/>
                </a:path>
                <a:path w="7620" h="443864">
                  <a:moveTo>
                    <a:pt x="7619" y="327659"/>
                  </a:moveTo>
                  <a:lnTo>
                    <a:pt x="0" y="327659"/>
                  </a:lnTo>
                  <a:lnTo>
                    <a:pt x="0" y="334009"/>
                  </a:lnTo>
                  <a:lnTo>
                    <a:pt x="7619" y="334009"/>
                  </a:lnTo>
                  <a:lnTo>
                    <a:pt x="7619" y="327659"/>
                  </a:lnTo>
                  <a:close/>
                </a:path>
                <a:path w="7620" h="443864">
                  <a:moveTo>
                    <a:pt x="7619" y="334009"/>
                  </a:moveTo>
                  <a:lnTo>
                    <a:pt x="0" y="33400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4009"/>
                  </a:lnTo>
                  <a:close/>
                </a:path>
                <a:path w="7620" h="443864">
                  <a:moveTo>
                    <a:pt x="7619" y="336550"/>
                  </a:moveTo>
                  <a:lnTo>
                    <a:pt x="0" y="336550"/>
                  </a:lnTo>
                  <a:lnTo>
                    <a:pt x="0" y="340359"/>
                  </a:lnTo>
                  <a:lnTo>
                    <a:pt x="7619" y="340359"/>
                  </a:lnTo>
                  <a:lnTo>
                    <a:pt x="7619" y="336550"/>
                  </a:lnTo>
                  <a:close/>
                </a:path>
                <a:path w="7620" h="443864">
                  <a:moveTo>
                    <a:pt x="7619" y="340359"/>
                  </a:moveTo>
                  <a:lnTo>
                    <a:pt x="0" y="340359"/>
                  </a:lnTo>
                  <a:lnTo>
                    <a:pt x="0" y="342899"/>
                  </a:lnTo>
                  <a:lnTo>
                    <a:pt x="7619" y="342899"/>
                  </a:lnTo>
                  <a:lnTo>
                    <a:pt x="7619" y="340359"/>
                  </a:lnTo>
                  <a:close/>
                </a:path>
                <a:path w="7620" h="443864">
                  <a:moveTo>
                    <a:pt x="7619" y="342900"/>
                  </a:moveTo>
                  <a:lnTo>
                    <a:pt x="0" y="342900"/>
                  </a:lnTo>
                  <a:lnTo>
                    <a:pt x="0" y="346709"/>
                  </a:lnTo>
                  <a:lnTo>
                    <a:pt x="7619" y="346709"/>
                  </a:lnTo>
                  <a:lnTo>
                    <a:pt x="7619" y="342900"/>
                  </a:lnTo>
                  <a:close/>
                </a:path>
                <a:path w="7620" h="443864">
                  <a:moveTo>
                    <a:pt x="7619" y="346709"/>
                  </a:moveTo>
                  <a:lnTo>
                    <a:pt x="0" y="346709"/>
                  </a:lnTo>
                  <a:lnTo>
                    <a:pt x="0" y="349249"/>
                  </a:lnTo>
                  <a:lnTo>
                    <a:pt x="7619" y="349249"/>
                  </a:lnTo>
                  <a:lnTo>
                    <a:pt x="7619" y="346709"/>
                  </a:lnTo>
                  <a:close/>
                </a:path>
                <a:path w="7620" h="443864">
                  <a:moveTo>
                    <a:pt x="7619" y="349250"/>
                  </a:moveTo>
                  <a:lnTo>
                    <a:pt x="0" y="349250"/>
                  </a:lnTo>
                  <a:lnTo>
                    <a:pt x="0" y="353059"/>
                  </a:lnTo>
                  <a:lnTo>
                    <a:pt x="7619" y="353059"/>
                  </a:lnTo>
                  <a:lnTo>
                    <a:pt x="7619" y="349250"/>
                  </a:lnTo>
                  <a:close/>
                </a:path>
                <a:path w="7620" h="443864">
                  <a:moveTo>
                    <a:pt x="7619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53059"/>
                  </a:lnTo>
                  <a:close/>
                </a:path>
                <a:path w="7620" h="443864">
                  <a:moveTo>
                    <a:pt x="7619" y="355600"/>
                  </a:moveTo>
                  <a:lnTo>
                    <a:pt x="0" y="355600"/>
                  </a:lnTo>
                  <a:lnTo>
                    <a:pt x="0" y="375919"/>
                  </a:lnTo>
                  <a:lnTo>
                    <a:pt x="7619" y="375919"/>
                  </a:lnTo>
                  <a:lnTo>
                    <a:pt x="7619" y="355600"/>
                  </a:lnTo>
                  <a:close/>
                </a:path>
                <a:path w="7620" h="443864">
                  <a:moveTo>
                    <a:pt x="7619" y="375919"/>
                  </a:moveTo>
                  <a:lnTo>
                    <a:pt x="0" y="375919"/>
                  </a:lnTo>
                  <a:lnTo>
                    <a:pt x="0" y="382269"/>
                  </a:lnTo>
                  <a:lnTo>
                    <a:pt x="7619" y="382269"/>
                  </a:lnTo>
                  <a:lnTo>
                    <a:pt x="7619" y="375919"/>
                  </a:lnTo>
                  <a:close/>
                </a:path>
                <a:path w="7620" h="443864">
                  <a:moveTo>
                    <a:pt x="7619" y="437006"/>
                  </a:moveTo>
                  <a:lnTo>
                    <a:pt x="0" y="437006"/>
                  </a:lnTo>
                  <a:lnTo>
                    <a:pt x="0" y="443356"/>
                  </a:lnTo>
                  <a:lnTo>
                    <a:pt x="7619" y="443356"/>
                  </a:lnTo>
                  <a:lnTo>
                    <a:pt x="7619" y="437006"/>
                  </a:lnTo>
                  <a:close/>
                </a:path>
                <a:path w="7620" h="443864">
                  <a:moveTo>
                    <a:pt x="7619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19" y="436879"/>
                  </a:lnTo>
                  <a:lnTo>
                    <a:pt x="7619" y="430656"/>
                  </a:lnTo>
                  <a:close/>
                </a:path>
                <a:path w="7620" h="443864">
                  <a:moveTo>
                    <a:pt x="7619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19" y="430529"/>
                  </a:lnTo>
                  <a:lnTo>
                    <a:pt x="7619" y="424306"/>
                  </a:lnTo>
                  <a:close/>
                </a:path>
                <a:path w="7620" h="443864">
                  <a:moveTo>
                    <a:pt x="7619" y="416686"/>
                  </a:moveTo>
                  <a:lnTo>
                    <a:pt x="0" y="416686"/>
                  </a:lnTo>
                  <a:lnTo>
                    <a:pt x="0" y="424179"/>
                  </a:lnTo>
                  <a:lnTo>
                    <a:pt x="7619" y="424179"/>
                  </a:lnTo>
                  <a:lnTo>
                    <a:pt x="7619" y="416686"/>
                  </a:lnTo>
                  <a:close/>
                </a:path>
                <a:path w="7620" h="443864">
                  <a:moveTo>
                    <a:pt x="7619" y="411606"/>
                  </a:moveTo>
                  <a:lnTo>
                    <a:pt x="0" y="411606"/>
                  </a:lnTo>
                  <a:lnTo>
                    <a:pt x="0" y="416559"/>
                  </a:lnTo>
                  <a:lnTo>
                    <a:pt x="7619" y="416559"/>
                  </a:lnTo>
                  <a:lnTo>
                    <a:pt x="7619" y="411606"/>
                  </a:lnTo>
                  <a:close/>
                </a:path>
                <a:path w="7620" h="443864">
                  <a:moveTo>
                    <a:pt x="7619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19" y="411479"/>
                  </a:lnTo>
                  <a:lnTo>
                    <a:pt x="7619" y="405256"/>
                  </a:lnTo>
                  <a:close/>
                </a:path>
                <a:path w="7620" h="443864">
                  <a:moveTo>
                    <a:pt x="7619" y="398906"/>
                  </a:moveTo>
                  <a:lnTo>
                    <a:pt x="0" y="398906"/>
                  </a:lnTo>
                  <a:lnTo>
                    <a:pt x="0" y="405129"/>
                  </a:lnTo>
                  <a:lnTo>
                    <a:pt x="7619" y="405129"/>
                  </a:lnTo>
                  <a:lnTo>
                    <a:pt x="7619" y="398906"/>
                  </a:lnTo>
                  <a:close/>
                </a:path>
                <a:path w="7620" h="443864">
                  <a:moveTo>
                    <a:pt x="7619" y="392556"/>
                  </a:moveTo>
                  <a:lnTo>
                    <a:pt x="0" y="392556"/>
                  </a:lnTo>
                  <a:lnTo>
                    <a:pt x="0" y="398779"/>
                  </a:lnTo>
                  <a:lnTo>
                    <a:pt x="7619" y="398779"/>
                  </a:lnTo>
                  <a:lnTo>
                    <a:pt x="7619" y="392556"/>
                  </a:lnTo>
                  <a:close/>
                </a:path>
                <a:path w="7620" h="443864">
                  <a:moveTo>
                    <a:pt x="7619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19" y="392429"/>
                  </a:lnTo>
                  <a:lnTo>
                    <a:pt x="7619" y="386206"/>
                  </a:lnTo>
                  <a:close/>
                </a:path>
                <a:path w="7620" h="443864">
                  <a:moveTo>
                    <a:pt x="7619" y="382396"/>
                  </a:moveTo>
                  <a:lnTo>
                    <a:pt x="0" y="382396"/>
                  </a:lnTo>
                  <a:lnTo>
                    <a:pt x="0" y="386079"/>
                  </a:lnTo>
                  <a:lnTo>
                    <a:pt x="7619" y="386079"/>
                  </a:lnTo>
                  <a:lnTo>
                    <a:pt x="7619" y="382396"/>
                  </a:lnTo>
                  <a:close/>
                </a:path>
              </a:pathLst>
            </a:custGeom>
            <a:solidFill>
              <a:srgbClr val="79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3826509" y="5675629"/>
              <a:ext cx="6350" cy="448945"/>
            </a:xfrm>
            <a:custGeom>
              <a:avLst/>
              <a:gdLst/>
              <a:ahLst/>
              <a:cxnLst/>
              <a:rect l="l" t="t" r="r" b="b"/>
              <a:pathLst>
                <a:path w="6350" h="448945">
                  <a:moveTo>
                    <a:pt x="126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6350" h="448945">
                  <a:moveTo>
                    <a:pt x="507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3810"/>
                  </a:lnTo>
                  <a:lnTo>
                    <a:pt x="5079" y="3810"/>
                  </a:lnTo>
                  <a:lnTo>
                    <a:pt x="5079" y="2540"/>
                  </a:lnTo>
                  <a:close/>
                </a:path>
                <a:path w="6350" h="448945">
                  <a:moveTo>
                    <a:pt x="635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6350" y="8890"/>
                  </a:lnTo>
                  <a:lnTo>
                    <a:pt x="6350" y="5080"/>
                  </a:lnTo>
                  <a:close/>
                </a:path>
                <a:path w="6350" h="448945">
                  <a:moveTo>
                    <a:pt x="635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8890"/>
                  </a:lnTo>
                  <a:close/>
                </a:path>
                <a:path w="6350" h="448945">
                  <a:moveTo>
                    <a:pt x="635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6350" y="15240"/>
                  </a:lnTo>
                  <a:lnTo>
                    <a:pt x="6350" y="11430"/>
                  </a:lnTo>
                  <a:close/>
                </a:path>
                <a:path w="6350" h="448945">
                  <a:moveTo>
                    <a:pt x="6350" y="15240"/>
                  </a:moveTo>
                  <a:lnTo>
                    <a:pt x="0" y="15240"/>
                  </a:lnTo>
                  <a:lnTo>
                    <a:pt x="0" y="21590"/>
                  </a:lnTo>
                  <a:lnTo>
                    <a:pt x="6350" y="21590"/>
                  </a:lnTo>
                  <a:lnTo>
                    <a:pt x="6350" y="15240"/>
                  </a:lnTo>
                  <a:close/>
                </a:path>
                <a:path w="6350" h="448945">
                  <a:moveTo>
                    <a:pt x="635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1590"/>
                  </a:lnTo>
                  <a:close/>
                </a:path>
                <a:path w="6350" h="448945">
                  <a:moveTo>
                    <a:pt x="6350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6350" y="27940"/>
                  </a:lnTo>
                  <a:lnTo>
                    <a:pt x="6350" y="24130"/>
                  </a:lnTo>
                  <a:close/>
                </a:path>
                <a:path w="6350" h="448945">
                  <a:moveTo>
                    <a:pt x="6350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7940"/>
                  </a:lnTo>
                  <a:close/>
                </a:path>
                <a:path w="6350" h="448945">
                  <a:moveTo>
                    <a:pt x="6350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6350" y="34290"/>
                  </a:lnTo>
                  <a:lnTo>
                    <a:pt x="6350" y="30480"/>
                  </a:lnTo>
                  <a:close/>
                </a:path>
                <a:path w="6350" h="448945">
                  <a:moveTo>
                    <a:pt x="635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4290"/>
                  </a:lnTo>
                  <a:close/>
                </a:path>
                <a:path w="6350" h="448945">
                  <a:moveTo>
                    <a:pt x="6350" y="36830"/>
                  </a:moveTo>
                  <a:lnTo>
                    <a:pt x="0" y="3683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6830"/>
                  </a:lnTo>
                  <a:close/>
                </a:path>
                <a:path w="6350" h="448945">
                  <a:moveTo>
                    <a:pt x="6350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6350" y="46990"/>
                  </a:lnTo>
                  <a:lnTo>
                    <a:pt x="6350" y="43180"/>
                  </a:lnTo>
                  <a:close/>
                </a:path>
                <a:path w="6350" h="448945">
                  <a:moveTo>
                    <a:pt x="6350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46990"/>
                  </a:lnTo>
                  <a:close/>
                </a:path>
                <a:path w="6350" h="448945">
                  <a:moveTo>
                    <a:pt x="6350" y="49530"/>
                  </a:moveTo>
                  <a:lnTo>
                    <a:pt x="0" y="49530"/>
                  </a:lnTo>
                  <a:lnTo>
                    <a:pt x="0" y="53340"/>
                  </a:lnTo>
                  <a:lnTo>
                    <a:pt x="6350" y="53340"/>
                  </a:lnTo>
                  <a:lnTo>
                    <a:pt x="6350" y="49530"/>
                  </a:lnTo>
                  <a:close/>
                </a:path>
                <a:path w="6350" h="448945">
                  <a:moveTo>
                    <a:pt x="6350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53340"/>
                  </a:lnTo>
                  <a:close/>
                </a:path>
                <a:path w="6350" h="448945">
                  <a:moveTo>
                    <a:pt x="6350" y="55880"/>
                  </a:moveTo>
                  <a:lnTo>
                    <a:pt x="0" y="55880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55880"/>
                  </a:lnTo>
                  <a:close/>
                </a:path>
                <a:path w="6350" h="448945">
                  <a:moveTo>
                    <a:pt x="6350" y="68580"/>
                  </a:moveTo>
                  <a:lnTo>
                    <a:pt x="0" y="68580"/>
                  </a:lnTo>
                  <a:lnTo>
                    <a:pt x="0" y="72390"/>
                  </a:lnTo>
                  <a:lnTo>
                    <a:pt x="6350" y="72390"/>
                  </a:lnTo>
                  <a:lnTo>
                    <a:pt x="6350" y="68580"/>
                  </a:lnTo>
                  <a:close/>
                </a:path>
                <a:path w="6350" h="448945">
                  <a:moveTo>
                    <a:pt x="6350" y="72390"/>
                  </a:moveTo>
                  <a:lnTo>
                    <a:pt x="0" y="72390"/>
                  </a:lnTo>
                  <a:lnTo>
                    <a:pt x="0" y="78740"/>
                  </a:lnTo>
                  <a:lnTo>
                    <a:pt x="6350" y="78740"/>
                  </a:lnTo>
                  <a:lnTo>
                    <a:pt x="6350" y="72390"/>
                  </a:lnTo>
                  <a:close/>
                </a:path>
                <a:path w="6350" h="448945">
                  <a:moveTo>
                    <a:pt x="6350" y="78740"/>
                  </a:moveTo>
                  <a:lnTo>
                    <a:pt x="0" y="78740"/>
                  </a:lnTo>
                  <a:lnTo>
                    <a:pt x="0" y="85090"/>
                  </a:lnTo>
                  <a:lnTo>
                    <a:pt x="6350" y="85090"/>
                  </a:lnTo>
                  <a:lnTo>
                    <a:pt x="6350" y="78740"/>
                  </a:lnTo>
                  <a:close/>
                </a:path>
                <a:path w="6350" h="448945">
                  <a:moveTo>
                    <a:pt x="635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5090"/>
                  </a:lnTo>
                  <a:close/>
                </a:path>
                <a:path w="6350" h="448945">
                  <a:moveTo>
                    <a:pt x="635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6350" y="91440"/>
                  </a:lnTo>
                  <a:lnTo>
                    <a:pt x="6350" y="87630"/>
                  </a:lnTo>
                  <a:close/>
                </a:path>
                <a:path w="6350" h="448945">
                  <a:moveTo>
                    <a:pt x="635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1440"/>
                  </a:lnTo>
                  <a:close/>
                </a:path>
                <a:path w="6350" h="448945">
                  <a:moveTo>
                    <a:pt x="6350" y="93980"/>
                  </a:moveTo>
                  <a:lnTo>
                    <a:pt x="0" y="93980"/>
                  </a:lnTo>
                  <a:lnTo>
                    <a:pt x="0" y="104140"/>
                  </a:lnTo>
                  <a:lnTo>
                    <a:pt x="6350" y="104140"/>
                  </a:lnTo>
                  <a:lnTo>
                    <a:pt x="6350" y="93980"/>
                  </a:lnTo>
                  <a:close/>
                </a:path>
                <a:path w="6350" h="448945">
                  <a:moveTo>
                    <a:pt x="635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104140"/>
                  </a:lnTo>
                  <a:close/>
                </a:path>
                <a:path w="6350" h="448945">
                  <a:moveTo>
                    <a:pt x="6350" y="106680"/>
                  </a:moveTo>
                  <a:lnTo>
                    <a:pt x="0" y="106680"/>
                  </a:lnTo>
                  <a:lnTo>
                    <a:pt x="0" y="119380"/>
                  </a:lnTo>
                  <a:lnTo>
                    <a:pt x="6350" y="119380"/>
                  </a:lnTo>
                  <a:lnTo>
                    <a:pt x="6350" y="106680"/>
                  </a:lnTo>
                  <a:close/>
                </a:path>
                <a:path w="6350" h="448945">
                  <a:moveTo>
                    <a:pt x="6350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6350" y="123190"/>
                  </a:lnTo>
                  <a:lnTo>
                    <a:pt x="6350" y="119380"/>
                  </a:lnTo>
                  <a:close/>
                </a:path>
                <a:path w="6350" h="448945">
                  <a:moveTo>
                    <a:pt x="6350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6350" y="125730"/>
                  </a:lnTo>
                  <a:lnTo>
                    <a:pt x="6350" y="123190"/>
                  </a:lnTo>
                  <a:close/>
                </a:path>
                <a:path w="6350" h="448945">
                  <a:moveTo>
                    <a:pt x="6350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6350" y="129540"/>
                  </a:lnTo>
                  <a:lnTo>
                    <a:pt x="6350" y="125730"/>
                  </a:lnTo>
                  <a:close/>
                </a:path>
                <a:path w="6350" h="448945">
                  <a:moveTo>
                    <a:pt x="6350" y="129540"/>
                  </a:moveTo>
                  <a:lnTo>
                    <a:pt x="0" y="129540"/>
                  </a:lnTo>
                  <a:lnTo>
                    <a:pt x="0" y="132080"/>
                  </a:lnTo>
                  <a:lnTo>
                    <a:pt x="6350" y="132080"/>
                  </a:lnTo>
                  <a:lnTo>
                    <a:pt x="6350" y="129540"/>
                  </a:lnTo>
                  <a:close/>
                </a:path>
                <a:path w="6350" h="448945">
                  <a:moveTo>
                    <a:pt x="6350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6350" y="135890"/>
                  </a:lnTo>
                  <a:lnTo>
                    <a:pt x="6350" y="132080"/>
                  </a:lnTo>
                  <a:close/>
                </a:path>
                <a:path w="6350" h="448945">
                  <a:moveTo>
                    <a:pt x="6350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6350" y="138430"/>
                  </a:lnTo>
                  <a:lnTo>
                    <a:pt x="6350" y="135890"/>
                  </a:lnTo>
                  <a:close/>
                </a:path>
                <a:path w="6350" h="448945">
                  <a:moveTo>
                    <a:pt x="6350" y="138430"/>
                  </a:moveTo>
                  <a:lnTo>
                    <a:pt x="0" y="13843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38430"/>
                  </a:lnTo>
                  <a:close/>
                </a:path>
                <a:path w="6350" h="448945">
                  <a:moveTo>
                    <a:pt x="635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6350" y="148590"/>
                  </a:lnTo>
                  <a:lnTo>
                    <a:pt x="6350" y="144780"/>
                  </a:lnTo>
                  <a:close/>
                </a:path>
                <a:path w="6350" h="448945">
                  <a:moveTo>
                    <a:pt x="6350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8590"/>
                  </a:lnTo>
                  <a:close/>
                </a:path>
                <a:path w="6350" h="448945">
                  <a:moveTo>
                    <a:pt x="6350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6350" y="154940"/>
                  </a:lnTo>
                  <a:lnTo>
                    <a:pt x="6350" y="151130"/>
                  </a:lnTo>
                  <a:close/>
                </a:path>
                <a:path w="6350" h="448945">
                  <a:moveTo>
                    <a:pt x="6350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4940"/>
                  </a:lnTo>
                  <a:close/>
                </a:path>
                <a:path w="6350" h="448945">
                  <a:moveTo>
                    <a:pt x="635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6350" y="161290"/>
                  </a:lnTo>
                  <a:lnTo>
                    <a:pt x="6350" y="157480"/>
                  </a:lnTo>
                  <a:close/>
                </a:path>
                <a:path w="6350" h="448945">
                  <a:moveTo>
                    <a:pt x="635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1290"/>
                  </a:lnTo>
                  <a:close/>
                </a:path>
                <a:path w="6350" h="448945">
                  <a:moveTo>
                    <a:pt x="635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6350" y="167640"/>
                  </a:lnTo>
                  <a:lnTo>
                    <a:pt x="6350" y="163830"/>
                  </a:lnTo>
                  <a:close/>
                </a:path>
                <a:path w="6350" h="448945">
                  <a:moveTo>
                    <a:pt x="635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7640"/>
                  </a:lnTo>
                  <a:close/>
                </a:path>
                <a:path w="6350" h="448945">
                  <a:moveTo>
                    <a:pt x="635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6350" y="173990"/>
                  </a:lnTo>
                  <a:lnTo>
                    <a:pt x="6350" y="170180"/>
                  </a:lnTo>
                  <a:close/>
                </a:path>
                <a:path w="6350" h="448945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3990"/>
                  </a:lnTo>
                  <a:close/>
                </a:path>
                <a:path w="6350" h="448945">
                  <a:moveTo>
                    <a:pt x="635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6350" y="180340"/>
                  </a:lnTo>
                  <a:lnTo>
                    <a:pt x="6350" y="176530"/>
                  </a:lnTo>
                  <a:close/>
                </a:path>
                <a:path w="6350" h="448945">
                  <a:moveTo>
                    <a:pt x="635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80340"/>
                  </a:lnTo>
                  <a:close/>
                </a:path>
                <a:path w="6350" h="448945">
                  <a:moveTo>
                    <a:pt x="635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6350" y="186690"/>
                  </a:lnTo>
                  <a:lnTo>
                    <a:pt x="6350" y="182880"/>
                  </a:lnTo>
                  <a:close/>
                </a:path>
                <a:path w="6350" h="448945">
                  <a:moveTo>
                    <a:pt x="635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6690"/>
                  </a:lnTo>
                  <a:close/>
                </a:path>
                <a:path w="6350" h="448945">
                  <a:moveTo>
                    <a:pt x="635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6350" y="193040"/>
                  </a:lnTo>
                  <a:lnTo>
                    <a:pt x="6350" y="189230"/>
                  </a:lnTo>
                  <a:close/>
                </a:path>
                <a:path w="6350" h="448945">
                  <a:moveTo>
                    <a:pt x="635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3040"/>
                  </a:lnTo>
                  <a:close/>
                </a:path>
                <a:path w="6350" h="448945">
                  <a:moveTo>
                    <a:pt x="635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6350" y="199390"/>
                  </a:lnTo>
                  <a:lnTo>
                    <a:pt x="6350" y="195580"/>
                  </a:lnTo>
                  <a:close/>
                </a:path>
                <a:path w="6350" h="448945">
                  <a:moveTo>
                    <a:pt x="635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9390"/>
                  </a:lnTo>
                  <a:close/>
                </a:path>
                <a:path w="6350" h="448945">
                  <a:moveTo>
                    <a:pt x="635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6350" y="205740"/>
                  </a:lnTo>
                  <a:lnTo>
                    <a:pt x="6350" y="201930"/>
                  </a:lnTo>
                  <a:close/>
                </a:path>
                <a:path w="6350" h="448945">
                  <a:moveTo>
                    <a:pt x="635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5740"/>
                  </a:lnTo>
                  <a:close/>
                </a:path>
                <a:path w="6350" h="448945">
                  <a:moveTo>
                    <a:pt x="635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6350" y="212090"/>
                  </a:lnTo>
                  <a:lnTo>
                    <a:pt x="6350" y="208280"/>
                  </a:lnTo>
                  <a:close/>
                </a:path>
                <a:path w="6350" h="448945">
                  <a:moveTo>
                    <a:pt x="635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12090"/>
                  </a:lnTo>
                  <a:close/>
                </a:path>
                <a:path w="6350" h="448945">
                  <a:moveTo>
                    <a:pt x="635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6350" y="218440"/>
                  </a:lnTo>
                  <a:lnTo>
                    <a:pt x="6350" y="214630"/>
                  </a:lnTo>
                  <a:close/>
                </a:path>
                <a:path w="6350" h="448945">
                  <a:moveTo>
                    <a:pt x="635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8440"/>
                  </a:lnTo>
                  <a:close/>
                </a:path>
                <a:path w="6350" h="448945">
                  <a:moveTo>
                    <a:pt x="635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6350" y="224790"/>
                  </a:lnTo>
                  <a:lnTo>
                    <a:pt x="6350" y="220980"/>
                  </a:lnTo>
                  <a:close/>
                </a:path>
                <a:path w="6350" h="448945">
                  <a:moveTo>
                    <a:pt x="6350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4790"/>
                  </a:lnTo>
                  <a:close/>
                </a:path>
                <a:path w="6350" h="448945">
                  <a:moveTo>
                    <a:pt x="635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27330"/>
                  </a:lnTo>
                  <a:close/>
                </a:path>
                <a:path w="6350" h="448945">
                  <a:moveTo>
                    <a:pt x="635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6350" y="237490"/>
                  </a:lnTo>
                  <a:lnTo>
                    <a:pt x="6350" y="233680"/>
                  </a:lnTo>
                  <a:close/>
                </a:path>
                <a:path w="6350" h="448945">
                  <a:moveTo>
                    <a:pt x="635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7490"/>
                  </a:lnTo>
                  <a:close/>
                </a:path>
                <a:path w="6350" h="448945">
                  <a:moveTo>
                    <a:pt x="635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6350" y="243840"/>
                  </a:lnTo>
                  <a:lnTo>
                    <a:pt x="6350" y="240030"/>
                  </a:lnTo>
                  <a:close/>
                </a:path>
                <a:path w="6350" h="448945">
                  <a:moveTo>
                    <a:pt x="635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3840"/>
                  </a:lnTo>
                  <a:close/>
                </a:path>
                <a:path w="6350" h="448945">
                  <a:moveTo>
                    <a:pt x="635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6350" y="250190"/>
                  </a:lnTo>
                  <a:lnTo>
                    <a:pt x="6350" y="246380"/>
                  </a:lnTo>
                  <a:close/>
                </a:path>
                <a:path w="6350" h="448945">
                  <a:moveTo>
                    <a:pt x="635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50190"/>
                  </a:lnTo>
                  <a:close/>
                </a:path>
                <a:path w="6350" h="448945">
                  <a:moveTo>
                    <a:pt x="635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6350" y="256540"/>
                  </a:lnTo>
                  <a:lnTo>
                    <a:pt x="6350" y="252730"/>
                  </a:lnTo>
                  <a:close/>
                </a:path>
                <a:path w="6350" h="448945">
                  <a:moveTo>
                    <a:pt x="635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6540"/>
                  </a:lnTo>
                  <a:close/>
                </a:path>
                <a:path w="6350" h="448945">
                  <a:moveTo>
                    <a:pt x="635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6350" y="262890"/>
                  </a:lnTo>
                  <a:lnTo>
                    <a:pt x="6350" y="259080"/>
                  </a:lnTo>
                  <a:close/>
                </a:path>
                <a:path w="6350" h="448945">
                  <a:moveTo>
                    <a:pt x="635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6350" y="265430"/>
                  </a:lnTo>
                  <a:lnTo>
                    <a:pt x="6350" y="262890"/>
                  </a:lnTo>
                  <a:close/>
                </a:path>
                <a:path w="6350" h="448945">
                  <a:moveTo>
                    <a:pt x="635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6350" y="269240"/>
                  </a:lnTo>
                  <a:lnTo>
                    <a:pt x="6350" y="265430"/>
                  </a:lnTo>
                  <a:close/>
                </a:path>
                <a:path w="6350" h="448945">
                  <a:moveTo>
                    <a:pt x="635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6350" y="271780"/>
                  </a:lnTo>
                  <a:lnTo>
                    <a:pt x="6350" y="269240"/>
                  </a:lnTo>
                  <a:close/>
                </a:path>
                <a:path w="6350" h="448945">
                  <a:moveTo>
                    <a:pt x="635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6350" y="275590"/>
                  </a:lnTo>
                  <a:lnTo>
                    <a:pt x="6350" y="271780"/>
                  </a:lnTo>
                  <a:close/>
                </a:path>
                <a:path w="6350" h="448945">
                  <a:moveTo>
                    <a:pt x="635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6350" y="278130"/>
                  </a:lnTo>
                  <a:lnTo>
                    <a:pt x="6350" y="275590"/>
                  </a:lnTo>
                  <a:close/>
                </a:path>
                <a:path w="6350" h="448945">
                  <a:moveTo>
                    <a:pt x="635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6350" y="281940"/>
                  </a:lnTo>
                  <a:lnTo>
                    <a:pt x="6350" y="278130"/>
                  </a:lnTo>
                  <a:close/>
                </a:path>
                <a:path w="6350" h="448945">
                  <a:moveTo>
                    <a:pt x="635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6350" y="284480"/>
                  </a:lnTo>
                  <a:lnTo>
                    <a:pt x="6350" y="281940"/>
                  </a:lnTo>
                  <a:close/>
                </a:path>
                <a:path w="6350" h="448945">
                  <a:moveTo>
                    <a:pt x="6350" y="284480"/>
                  </a:moveTo>
                  <a:lnTo>
                    <a:pt x="0" y="284480"/>
                  </a:lnTo>
                  <a:lnTo>
                    <a:pt x="0" y="297180"/>
                  </a:lnTo>
                  <a:lnTo>
                    <a:pt x="6350" y="297180"/>
                  </a:lnTo>
                  <a:lnTo>
                    <a:pt x="6350" y="284480"/>
                  </a:lnTo>
                  <a:close/>
                </a:path>
                <a:path w="6350" h="448945">
                  <a:moveTo>
                    <a:pt x="6350" y="297180"/>
                  </a:moveTo>
                  <a:lnTo>
                    <a:pt x="0" y="297180"/>
                  </a:lnTo>
                  <a:lnTo>
                    <a:pt x="0" y="326390"/>
                  </a:lnTo>
                  <a:lnTo>
                    <a:pt x="6350" y="326390"/>
                  </a:lnTo>
                  <a:lnTo>
                    <a:pt x="6350" y="297180"/>
                  </a:lnTo>
                  <a:close/>
                </a:path>
                <a:path w="6350" h="448945">
                  <a:moveTo>
                    <a:pt x="6350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6350" y="332740"/>
                  </a:lnTo>
                  <a:lnTo>
                    <a:pt x="6350" y="326390"/>
                  </a:lnTo>
                  <a:close/>
                </a:path>
                <a:path w="6350" h="448945">
                  <a:moveTo>
                    <a:pt x="6350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6350" y="339090"/>
                  </a:lnTo>
                  <a:lnTo>
                    <a:pt x="6350" y="332740"/>
                  </a:lnTo>
                  <a:close/>
                </a:path>
                <a:path w="6350" h="448945">
                  <a:moveTo>
                    <a:pt x="6350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6350" y="341630"/>
                  </a:lnTo>
                  <a:lnTo>
                    <a:pt x="6350" y="339090"/>
                  </a:lnTo>
                  <a:close/>
                </a:path>
                <a:path w="6350" h="448945">
                  <a:moveTo>
                    <a:pt x="6350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6350" y="345440"/>
                  </a:lnTo>
                  <a:lnTo>
                    <a:pt x="6350" y="341630"/>
                  </a:lnTo>
                  <a:close/>
                </a:path>
                <a:path w="6350" h="448945">
                  <a:moveTo>
                    <a:pt x="6350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6350" y="347980"/>
                  </a:lnTo>
                  <a:lnTo>
                    <a:pt x="6350" y="345440"/>
                  </a:lnTo>
                  <a:close/>
                </a:path>
                <a:path w="6350" h="448945">
                  <a:moveTo>
                    <a:pt x="6350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6350" y="351790"/>
                  </a:lnTo>
                  <a:lnTo>
                    <a:pt x="6350" y="347980"/>
                  </a:lnTo>
                  <a:close/>
                </a:path>
                <a:path w="6350" h="448945">
                  <a:moveTo>
                    <a:pt x="635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6350" y="354330"/>
                  </a:lnTo>
                  <a:lnTo>
                    <a:pt x="6350" y="351790"/>
                  </a:lnTo>
                  <a:close/>
                </a:path>
                <a:path w="6350" h="448945">
                  <a:moveTo>
                    <a:pt x="635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6350" y="358140"/>
                  </a:lnTo>
                  <a:lnTo>
                    <a:pt x="6350" y="354330"/>
                  </a:lnTo>
                  <a:close/>
                </a:path>
                <a:path w="6350" h="448945">
                  <a:moveTo>
                    <a:pt x="635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6350" y="360680"/>
                  </a:lnTo>
                  <a:lnTo>
                    <a:pt x="6350" y="358140"/>
                  </a:lnTo>
                  <a:close/>
                </a:path>
                <a:path w="6350" h="448945">
                  <a:moveTo>
                    <a:pt x="6350" y="360680"/>
                  </a:moveTo>
                  <a:lnTo>
                    <a:pt x="0" y="360680"/>
                  </a:lnTo>
                  <a:lnTo>
                    <a:pt x="0" y="381000"/>
                  </a:lnTo>
                  <a:lnTo>
                    <a:pt x="6350" y="381000"/>
                  </a:lnTo>
                  <a:lnTo>
                    <a:pt x="6350" y="360680"/>
                  </a:lnTo>
                  <a:close/>
                </a:path>
                <a:path w="6350" h="448945">
                  <a:moveTo>
                    <a:pt x="6350" y="381000"/>
                  </a:moveTo>
                  <a:lnTo>
                    <a:pt x="0" y="381000"/>
                  </a:lnTo>
                  <a:lnTo>
                    <a:pt x="0" y="387350"/>
                  </a:lnTo>
                  <a:lnTo>
                    <a:pt x="6350" y="387350"/>
                  </a:lnTo>
                  <a:lnTo>
                    <a:pt x="6350" y="381000"/>
                  </a:lnTo>
                  <a:close/>
                </a:path>
                <a:path w="6350" h="448945">
                  <a:moveTo>
                    <a:pt x="6350" y="442087"/>
                  </a:moveTo>
                  <a:lnTo>
                    <a:pt x="0" y="442087"/>
                  </a:lnTo>
                  <a:lnTo>
                    <a:pt x="0" y="448437"/>
                  </a:lnTo>
                  <a:lnTo>
                    <a:pt x="6350" y="448437"/>
                  </a:lnTo>
                  <a:lnTo>
                    <a:pt x="6350" y="442087"/>
                  </a:lnTo>
                  <a:close/>
                </a:path>
                <a:path w="6350" h="448945">
                  <a:moveTo>
                    <a:pt x="6350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6350" y="441960"/>
                  </a:lnTo>
                  <a:lnTo>
                    <a:pt x="6350" y="435737"/>
                  </a:lnTo>
                  <a:close/>
                </a:path>
                <a:path w="6350" h="448945">
                  <a:moveTo>
                    <a:pt x="6350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6350" y="435610"/>
                  </a:lnTo>
                  <a:lnTo>
                    <a:pt x="6350" y="429387"/>
                  </a:lnTo>
                  <a:close/>
                </a:path>
                <a:path w="6350" h="448945">
                  <a:moveTo>
                    <a:pt x="6350" y="421767"/>
                  </a:moveTo>
                  <a:lnTo>
                    <a:pt x="0" y="421767"/>
                  </a:lnTo>
                  <a:lnTo>
                    <a:pt x="0" y="429260"/>
                  </a:lnTo>
                  <a:lnTo>
                    <a:pt x="6350" y="429260"/>
                  </a:lnTo>
                  <a:lnTo>
                    <a:pt x="6350" y="421767"/>
                  </a:lnTo>
                  <a:close/>
                </a:path>
                <a:path w="6350" h="448945">
                  <a:moveTo>
                    <a:pt x="6350" y="416687"/>
                  </a:moveTo>
                  <a:lnTo>
                    <a:pt x="0" y="416687"/>
                  </a:lnTo>
                  <a:lnTo>
                    <a:pt x="0" y="421640"/>
                  </a:lnTo>
                  <a:lnTo>
                    <a:pt x="6350" y="421640"/>
                  </a:lnTo>
                  <a:lnTo>
                    <a:pt x="6350" y="416687"/>
                  </a:lnTo>
                  <a:close/>
                </a:path>
                <a:path w="6350" h="448945">
                  <a:moveTo>
                    <a:pt x="635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6350" y="416560"/>
                  </a:lnTo>
                  <a:lnTo>
                    <a:pt x="6350" y="410337"/>
                  </a:lnTo>
                  <a:close/>
                </a:path>
                <a:path w="6350" h="448945">
                  <a:moveTo>
                    <a:pt x="635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6350" y="410210"/>
                  </a:lnTo>
                  <a:lnTo>
                    <a:pt x="6350" y="403987"/>
                  </a:lnTo>
                  <a:close/>
                </a:path>
                <a:path w="6350" h="448945">
                  <a:moveTo>
                    <a:pt x="635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6350" y="403860"/>
                  </a:lnTo>
                  <a:lnTo>
                    <a:pt x="6350" y="397637"/>
                  </a:lnTo>
                  <a:close/>
                </a:path>
                <a:path w="6350" h="448945">
                  <a:moveTo>
                    <a:pt x="6350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6350" y="397510"/>
                  </a:lnTo>
                  <a:lnTo>
                    <a:pt x="6350" y="391287"/>
                  </a:lnTo>
                  <a:close/>
                </a:path>
                <a:path w="6350" h="448945">
                  <a:moveTo>
                    <a:pt x="6350" y="387477"/>
                  </a:moveTo>
                  <a:lnTo>
                    <a:pt x="0" y="387477"/>
                  </a:lnTo>
                  <a:lnTo>
                    <a:pt x="0" y="391160"/>
                  </a:lnTo>
                  <a:lnTo>
                    <a:pt x="6350" y="391160"/>
                  </a:lnTo>
                  <a:lnTo>
                    <a:pt x="6350" y="387477"/>
                  </a:lnTo>
                  <a:close/>
                </a:path>
              </a:pathLst>
            </a:custGeom>
            <a:solidFill>
              <a:srgbClr val="76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3818890" y="5673090"/>
              <a:ext cx="7620" cy="451484"/>
            </a:xfrm>
            <a:custGeom>
              <a:avLst/>
              <a:gdLst/>
              <a:ahLst/>
              <a:cxnLst/>
              <a:rect l="l" t="t" r="r" b="b"/>
              <a:pathLst>
                <a:path w="7620" h="451485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51485">
                  <a:moveTo>
                    <a:pt x="381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lnTo>
                    <a:pt x="3810" y="2540"/>
                  </a:lnTo>
                  <a:lnTo>
                    <a:pt x="3810" y="1270"/>
                  </a:lnTo>
                  <a:close/>
                </a:path>
                <a:path w="7620" h="451485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51485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51485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51485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51485">
                  <a:moveTo>
                    <a:pt x="7620" y="17780"/>
                  </a:moveTo>
                  <a:lnTo>
                    <a:pt x="0" y="1778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17780"/>
                  </a:lnTo>
                  <a:close/>
                </a:path>
                <a:path w="7620" h="451485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51485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51485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51485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51485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51485">
                  <a:moveTo>
                    <a:pt x="7620" y="39370"/>
                  </a:moveTo>
                  <a:lnTo>
                    <a:pt x="0" y="3937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39370"/>
                  </a:lnTo>
                  <a:close/>
                </a:path>
                <a:path w="7620" h="451485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451485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451485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51485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51485">
                  <a:moveTo>
                    <a:pt x="7620" y="58420"/>
                  </a:moveTo>
                  <a:lnTo>
                    <a:pt x="0" y="5842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58420"/>
                  </a:lnTo>
                  <a:close/>
                </a:path>
                <a:path w="7620" h="451485">
                  <a:moveTo>
                    <a:pt x="7620" y="71120"/>
                  </a:moveTo>
                  <a:lnTo>
                    <a:pt x="0" y="7112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71120"/>
                  </a:lnTo>
                  <a:close/>
                </a:path>
                <a:path w="7620" h="451485">
                  <a:moveTo>
                    <a:pt x="7620" y="74930"/>
                  </a:moveTo>
                  <a:lnTo>
                    <a:pt x="0" y="7493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4930"/>
                  </a:lnTo>
                  <a:close/>
                </a:path>
                <a:path w="7620" h="451485">
                  <a:moveTo>
                    <a:pt x="7620" y="81280"/>
                  </a:moveTo>
                  <a:lnTo>
                    <a:pt x="0" y="812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1280"/>
                  </a:lnTo>
                  <a:close/>
                </a:path>
                <a:path w="7620" h="451485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51485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451485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51485">
                  <a:moveTo>
                    <a:pt x="7620" y="96520"/>
                  </a:moveTo>
                  <a:lnTo>
                    <a:pt x="0" y="9652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96520"/>
                  </a:lnTo>
                  <a:close/>
                </a:path>
                <a:path w="7620" h="451485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51485">
                  <a:moveTo>
                    <a:pt x="7620" y="109220"/>
                  </a:moveTo>
                  <a:lnTo>
                    <a:pt x="0" y="109220"/>
                  </a:lnTo>
                  <a:lnTo>
                    <a:pt x="0" y="121920"/>
                  </a:lnTo>
                  <a:lnTo>
                    <a:pt x="7620" y="121920"/>
                  </a:lnTo>
                  <a:lnTo>
                    <a:pt x="7620" y="109220"/>
                  </a:lnTo>
                  <a:close/>
                </a:path>
                <a:path w="7620" h="451485">
                  <a:moveTo>
                    <a:pt x="762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7620" y="125730"/>
                  </a:lnTo>
                  <a:lnTo>
                    <a:pt x="7620" y="121920"/>
                  </a:lnTo>
                  <a:close/>
                </a:path>
                <a:path w="7620" h="451485">
                  <a:moveTo>
                    <a:pt x="762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25730"/>
                  </a:lnTo>
                  <a:close/>
                </a:path>
                <a:path w="7620" h="451485">
                  <a:moveTo>
                    <a:pt x="762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451485">
                  <a:moveTo>
                    <a:pt x="762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451485">
                  <a:moveTo>
                    <a:pt x="762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451485">
                  <a:moveTo>
                    <a:pt x="762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20" y="140970"/>
                  </a:lnTo>
                  <a:lnTo>
                    <a:pt x="7620" y="138430"/>
                  </a:lnTo>
                  <a:close/>
                </a:path>
                <a:path w="7620" h="451485">
                  <a:moveTo>
                    <a:pt x="7620" y="140970"/>
                  </a:moveTo>
                  <a:lnTo>
                    <a:pt x="0" y="140970"/>
                  </a:lnTo>
                  <a:lnTo>
                    <a:pt x="0" y="147320"/>
                  </a:lnTo>
                  <a:lnTo>
                    <a:pt x="7620" y="147320"/>
                  </a:lnTo>
                  <a:lnTo>
                    <a:pt x="7620" y="140970"/>
                  </a:lnTo>
                  <a:close/>
                </a:path>
                <a:path w="7620" h="451485">
                  <a:moveTo>
                    <a:pt x="762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7320"/>
                  </a:lnTo>
                  <a:close/>
                </a:path>
                <a:path w="7620" h="451485">
                  <a:moveTo>
                    <a:pt x="762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7620" y="153670"/>
                  </a:lnTo>
                  <a:lnTo>
                    <a:pt x="7620" y="151130"/>
                  </a:lnTo>
                  <a:close/>
                </a:path>
                <a:path w="7620" h="451485">
                  <a:moveTo>
                    <a:pt x="762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3670"/>
                  </a:lnTo>
                  <a:close/>
                </a:path>
                <a:path w="7620" h="451485">
                  <a:moveTo>
                    <a:pt x="762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20" y="160020"/>
                  </a:lnTo>
                  <a:lnTo>
                    <a:pt x="7620" y="157480"/>
                  </a:lnTo>
                  <a:close/>
                </a:path>
                <a:path w="7620" h="451485">
                  <a:moveTo>
                    <a:pt x="762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0020"/>
                  </a:lnTo>
                  <a:close/>
                </a:path>
                <a:path w="7620" h="451485">
                  <a:moveTo>
                    <a:pt x="762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20" y="166370"/>
                  </a:lnTo>
                  <a:lnTo>
                    <a:pt x="7620" y="163830"/>
                  </a:lnTo>
                  <a:close/>
                </a:path>
                <a:path w="7620" h="451485">
                  <a:moveTo>
                    <a:pt x="762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51485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51485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51485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51485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51485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51485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51485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51485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51485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51485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51485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51485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51485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51485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51485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51485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51485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51485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51485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51485">
                  <a:moveTo>
                    <a:pt x="7620" y="229870"/>
                  </a:moveTo>
                  <a:lnTo>
                    <a:pt x="0" y="22987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29870"/>
                  </a:lnTo>
                  <a:close/>
                </a:path>
                <a:path w="7620" h="451485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51485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51485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51485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51485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51485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51485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51485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51485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51485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51485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51485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51485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51485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51485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451485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451485">
                  <a:moveTo>
                    <a:pt x="7620" y="287020"/>
                  </a:moveTo>
                  <a:lnTo>
                    <a:pt x="0" y="287020"/>
                  </a:lnTo>
                  <a:lnTo>
                    <a:pt x="0" y="299720"/>
                  </a:lnTo>
                  <a:lnTo>
                    <a:pt x="7620" y="299720"/>
                  </a:lnTo>
                  <a:lnTo>
                    <a:pt x="7620" y="287020"/>
                  </a:lnTo>
                  <a:close/>
                </a:path>
                <a:path w="7620" h="451485">
                  <a:moveTo>
                    <a:pt x="7620" y="299720"/>
                  </a:moveTo>
                  <a:lnTo>
                    <a:pt x="0" y="29972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299720"/>
                  </a:lnTo>
                  <a:close/>
                </a:path>
                <a:path w="7620" h="451485">
                  <a:moveTo>
                    <a:pt x="7620" y="328930"/>
                  </a:moveTo>
                  <a:lnTo>
                    <a:pt x="0" y="32893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28930"/>
                  </a:lnTo>
                  <a:close/>
                </a:path>
                <a:path w="7620" h="451485">
                  <a:moveTo>
                    <a:pt x="762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5280"/>
                  </a:lnTo>
                  <a:close/>
                </a:path>
                <a:path w="7620" h="451485">
                  <a:moveTo>
                    <a:pt x="762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7620" y="344170"/>
                  </a:lnTo>
                  <a:lnTo>
                    <a:pt x="7620" y="341630"/>
                  </a:lnTo>
                  <a:close/>
                </a:path>
                <a:path w="7620" h="451485">
                  <a:moveTo>
                    <a:pt x="7620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4170"/>
                  </a:lnTo>
                  <a:close/>
                </a:path>
                <a:path w="7620" h="451485">
                  <a:moveTo>
                    <a:pt x="762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7620" y="350520"/>
                  </a:lnTo>
                  <a:lnTo>
                    <a:pt x="7620" y="347980"/>
                  </a:lnTo>
                  <a:close/>
                </a:path>
                <a:path w="7620" h="451485">
                  <a:moveTo>
                    <a:pt x="762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0520"/>
                  </a:lnTo>
                  <a:close/>
                </a:path>
                <a:path w="7620" h="451485">
                  <a:moveTo>
                    <a:pt x="762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51485">
                  <a:moveTo>
                    <a:pt x="762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51485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51485">
                  <a:moveTo>
                    <a:pt x="7620" y="363220"/>
                  </a:moveTo>
                  <a:lnTo>
                    <a:pt x="0" y="363220"/>
                  </a:lnTo>
                  <a:lnTo>
                    <a:pt x="0" y="383540"/>
                  </a:lnTo>
                  <a:lnTo>
                    <a:pt x="7620" y="383540"/>
                  </a:lnTo>
                  <a:lnTo>
                    <a:pt x="7620" y="363220"/>
                  </a:lnTo>
                  <a:close/>
                </a:path>
                <a:path w="7620" h="451485">
                  <a:moveTo>
                    <a:pt x="7620" y="383540"/>
                  </a:moveTo>
                  <a:lnTo>
                    <a:pt x="0" y="383540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3540"/>
                  </a:lnTo>
                  <a:close/>
                </a:path>
                <a:path w="7620" h="451485">
                  <a:moveTo>
                    <a:pt x="7620" y="444627"/>
                  </a:moveTo>
                  <a:lnTo>
                    <a:pt x="0" y="444627"/>
                  </a:lnTo>
                  <a:lnTo>
                    <a:pt x="0" y="450977"/>
                  </a:lnTo>
                  <a:lnTo>
                    <a:pt x="7620" y="450977"/>
                  </a:lnTo>
                  <a:lnTo>
                    <a:pt x="7620" y="444627"/>
                  </a:lnTo>
                  <a:close/>
                </a:path>
                <a:path w="7620" h="451485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8277"/>
                  </a:lnTo>
                  <a:close/>
                </a:path>
                <a:path w="7620" h="451485">
                  <a:moveTo>
                    <a:pt x="762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1927"/>
                  </a:lnTo>
                  <a:close/>
                </a:path>
                <a:path w="7620" h="451485">
                  <a:moveTo>
                    <a:pt x="7620" y="424307"/>
                  </a:moveTo>
                  <a:lnTo>
                    <a:pt x="0" y="42430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4307"/>
                  </a:lnTo>
                  <a:close/>
                </a:path>
                <a:path w="7620" h="451485">
                  <a:moveTo>
                    <a:pt x="7620" y="419227"/>
                  </a:moveTo>
                  <a:lnTo>
                    <a:pt x="0" y="419227"/>
                  </a:lnTo>
                  <a:lnTo>
                    <a:pt x="0" y="424180"/>
                  </a:lnTo>
                  <a:lnTo>
                    <a:pt x="7620" y="424180"/>
                  </a:lnTo>
                  <a:lnTo>
                    <a:pt x="7620" y="419227"/>
                  </a:lnTo>
                  <a:close/>
                </a:path>
                <a:path w="7620" h="451485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51485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51485">
                  <a:moveTo>
                    <a:pt x="762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0177"/>
                  </a:lnTo>
                  <a:close/>
                </a:path>
                <a:path w="7620" h="451485">
                  <a:moveTo>
                    <a:pt x="762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51485">
                  <a:moveTo>
                    <a:pt x="7620" y="390017"/>
                  </a:moveTo>
                  <a:lnTo>
                    <a:pt x="0" y="39001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90017"/>
                  </a:lnTo>
                  <a:close/>
                </a:path>
              </a:pathLst>
            </a:custGeom>
            <a:solidFill>
              <a:srgbClr val="73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3811270" y="5669279"/>
              <a:ext cx="7620" cy="455295"/>
            </a:xfrm>
            <a:custGeom>
              <a:avLst/>
              <a:gdLst/>
              <a:ahLst/>
              <a:cxnLst/>
              <a:rect l="l" t="t" r="r" b="b"/>
              <a:pathLst>
                <a:path w="7620" h="455295">
                  <a:moveTo>
                    <a:pt x="126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7620" h="455295">
                  <a:moveTo>
                    <a:pt x="507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3810"/>
                  </a:lnTo>
                  <a:lnTo>
                    <a:pt x="5079" y="3810"/>
                  </a:lnTo>
                  <a:lnTo>
                    <a:pt x="5079" y="2540"/>
                  </a:lnTo>
                  <a:close/>
                </a:path>
                <a:path w="7620" h="455295">
                  <a:moveTo>
                    <a:pt x="761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5080"/>
                  </a:lnTo>
                  <a:close/>
                </a:path>
                <a:path w="7620" h="455295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55295">
                  <a:moveTo>
                    <a:pt x="7619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19" y="15240"/>
                  </a:lnTo>
                  <a:lnTo>
                    <a:pt x="7619" y="11430"/>
                  </a:lnTo>
                  <a:close/>
                </a:path>
                <a:path w="7620" h="455295">
                  <a:moveTo>
                    <a:pt x="7619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5240"/>
                  </a:lnTo>
                  <a:close/>
                </a:path>
                <a:path w="7620" h="455295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55295">
                  <a:moveTo>
                    <a:pt x="7619" y="21590"/>
                  </a:moveTo>
                  <a:lnTo>
                    <a:pt x="0" y="21590"/>
                  </a:lnTo>
                  <a:lnTo>
                    <a:pt x="0" y="27940"/>
                  </a:lnTo>
                  <a:lnTo>
                    <a:pt x="7619" y="27940"/>
                  </a:lnTo>
                  <a:lnTo>
                    <a:pt x="7619" y="21590"/>
                  </a:lnTo>
                  <a:close/>
                </a:path>
                <a:path w="7620" h="455295">
                  <a:moveTo>
                    <a:pt x="7619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7940"/>
                  </a:lnTo>
                  <a:close/>
                </a:path>
                <a:path w="7620" h="455295">
                  <a:moveTo>
                    <a:pt x="7619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30480"/>
                  </a:lnTo>
                  <a:close/>
                </a:path>
                <a:path w="7620" h="455295">
                  <a:moveTo>
                    <a:pt x="7619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4290"/>
                  </a:lnTo>
                  <a:close/>
                </a:path>
                <a:path w="7620" h="455295">
                  <a:moveTo>
                    <a:pt x="7619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19" y="40640"/>
                  </a:lnTo>
                  <a:lnTo>
                    <a:pt x="7619" y="36830"/>
                  </a:lnTo>
                  <a:close/>
                </a:path>
                <a:path w="7620" h="455295">
                  <a:moveTo>
                    <a:pt x="7619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40640"/>
                  </a:lnTo>
                  <a:close/>
                </a:path>
                <a:path w="7620" h="455295">
                  <a:moveTo>
                    <a:pt x="7619" y="43180"/>
                  </a:moveTo>
                  <a:lnTo>
                    <a:pt x="0" y="4318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3180"/>
                  </a:lnTo>
                  <a:close/>
                </a:path>
                <a:path w="7620" h="455295">
                  <a:moveTo>
                    <a:pt x="7619" y="49530"/>
                  </a:moveTo>
                  <a:lnTo>
                    <a:pt x="0" y="49530"/>
                  </a:lnTo>
                  <a:lnTo>
                    <a:pt x="0" y="53340"/>
                  </a:lnTo>
                  <a:lnTo>
                    <a:pt x="7619" y="53340"/>
                  </a:lnTo>
                  <a:lnTo>
                    <a:pt x="7619" y="49530"/>
                  </a:lnTo>
                  <a:close/>
                </a:path>
                <a:path w="7620" h="455295">
                  <a:moveTo>
                    <a:pt x="7619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53340"/>
                  </a:lnTo>
                  <a:close/>
                </a:path>
                <a:path w="7620" h="455295">
                  <a:moveTo>
                    <a:pt x="7619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19" y="59690"/>
                  </a:lnTo>
                  <a:lnTo>
                    <a:pt x="7619" y="55880"/>
                  </a:lnTo>
                  <a:close/>
                </a:path>
                <a:path w="7620" h="455295">
                  <a:moveTo>
                    <a:pt x="7619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9690"/>
                  </a:lnTo>
                  <a:close/>
                </a:path>
                <a:path w="7620" h="455295">
                  <a:moveTo>
                    <a:pt x="7619" y="62230"/>
                  </a:moveTo>
                  <a:lnTo>
                    <a:pt x="0" y="62230"/>
                  </a:lnTo>
                  <a:lnTo>
                    <a:pt x="0" y="74930"/>
                  </a:lnTo>
                  <a:lnTo>
                    <a:pt x="7619" y="74930"/>
                  </a:lnTo>
                  <a:lnTo>
                    <a:pt x="7619" y="62230"/>
                  </a:lnTo>
                  <a:close/>
                </a:path>
                <a:path w="7620" h="455295">
                  <a:moveTo>
                    <a:pt x="7619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7619" y="78740"/>
                  </a:lnTo>
                  <a:lnTo>
                    <a:pt x="7619" y="74930"/>
                  </a:lnTo>
                  <a:close/>
                </a:path>
                <a:path w="7620" h="455295">
                  <a:moveTo>
                    <a:pt x="7619" y="78740"/>
                  </a:moveTo>
                  <a:lnTo>
                    <a:pt x="0" y="7874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78740"/>
                  </a:lnTo>
                  <a:close/>
                </a:path>
                <a:path w="7620" h="455295">
                  <a:moveTo>
                    <a:pt x="7619" y="85090"/>
                  </a:moveTo>
                  <a:lnTo>
                    <a:pt x="0" y="85090"/>
                  </a:lnTo>
                  <a:lnTo>
                    <a:pt x="0" y="91440"/>
                  </a:lnTo>
                  <a:lnTo>
                    <a:pt x="7619" y="91440"/>
                  </a:lnTo>
                  <a:lnTo>
                    <a:pt x="7619" y="85090"/>
                  </a:lnTo>
                  <a:close/>
                </a:path>
                <a:path w="7620" h="455295">
                  <a:moveTo>
                    <a:pt x="7619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1440"/>
                  </a:lnTo>
                  <a:close/>
                </a:path>
                <a:path w="7620" h="455295">
                  <a:moveTo>
                    <a:pt x="7619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93980"/>
                  </a:lnTo>
                  <a:close/>
                </a:path>
                <a:path w="7620" h="455295">
                  <a:moveTo>
                    <a:pt x="7619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7790"/>
                  </a:lnTo>
                  <a:close/>
                </a:path>
                <a:path w="7620" h="455295">
                  <a:moveTo>
                    <a:pt x="7619" y="100330"/>
                  </a:moveTo>
                  <a:lnTo>
                    <a:pt x="0" y="100330"/>
                  </a:lnTo>
                  <a:lnTo>
                    <a:pt x="0" y="110490"/>
                  </a:lnTo>
                  <a:lnTo>
                    <a:pt x="7619" y="110490"/>
                  </a:lnTo>
                  <a:lnTo>
                    <a:pt x="7619" y="100330"/>
                  </a:lnTo>
                  <a:close/>
                </a:path>
                <a:path w="7620" h="455295">
                  <a:moveTo>
                    <a:pt x="7619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110490"/>
                  </a:lnTo>
                  <a:close/>
                </a:path>
                <a:path w="7620" h="455295">
                  <a:moveTo>
                    <a:pt x="7619" y="113030"/>
                  </a:moveTo>
                  <a:lnTo>
                    <a:pt x="0" y="113030"/>
                  </a:lnTo>
                  <a:lnTo>
                    <a:pt x="0" y="125730"/>
                  </a:lnTo>
                  <a:lnTo>
                    <a:pt x="7619" y="125730"/>
                  </a:lnTo>
                  <a:lnTo>
                    <a:pt x="7619" y="113030"/>
                  </a:lnTo>
                  <a:close/>
                </a:path>
                <a:path w="7620" h="455295">
                  <a:moveTo>
                    <a:pt x="7619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7619" y="129540"/>
                  </a:lnTo>
                  <a:lnTo>
                    <a:pt x="7619" y="125730"/>
                  </a:lnTo>
                  <a:close/>
                </a:path>
                <a:path w="7620" h="455295">
                  <a:moveTo>
                    <a:pt x="7619" y="129540"/>
                  </a:moveTo>
                  <a:lnTo>
                    <a:pt x="0" y="129540"/>
                  </a:lnTo>
                  <a:lnTo>
                    <a:pt x="0" y="132080"/>
                  </a:lnTo>
                  <a:lnTo>
                    <a:pt x="7619" y="132080"/>
                  </a:lnTo>
                  <a:lnTo>
                    <a:pt x="7619" y="129540"/>
                  </a:lnTo>
                  <a:close/>
                </a:path>
                <a:path w="7620" h="455295">
                  <a:moveTo>
                    <a:pt x="7619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7619" y="135890"/>
                  </a:lnTo>
                  <a:lnTo>
                    <a:pt x="7619" y="132080"/>
                  </a:lnTo>
                  <a:close/>
                </a:path>
                <a:path w="7620" h="455295">
                  <a:moveTo>
                    <a:pt x="7619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7619" y="138430"/>
                  </a:lnTo>
                  <a:lnTo>
                    <a:pt x="7619" y="135890"/>
                  </a:lnTo>
                  <a:close/>
                </a:path>
                <a:path w="7620" h="455295">
                  <a:moveTo>
                    <a:pt x="7619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19" y="142240"/>
                  </a:lnTo>
                  <a:lnTo>
                    <a:pt x="7619" y="138430"/>
                  </a:lnTo>
                  <a:close/>
                </a:path>
                <a:path w="7620" h="455295">
                  <a:moveTo>
                    <a:pt x="7619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19" y="144780"/>
                  </a:lnTo>
                  <a:lnTo>
                    <a:pt x="7619" y="142240"/>
                  </a:lnTo>
                  <a:close/>
                </a:path>
                <a:path w="7620" h="455295">
                  <a:moveTo>
                    <a:pt x="7619" y="144780"/>
                  </a:moveTo>
                  <a:lnTo>
                    <a:pt x="0" y="144780"/>
                  </a:lnTo>
                  <a:lnTo>
                    <a:pt x="0" y="151130"/>
                  </a:lnTo>
                  <a:lnTo>
                    <a:pt x="7619" y="151130"/>
                  </a:lnTo>
                  <a:lnTo>
                    <a:pt x="7619" y="144780"/>
                  </a:lnTo>
                  <a:close/>
                </a:path>
                <a:path w="7620" h="455295">
                  <a:moveTo>
                    <a:pt x="7619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7619" y="154940"/>
                  </a:lnTo>
                  <a:lnTo>
                    <a:pt x="7619" y="151130"/>
                  </a:lnTo>
                  <a:close/>
                </a:path>
                <a:path w="7620" h="455295">
                  <a:moveTo>
                    <a:pt x="7619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7619" y="157480"/>
                  </a:lnTo>
                  <a:lnTo>
                    <a:pt x="7619" y="154940"/>
                  </a:lnTo>
                  <a:close/>
                </a:path>
                <a:path w="7620" h="455295">
                  <a:moveTo>
                    <a:pt x="7619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19" y="161290"/>
                  </a:lnTo>
                  <a:lnTo>
                    <a:pt x="7619" y="157480"/>
                  </a:lnTo>
                  <a:close/>
                </a:path>
                <a:path w="7620" h="455295">
                  <a:moveTo>
                    <a:pt x="7619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19" y="163830"/>
                  </a:lnTo>
                  <a:lnTo>
                    <a:pt x="7619" y="161290"/>
                  </a:lnTo>
                  <a:close/>
                </a:path>
                <a:path w="7620" h="455295">
                  <a:moveTo>
                    <a:pt x="7619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19" y="167640"/>
                  </a:lnTo>
                  <a:lnTo>
                    <a:pt x="7619" y="163830"/>
                  </a:lnTo>
                  <a:close/>
                </a:path>
                <a:path w="7620" h="455295">
                  <a:moveTo>
                    <a:pt x="7619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7640"/>
                  </a:lnTo>
                  <a:close/>
                </a:path>
                <a:path w="7620" h="455295">
                  <a:moveTo>
                    <a:pt x="761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19" y="173990"/>
                  </a:lnTo>
                  <a:lnTo>
                    <a:pt x="7619" y="170180"/>
                  </a:lnTo>
                  <a:close/>
                </a:path>
                <a:path w="7620" h="455295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55295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55295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55295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55295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55295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55295">
                  <a:moveTo>
                    <a:pt x="7619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55295">
                  <a:moveTo>
                    <a:pt x="7619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5580"/>
                  </a:lnTo>
                  <a:close/>
                </a:path>
                <a:path w="7620" h="455295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55295">
                  <a:moveTo>
                    <a:pt x="7619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19" y="205740"/>
                  </a:lnTo>
                  <a:lnTo>
                    <a:pt x="7619" y="201930"/>
                  </a:lnTo>
                  <a:close/>
                </a:path>
                <a:path w="7620" h="455295">
                  <a:moveTo>
                    <a:pt x="7619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5740"/>
                  </a:lnTo>
                  <a:close/>
                </a:path>
                <a:path w="7620" h="455295">
                  <a:moveTo>
                    <a:pt x="7619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8280"/>
                  </a:lnTo>
                  <a:close/>
                </a:path>
                <a:path w="7620" h="455295">
                  <a:moveTo>
                    <a:pt x="7619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2090"/>
                  </a:lnTo>
                  <a:close/>
                </a:path>
                <a:path w="7620" h="455295">
                  <a:moveTo>
                    <a:pt x="7619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4630"/>
                  </a:lnTo>
                  <a:close/>
                </a:path>
                <a:path w="7620" h="455295">
                  <a:moveTo>
                    <a:pt x="7619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8440"/>
                  </a:lnTo>
                  <a:close/>
                </a:path>
                <a:path w="7620" h="455295">
                  <a:moveTo>
                    <a:pt x="7619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20980"/>
                  </a:lnTo>
                  <a:close/>
                </a:path>
                <a:path w="7620" h="455295">
                  <a:moveTo>
                    <a:pt x="7619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4790"/>
                  </a:lnTo>
                  <a:close/>
                </a:path>
                <a:path w="7620" h="455295">
                  <a:moveTo>
                    <a:pt x="7619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7330"/>
                  </a:lnTo>
                  <a:close/>
                </a:path>
                <a:path w="7620" h="455295">
                  <a:moveTo>
                    <a:pt x="7619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31140"/>
                  </a:lnTo>
                  <a:close/>
                </a:path>
                <a:path w="7620" h="455295">
                  <a:moveTo>
                    <a:pt x="7619" y="233680"/>
                  </a:moveTo>
                  <a:lnTo>
                    <a:pt x="0" y="23368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3680"/>
                  </a:lnTo>
                  <a:close/>
                </a:path>
                <a:path w="7620" h="455295">
                  <a:moveTo>
                    <a:pt x="7619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40030"/>
                  </a:lnTo>
                  <a:close/>
                </a:path>
                <a:path w="7620" h="455295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55295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55295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55295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55295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55295">
                  <a:moveTo>
                    <a:pt x="7619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59080"/>
                  </a:lnTo>
                  <a:close/>
                </a:path>
                <a:path w="7620" h="455295">
                  <a:moveTo>
                    <a:pt x="7619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2890"/>
                  </a:lnTo>
                  <a:close/>
                </a:path>
                <a:path w="7620" h="455295">
                  <a:moveTo>
                    <a:pt x="7619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19" y="269240"/>
                  </a:lnTo>
                  <a:lnTo>
                    <a:pt x="7619" y="265430"/>
                  </a:lnTo>
                  <a:close/>
                </a:path>
                <a:path w="7620" h="455295">
                  <a:moveTo>
                    <a:pt x="7619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9240"/>
                  </a:lnTo>
                  <a:close/>
                </a:path>
                <a:path w="7620" h="455295">
                  <a:moveTo>
                    <a:pt x="7619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19" y="275590"/>
                  </a:lnTo>
                  <a:lnTo>
                    <a:pt x="7619" y="271780"/>
                  </a:lnTo>
                  <a:close/>
                </a:path>
                <a:path w="7620" h="455295">
                  <a:moveTo>
                    <a:pt x="7619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5590"/>
                  </a:lnTo>
                  <a:close/>
                </a:path>
                <a:path w="7620" h="455295">
                  <a:moveTo>
                    <a:pt x="7619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19" y="281940"/>
                  </a:lnTo>
                  <a:lnTo>
                    <a:pt x="7619" y="278130"/>
                  </a:lnTo>
                  <a:close/>
                </a:path>
                <a:path w="7620" h="455295">
                  <a:moveTo>
                    <a:pt x="7619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1940"/>
                  </a:lnTo>
                  <a:close/>
                </a:path>
                <a:path w="7620" h="455295">
                  <a:moveTo>
                    <a:pt x="7619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19" y="288290"/>
                  </a:lnTo>
                  <a:lnTo>
                    <a:pt x="7619" y="284480"/>
                  </a:lnTo>
                  <a:close/>
                </a:path>
                <a:path w="7620" h="455295">
                  <a:moveTo>
                    <a:pt x="7619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19" y="290830"/>
                  </a:lnTo>
                  <a:lnTo>
                    <a:pt x="7619" y="288290"/>
                  </a:lnTo>
                  <a:close/>
                </a:path>
                <a:path w="7620" h="455295">
                  <a:moveTo>
                    <a:pt x="7619" y="290830"/>
                  </a:moveTo>
                  <a:lnTo>
                    <a:pt x="0" y="290830"/>
                  </a:lnTo>
                  <a:lnTo>
                    <a:pt x="0" y="303530"/>
                  </a:lnTo>
                  <a:lnTo>
                    <a:pt x="7619" y="303530"/>
                  </a:lnTo>
                  <a:lnTo>
                    <a:pt x="7619" y="290830"/>
                  </a:lnTo>
                  <a:close/>
                </a:path>
                <a:path w="7620" h="455295">
                  <a:moveTo>
                    <a:pt x="7619" y="303530"/>
                  </a:moveTo>
                  <a:lnTo>
                    <a:pt x="0" y="303530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03530"/>
                  </a:lnTo>
                  <a:close/>
                </a:path>
                <a:path w="7620" h="455295">
                  <a:moveTo>
                    <a:pt x="7619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740"/>
                  </a:lnTo>
                  <a:close/>
                </a:path>
                <a:path w="7620" h="455295">
                  <a:moveTo>
                    <a:pt x="7619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39090"/>
                  </a:lnTo>
                  <a:close/>
                </a:path>
                <a:path w="7620" h="455295">
                  <a:moveTo>
                    <a:pt x="7619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45440"/>
                  </a:lnTo>
                  <a:close/>
                </a:path>
                <a:path w="7620" h="455295">
                  <a:moveTo>
                    <a:pt x="7619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7980"/>
                  </a:lnTo>
                  <a:close/>
                </a:path>
                <a:path w="7620" h="455295">
                  <a:moveTo>
                    <a:pt x="7619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51790"/>
                  </a:lnTo>
                  <a:close/>
                </a:path>
                <a:path w="7620" h="455295">
                  <a:moveTo>
                    <a:pt x="7619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4330"/>
                  </a:lnTo>
                  <a:close/>
                </a:path>
                <a:path w="7620" h="455295">
                  <a:moveTo>
                    <a:pt x="7619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8140"/>
                  </a:lnTo>
                  <a:close/>
                </a:path>
                <a:path w="7620" h="455295">
                  <a:moveTo>
                    <a:pt x="7619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60680"/>
                  </a:lnTo>
                  <a:close/>
                </a:path>
                <a:path w="7620" h="455295">
                  <a:moveTo>
                    <a:pt x="7619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4490"/>
                  </a:lnTo>
                  <a:close/>
                </a:path>
                <a:path w="7620" h="455295">
                  <a:moveTo>
                    <a:pt x="7619" y="367030"/>
                  </a:moveTo>
                  <a:lnTo>
                    <a:pt x="0" y="367030"/>
                  </a:lnTo>
                  <a:lnTo>
                    <a:pt x="0" y="387350"/>
                  </a:lnTo>
                  <a:lnTo>
                    <a:pt x="7619" y="387350"/>
                  </a:lnTo>
                  <a:lnTo>
                    <a:pt x="7619" y="367030"/>
                  </a:lnTo>
                  <a:close/>
                </a:path>
                <a:path w="7620" h="455295">
                  <a:moveTo>
                    <a:pt x="7619" y="387350"/>
                  </a:moveTo>
                  <a:lnTo>
                    <a:pt x="0" y="387350"/>
                  </a:lnTo>
                  <a:lnTo>
                    <a:pt x="0" y="393700"/>
                  </a:lnTo>
                  <a:lnTo>
                    <a:pt x="7619" y="393700"/>
                  </a:lnTo>
                  <a:lnTo>
                    <a:pt x="7619" y="387350"/>
                  </a:lnTo>
                  <a:close/>
                </a:path>
                <a:path w="7620" h="455295">
                  <a:moveTo>
                    <a:pt x="7619" y="448437"/>
                  </a:moveTo>
                  <a:lnTo>
                    <a:pt x="0" y="448437"/>
                  </a:lnTo>
                  <a:lnTo>
                    <a:pt x="0" y="454787"/>
                  </a:lnTo>
                  <a:lnTo>
                    <a:pt x="7619" y="454787"/>
                  </a:lnTo>
                  <a:lnTo>
                    <a:pt x="7619" y="448437"/>
                  </a:lnTo>
                  <a:close/>
                </a:path>
                <a:path w="7620" h="455295">
                  <a:moveTo>
                    <a:pt x="7619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19" y="448310"/>
                  </a:lnTo>
                  <a:lnTo>
                    <a:pt x="7619" y="442087"/>
                  </a:lnTo>
                  <a:close/>
                </a:path>
                <a:path w="7620" h="455295">
                  <a:moveTo>
                    <a:pt x="7619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19" y="441960"/>
                  </a:lnTo>
                  <a:lnTo>
                    <a:pt x="7619" y="435737"/>
                  </a:lnTo>
                  <a:close/>
                </a:path>
                <a:path w="7620" h="455295">
                  <a:moveTo>
                    <a:pt x="7619" y="428117"/>
                  </a:moveTo>
                  <a:lnTo>
                    <a:pt x="0" y="428117"/>
                  </a:lnTo>
                  <a:lnTo>
                    <a:pt x="0" y="435610"/>
                  </a:lnTo>
                  <a:lnTo>
                    <a:pt x="7619" y="435610"/>
                  </a:lnTo>
                  <a:lnTo>
                    <a:pt x="7619" y="428117"/>
                  </a:lnTo>
                  <a:close/>
                </a:path>
                <a:path w="7620" h="455295">
                  <a:moveTo>
                    <a:pt x="7619" y="423037"/>
                  </a:moveTo>
                  <a:lnTo>
                    <a:pt x="0" y="423037"/>
                  </a:lnTo>
                  <a:lnTo>
                    <a:pt x="0" y="427990"/>
                  </a:lnTo>
                  <a:lnTo>
                    <a:pt x="7619" y="427990"/>
                  </a:lnTo>
                  <a:lnTo>
                    <a:pt x="7619" y="423037"/>
                  </a:lnTo>
                  <a:close/>
                </a:path>
                <a:path w="7620" h="455295">
                  <a:moveTo>
                    <a:pt x="7619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19" y="422910"/>
                  </a:lnTo>
                  <a:lnTo>
                    <a:pt x="7619" y="416687"/>
                  </a:lnTo>
                  <a:close/>
                </a:path>
                <a:path w="7620" h="455295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55295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55295">
                  <a:moveTo>
                    <a:pt x="7619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397637"/>
                  </a:lnTo>
                  <a:close/>
                </a:path>
                <a:path w="7620" h="455295">
                  <a:moveTo>
                    <a:pt x="7619" y="393827"/>
                  </a:moveTo>
                  <a:lnTo>
                    <a:pt x="0" y="393827"/>
                  </a:lnTo>
                  <a:lnTo>
                    <a:pt x="0" y="397510"/>
                  </a:lnTo>
                  <a:lnTo>
                    <a:pt x="7619" y="397510"/>
                  </a:lnTo>
                  <a:lnTo>
                    <a:pt x="7619" y="393827"/>
                  </a:lnTo>
                  <a:close/>
                </a:path>
              </a:pathLst>
            </a:custGeom>
            <a:solidFill>
              <a:srgbClr val="70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3803650" y="5666740"/>
              <a:ext cx="7620" cy="457834"/>
            </a:xfrm>
            <a:custGeom>
              <a:avLst/>
              <a:gdLst/>
              <a:ahLst/>
              <a:cxnLst/>
              <a:rect l="l" t="t" r="r" b="b"/>
              <a:pathLst>
                <a:path w="7620" h="457835">
                  <a:moveTo>
                    <a:pt x="12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7620" h="457835">
                  <a:moveTo>
                    <a:pt x="381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lnTo>
                    <a:pt x="3810" y="2540"/>
                  </a:lnTo>
                  <a:lnTo>
                    <a:pt x="3810" y="1270"/>
                  </a:lnTo>
                  <a:close/>
                </a:path>
                <a:path w="7620" h="457835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57835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57835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57835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57835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57835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57835">
                  <a:moveTo>
                    <a:pt x="7620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4130"/>
                  </a:lnTo>
                  <a:close/>
                </a:path>
                <a:path w="7620" h="457835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57835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57835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57835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57835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57835">
                  <a:moveTo>
                    <a:pt x="7620" y="45720"/>
                  </a:moveTo>
                  <a:lnTo>
                    <a:pt x="0" y="4572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5720"/>
                  </a:lnTo>
                  <a:close/>
                </a:path>
                <a:path w="7620" h="457835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57835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57835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57835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457835">
                  <a:moveTo>
                    <a:pt x="7620" y="64770"/>
                  </a:moveTo>
                  <a:lnTo>
                    <a:pt x="0" y="6477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64770"/>
                  </a:lnTo>
                  <a:close/>
                </a:path>
                <a:path w="7620" h="457835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457835">
                  <a:moveTo>
                    <a:pt x="7620" y="81280"/>
                  </a:moveTo>
                  <a:lnTo>
                    <a:pt x="0" y="812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1280"/>
                  </a:lnTo>
                  <a:close/>
                </a:path>
                <a:path w="7620" h="457835">
                  <a:moveTo>
                    <a:pt x="7620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87630"/>
                  </a:lnTo>
                  <a:close/>
                </a:path>
                <a:path w="7620" h="457835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57835">
                  <a:moveTo>
                    <a:pt x="762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6520"/>
                  </a:lnTo>
                  <a:close/>
                </a:path>
                <a:path w="7620" h="457835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457835">
                  <a:moveTo>
                    <a:pt x="7620" y="102870"/>
                  </a:moveTo>
                  <a:lnTo>
                    <a:pt x="0" y="10287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2870"/>
                  </a:lnTo>
                  <a:close/>
                </a:path>
                <a:path w="7620" h="457835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457835">
                  <a:moveTo>
                    <a:pt x="7620" y="115570"/>
                  </a:moveTo>
                  <a:lnTo>
                    <a:pt x="0" y="11557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15570"/>
                  </a:lnTo>
                  <a:close/>
                </a:path>
                <a:path w="7620" h="457835">
                  <a:moveTo>
                    <a:pt x="762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457835">
                  <a:moveTo>
                    <a:pt x="762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457835">
                  <a:moveTo>
                    <a:pt x="762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457835">
                  <a:moveTo>
                    <a:pt x="762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20" y="140970"/>
                  </a:lnTo>
                  <a:lnTo>
                    <a:pt x="7620" y="138430"/>
                  </a:lnTo>
                  <a:close/>
                </a:path>
                <a:path w="7620" h="457835">
                  <a:moveTo>
                    <a:pt x="762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0970"/>
                  </a:lnTo>
                  <a:close/>
                </a:path>
                <a:path w="7620" h="457835">
                  <a:moveTo>
                    <a:pt x="762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7620" y="147320"/>
                  </a:lnTo>
                  <a:lnTo>
                    <a:pt x="7620" y="144780"/>
                  </a:lnTo>
                  <a:close/>
                </a:path>
                <a:path w="7620" h="457835">
                  <a:moveTo>
                    <a:pt x="7620" y="147320"/>
                  </a:moveTo>
                  <a:lnTo>
                    <a:pt x="0" y="147320"/>
                  </a:lnTo>
                  <a:lnTo>
                    <a:pt x="0" y="153670"/>
                  </a:lnTo>
                  <a:lnTo>
                    <a:pt x="7620" y="153670"/>
                  </a:lnTo>
                  <a:lnTo>
                    <a:pt x="7620" y="147320"/>
                  </a:lnTo>
                  <a:close/>
                </a:path>
                <a:path w="7620" h="457835">
                  <a:moveTo>
                    <a:pt x="762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3670"/>
                  </a:lnTo>
                  <a:close/>
                </a:path>
                <a:path w="7620" h="457835">
                  <a:moveTo>
                    <a:pt x="762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20" y="160020"/>
                  </a:lnTo>
                  <a:lnTo>
                    <a:pt x="7620" y="157480"/>
                  </a:lnTo>
                  <a:close/>
                </a:path>
                <a:path w="7620" h="457835">
                  <a:moveTo>
                    <a:pt x="762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0020"/>
                  </a:lnTo>
                  <a:close/>
                </a:path>
                <a:path w="7620" h="457835">
                  <a:moveTo>
                    <a:pt x="762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20" y="166370"/>
                  </a:lnTo>
                  <a:lnTo>
                    <a:pt x="7620" y="163830"/>
                  </a:lnTo>
                  <a:close/>
                </a:path>
                <a:path w="7620" h="457835">
                  <a:moveTo>
                    <a:pt x="762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57835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57835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57835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57835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57835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57835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57835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57835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57835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57835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57835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57835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57835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57835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57835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57835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57835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57835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57835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57835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57835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57835">
                  <a:moveTo>
                    <a:pt x="7620" y="236220"/>
                  </a:moveTo>
                  <a:lnTo>
                    <a:pt x="0" y="23622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36220"/>
                  </a:lnTo>
                  <a:close/>
                </a:path>
                <a:path w="7620" h="457835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57835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57835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57835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57835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57835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57835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57835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57835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57835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57835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57835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57835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457835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457835">
                  <a:moveTo>
                    <a:pt x="7620" y="287020"/>
                  </a:moveTo>
                  <a:lnTo>
                    <a:pt x="0" y="28702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7020"/>
                  </a:lnTo>
                  <a:close/>
                </a:path>
                <a:path w="7620" h="457835">
                  <a:moveTo>
                    <a:pt x="7620" y="290830"/>
                  </a:moveTo>
                  <a:lnTo>
                    <a:pt x="0" y="290830"/>
                  </a:lnTo>
                  <a:lnTo>
                    <a:pt x="0" y="293370"/>
                  </a:lnTo>
                  <a:lnTo>
                    <a:pt x="7620" y="293370"/>
                  </a:lnTo>
                  <a:lnTo>
                    <a:pt x="7620" y="290830"/>
                  </a:lnTo>
                  <a:close/>
                </a:path>
                <a:path w="7620" h="457835">
                  <a:moveTo>
                    <a:pt x="7620" y="293370"/>
                  </a:moveTo>
                  <a:lnTo>
                    <a:pt x="0" y="293370"/>
                  </a:lnTo>
                  <a:lnTo>
                    <a:pt x="0" y="306070"/>
                  </a:lnTo>
                  <a:lnTo>
                    <a:pt x="7620" y="306070"/>
                  </a:lnTo>
                  <a:lnTo>
                    <a:pt x="7620" y="293370"/>
                  </a:lnTo>
                  <a:close/>
                </a:path>
                <a:path w="7620" h="457835">
                  <a:moveTo>
                    <a:pt x="7620" y="306070"/>
                  </a:moveTo>
                  <a:lnTo>
                    <a:pt x="0" y="30607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06070"/>
                  </a:lnTo>
                  <a:close/>
                </a:path>
                <a:path w="7620" h="457835">
                  <a:moveTo>
                    <a:pt x="762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5280"/>
                  </a:lnTo>
                  <a:close/>
                </a:path>
                <a:path w="7620" h="457835">
                  <a:moveTo>
                    <a:pt x="7620" y="341630"/>
                  </a:moveTo>
                  <a:lnTo>
                    <a:pt x="0" y="34163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1630"/>
                  </a:lnTo>
                  <a:close/>
                </a:path>
                <a:path w="7620" h="457835">
                  <a:moveTo>
                    <a:pt x="762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7620" y="350520"/>
                  </a:lnTo>
                  <a:lnTo>
                    <a:pt x="7620" y="347980"/>
                  </a:lnTo>
                  <a:close/>
                </a:path>
                <a:path w="7620" h="457835">
                  <a:moveTo>
                    <a:pt x="762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0520"/>
                  </a:lnTo>
                  <a:close/>
                </a:path>
                <a:path w="7620" h="457835">
                  <a:moveTo>
                    <a:pt x="762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57835">
                  <a:moveTo>
                    <a:pt x="762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57835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57835">
                  <a:moveTo>
                    <a:pt x="762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3220"/>
                  </a:lnTo>
                  <a:close/>
                </a:path>
                <a:path w="7620" h="457835">
                  <a:moveTo>
                    <a:pt x="762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20" y="369570"/>
                  </a:lnTo>
                  <a:lnTo>
                    <a:pt x="7620" y="367030"/>
                  </a:lnTo>
                  <a:close/>
                </a:path>
                <a:path w="7620" h="457835">
                  <a:moveTo>
                    <a:pt x="7620" y="369570"/>
                  </a:moveTo>
                  <a:lnTo>
                    <a:pt x="0" y="369570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69570"/>
                  </a:lnTo>
                  <a:close/>
                </a:path>
                <a:path w="7620" h="457835">
                  <a:moveTo>
                    <a:pt x="7620" y="389890"/>
                  </a:moveTo>
                  <a:lnTo>
                    <a:pt x="0" y="389890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89890"/>
                  </a:lnTo>
                  <a:close/>
                </a:path>
                <a:path w="7620" h="457835">
                  <a:moveTo>
                    <a:pt x="7620" y="450977"/>
                  </a:moveTo>
                  <a:lnTo>
                    <a:pt x="0" y="450977"/>
                  </a:lnTo>
                  <a:lnTo>
                    <a:pt x="0" y="457327"/>
                  </a:lnTo>
                  <a:lnTo>
                    <a:pt x="7620" y="457327"/>
                  </a:lnTo>
                  <a:lnTo>
                    <a:pt x="7620" y="450977"/>
                  </a:lnTo>
                  <a:close/>
                </a:path>
                <a:path w="7620" h="457835">
                  <a:moveTo>
                    <a:pt x="762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20" y="450850"/>
                  </a:lnTo>
                  <a:lnTo>
                    <a:pt x="7620" y="444627"/>
                  </a:lnTo>
                  <a:close/>
                </a:path>
                <a:path w="7620" h="457835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8277"/>
                  </a:lnTo>
                  <a:close/>
                </a:path>
                <a:path w="7620" h="457835">
                  <a:moveTo>
                    <a:pt x="7620" y="430657"/>
                  </a:moveTo>
                  <a:lnTo>
                    <a:pt x="0" y="43065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0657"/>
                  </a:lnTo>
                  <a:close/>
                </a:path>
                <a:path w="7620" h="457835">
                  <a:moveTo>
                    <a:pt x="7620" y="425577"/>
                  </a:moveTo>
                  <a:lnTo>
                    <a:pt x="0" y="425577"/>
                  </a:lnTo>
                  <a:lnTo>
                    <a:pt x="0" y="430530"/>
                  </a:lnTo>
                  <a:lnTo>
                    <a:pt x="7620" y="430530"/>
                  </a:lnTo>
                  <a:lnTo>
                    <a:pt x="7620" y="425577"/>
                  </a:lnTo>
                  <a:close/>
                </a:path>
                <a:path w="7620" h="457835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57835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57835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57835">
                  <a:moveTo>
                    <a:pt x="762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0177"/>
                  </a:lnTo>
                  <a:close/>
                </a:path>
                <a:path w="7620" h="457835">
                  <a:moveTo>
                    <a:pt x="7620" y="396367"/>
                  </a:moveTo>
                  <a:lnTo>
                    <a:pt x="0" y="39636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6367"/>
                  </a:lnTo>
                  <a:close/>
                </a:path>
              </a:pathLst>
            </a:custGeom>
            <a:solidFill>
              <a:srgbClr val="6D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3800475" y="5666740"/>
              <a:ext cx="0" cy="419100"/>
            </a:xfrm>
            <a:custGeom>
              <a:avLst/>
              <a:gdLst/>
              <a:ahLst/>
              <a:cxnLst/>
              <a:rect l="l" t="t" r="r" b="b"/>
              <a:pathLst>
                <a:path w="0" h="419100">
                  <a:moveTo>
                    <a:pt x="0" y="0"/>
                  </a:moveTo>
                  <a:lnTo>
                    <a:pt x="0" y="306070"/>
                  </a:lnTo>
                </a:path>
                <a:path w="0" h="419100">
                  <a:moveTo>
                    <a:pt x="0" y="0"/>
                  </a:moveTo>
                  <a:lnTo>
                    <a:pt x="0" y="419100"/>
                  </a:lnTo>
                </a:path>
              </a:pathLst>
            </a:custGeom>
            <a:ln w="6350">
              <a:solidFill>
                <a:srgbClr val="6A00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3797300" y="6085966"/>
              <a:ext cx="6350" cy="38100"/>
            </a:xfrm>
            <a:custGeom>
              <a:avLst/>
              <a:gdLst/>
              <a:ahLst/>
              <a:cxnLst/>
              <a:rect l="l" t="t" r="r" b="b"/>
              <a:pathLst>
                <a:path w="6350" h="38100">
                  <a:moveTo>
                    <a:pt x="6350" y="31750"/>
                  </a:moveTo>
                  <a:lnTo>
                    <a:pt x="0" y="31750"/>
                  </a:lnTo>
                  <a:lnTo>
                    <a:pt x="0" y="38100"/>
                  </a:lnTo>
                  <a:lnTo>
                    <a:pt x="6350" y="38100"/>
                  </a:lnTo>
                  <a:lnTo>
                    <a:pt x="6350" y="31750"/>
                  </a:lnTo>
                  <a:close/>
                </a:path>
                <a:path w="6350" h="38100">
                  <a:moveTo>
                    <a:pt x="6350" y="25400"/>
                  </a:moveTo>
                  <a:lnTo>
                    <a:pt x="0" y="25400"/>
                  </a:lnTo>
                  <a:lnTo>
                    <a:pt x="0" y="31623"/>
                  </a:lnTo>
                  <a:lnTo>
                    <a:pt x="6350" y="31623"/>
                  </a:lnTo>
                  <a:lnTo>
                    <a:pt x="6350" y="25400"/>
                  </a:lnTo>
                  <a:close/>
                </a:path>
                <a:path w="6350" h="38100">
                  <a:moveTo>
                    <a:pt x="6350" y="19050"/>
                  </a:moveTo>
                  <a:lnTo>
                    <a:pt x="0" y="19050"/>
                  </a:lnTo>
                  <a:lnTo>
                    <a:pt x="0" y="25273"/>
                  </a:lnTo>
                  <a:lnTo>
                    <a:pt x="6350" y="25273"/>
                  </a:lnTo>
                  <a:lnTo>
                    <a:pt x="6350" y="19050"/>
                  </a:lnTo>
                  <a:close/>
                </a:path>
                <a:path w="6350" h="38100">
                  <a:moveTo>
                    <a:pt x="6350" y="11430"/>
                  </a:moveTo>
                  <a:lnTo>
                    <a:pt x="0" y="11430"/>
                  </a:lnTo>
                  <a:lnTo>
                    <a:pt x="0" y="18923"/>
                  </a:lnTo>
                  <a:lnTo>
                    <a:pt x="6350" y="18923"/>
                  </a:lnTo>
                  <a:lnTo>
                    <a:pt x="6350" y="11430"/>
                  </a:lnTo>
                  <a:close/>
                </a:path>
                <a:path w="6350" h="38100">
                  <a:moveTo>
                    <a:pt x="6350" y="6350"/>
                  </a:moveTo>
                  <a:lnTo>
                    <a:pt x="0" y="6350"/>
                  </a:lnTo>
                  <a:lnTo>
                    <a:pt x="0" y="11303"/>
                  </a:lnTo>
                  <a:lnTo>
                    <a:pt x="6350" y="11303"/>
                  </a:lnTo>
                  <a:lnTo>
                    <a:pt x="6350" y="6350"/>
                  </a:lnTo>
                  <a:close/>
                </a:path>
                <a:path w="6350" h="38100">
                  <a:moveTo>
                    <a:pt x="6350" y="0"/>
                  </a:moveTo>
                  <a:lnTo>
                    <a:pt x="0" y="0"/>
                  </a:lnTo>
                  <a:lnTo>
                    <a:pt x="0" y="6223"/>
                  </a:lnTo>
                  <a:lnTo>
                    <a:pt x="6350" y="6223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6A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789679" y="5665470"/>
              <a:ext cx="7620" cy="459105"/>
            </a:xfrm>
            <a:custGeom>
              <a:avLst/>
              <a:gdLst/>
              <a:ahLst/>
              <a:cxnLst/>
              <a:rect l="l" t="t" r="r" b="b"/>
              <a:pathLst>
                <a:path w="7620" h="459104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59104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59104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59104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59104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59104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59104">
                  <a:moveTo>
                    <a:pt x="7620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50"/>
                  </a:lnTo>
                  <a:close/>
                </a:path>
                <a:path w="7620" h="459104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59104">
                  <a:moveTo>
                    <a:pt x="7620" y="25399"/>
                  </a:moveTo>
                  <a:lnTo>
                    <a:pt x="0" y="2539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5399"/>
                  </a:lnTo>
                  <a:close/>
                </a:path>
                <a:path w="7620" h="459104">
                  <a:moveTo>
                    <a:pt x="762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459104">
                  <a:moveTo>
                    <a:pt x="762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4289"/>
                  </a:lnTo>
                  <a:close/>
                </a:path>
                <a:path w="7620" h="459104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59104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59104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59104">
                  <a:moveTo>
                    <a:pt x="7620" y="46989"/>
                  </a:moveTo>
                  <a:lnTo>
                    <a:pt x="0" y="4698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46989"/>
                  </a:lnTo>
                  <a:close/>
                </a:path>
                <a:path w="7620" h="459104">
                  <a:moveTo>
                    <a:pt x="7620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3339"/>
                  </a:lnTo>
                  <a:close/>
                </a:path>
                <a:path w="7620" h="459104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59104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459104">
                  <a:moveTo>
                    <a:pt x="762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63499"/>
                  </a:lnTo>
                  <a:close/>
                </a:path>
                <a:path w="7620" h="459104">
                  <a:moveTo>
                    <a:pt x="7620" y="66039"/>
                  </a:moveTo>
                  <a:lnTo>
                    <a:pt x="0" y="6603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66039"/>
                  </a:lnTo>
                  <a:close/>
                </a:path>
                <a:path w="7620" h="459104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59104">
                  <a:moveTo>
                    <a:pt x="7620" y="82549"/>
                  </a:moveTo>
                  <a:lnTo>
                    <a:pt x="0" y="8254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2549"/>
                  </a:lnTo>
                  <a:close/>
                </a:path>
                <a:path w="7620" h="459104">
                  <a:moveTo>
                    <a:pt x="762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88899"/>
                  </a:lnTo>
                  <a:close/>
                </a:path>
                <a:path w="7620" h="459104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59104">
                  <a:moveTo>
                    <a:pt x="762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59104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59104">
                  <a:moveTo>
                    <a:pt x="7620" y="104139"/>
                  </a:moveTo>
                  <a:lnTo>
                    <a:pt x="0" y="10413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04139"/>
                  </a:lnTo>
                  <a:close/>
                </a:path>
                <a:path w="7620" h="459104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59104">
                  <a:moveTo>
                    <a:pt x="7620" y="116839"/>
                  </a:moveTo>
                  <a:lnTo>
                    <a:pt x="0" y="116839"/>
                  </a:lnTo>
                  <a:lnTo>
                    <a:pt x="0" y="129539"/>
                  </a:lnTo>
                  <a:lnTo>
                    <a:pt x="7620" y="129539"/>
                  </a:lnTo>
                  <a:lnTo>
                    <a:pt x="7620" y="116839"/>
                  </a:lnTo>
                  <a:close/>
                </a:path>
                <a:path w="7620" h="459104">
                  <a:moveTo>
                    <a:pt x="7620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29539"/>
                  </a:lnTo>
                  <a:close/>
                </a:path>
                <a:path w="7620" h="459104">
                  <a:moveTo>
                    <a:pt x="7620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7620" y="135889"/>
                  </a:lnTo>
                  <a:lnTo>
                    <a:pt x="7620" y="133349"/>
                  </a:lnTo>
                  <a:close/>
                </a:path>
                <a:path w="7620" h="459104">
                  <a:moveTo>
                    <a:pt x="762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5889"/>
                  </a:lnTo>
                  <a:close/>
                </a:path>
                <a:path w="7620" h="459104">
                  <a:moveTo>
                    <a:pt x="7620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20" y="142239"/>
                  </a:lnTo>
                  <a:lnTo>
                    <a:pt x="7620" y="139699"/>
                  </a:lnTo>
                  <a:close/>
                </a:path>
                <a:path w="7620" h="459104">
                  <a:moveTo>
                    <a:pt x="762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2239"/>
                  </a:lnTo>
                  <a:close/>
                </a:path>
                <a:path w="7620" h="459104">
                  <a:moveTo>
                    <a:pt x="762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20" y="148589"/>
                  </a:lnTo>
                  <a:lnTo>
                    <a:pt x="7620" y="146049"/>
                  </a:lnTo>
                  <a:close/>
                </a:path>
                <a:path w="7620" h="459104">
                  <a:moveTo>
                    <a:pt x="7620" y="148589"/>
                  </a:moveTo>
                  <a:lnTo>
                    <a:pt x="0" y="148589"/>
                  </a:lnTo>
                  <a:lnTo>
                    <a:pt x="0" y="154939"/>
                  </a:lnTo>
                  <a:lnTo>
                    <a:pt x="7620" y="154939"/>
                  </a:lnTo>
                  <a:lnTo>
                    <a:pt x="7620" y="148589"/>
                  </a:lnTo>
                  <a:close/>
                </a:path>
                <a:path w="7620" h="459104">
                  <a:moveTo>
                    <a:pt x="762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4939"/>
                  </a:lnTo>
                  <a:close/>
                </a:path>
                <a:path w="7620" h="459104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59104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59104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59104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59104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59104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59104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59104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59104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59104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59104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59104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59104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59104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59104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59104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59104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59104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59104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59104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459104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59104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59104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59104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59104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59104">
                  <a:moveTo>
                    <a:pt x="7620" y="237489"/>
                  </a:moveTo>
                  <a:lnTo>
                    <a:pt x="0" y="23748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37489"/>
                  </a:lnTo>
                  <a:close/>
                </a:path>
                <a:path w="7620" h="459104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59104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59104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59104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59104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59104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59104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59104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59104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59104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59104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59104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59104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59104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59104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459104">
                  <a:moveTo>
                    <a:pt x="762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20" y="294639"/>
                  </a:lnTo>
                  <a:lnTo>
                    <a:pt x="7620" y="292099"/>
                  </a:lnTo>
                  <a:close/>
                </a:path>
                <a:path w="7620" h="459104">
                  <a:moveTo>
                    <a:pt x="7620" y="294639"/>
                  </a:moveTo>
                  <a:lnTo>
                    <a:pt x="0" y="294639"/>
                  </a:lnTo>
                  <a:lnTo>
                    <a:pt x="0" y="307339"/>
                  </a:lnTo>
                  <a:lnTo>
                    <a:pt x="7620" y="307339"/>
                  </a:lnTo>
                  <a:lnTo>
                    <a:pt x="7620" y="294639"/>
                  </a:lnTo>
                  <a:close/>
                </a:path>
                <a:path w="7620" h="459104">
                  <a:moveTo>
                    <a:pt x="7620" y="307339"/>
                  </a:moveTo>
                  <a:lnTo>
                    <a:pt x="0" y="30733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07339"/>
                  </a:lnTo>
                  <a:close/>
                </a:path>
                <a:path w="7620" h="459104">
                  <a:moveTo>
                    <a:pt x="7620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6549"/>
                  </a:lnTo>
                  <a:close/>
                </a:path>
                <a:path w="7620" h="459104">
                  <a:moveTo>
                    <a:pt x="7620" y="342899"/>
                  </a:moveTo>
                  <a:lnTo>
                    <a:pt x="0" y="34289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2899"/>
                  </a:lnTo>
                  <a:close/>
                </a:path>
                <a:path w="7620" h="459104">
                  <a:moveTo>
                    <a:pt x="7620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7620" y="351789"/>
                  </a:lnTo>
                  <a:lnTo>
                    <a:pt x="7620" y="349249"/>
                  </a:lnTo>
                  <a:close/>
                </a:path>
                <a:path w="7620" h="459104">
                  <a:moveTo>
                    <a:pt x="762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1789"/>
                  </a:lnTo>
                  <a:close/>
                </a:path>
                <a:path w="7620" h="459104">
                  <a:moveTo>
                    <a:pt x="7620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20" y="358139"/>
                  </a:lnTo>
                  <a:lnTo>
                    <a:pt x="7620" y="355599"/>
                  </a:lnTo>
                  <a:close/>
                </a:path>
                <a:path w="7620" h="459104">
                  <a:moveTo>
                    <a:pt x="7620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8139"/>
                  </a:lnTo>
                  <a:close/>
                </a:path>
                <a:path w="7620" h="459104">
                  <a:moveTo>
                    <a:pt x="762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7620" y="364489"/>
                  </a:lnTo>
                  <a:lnTo>
                    <a:pt x="7620" y="361949"/>
                  </a:lnTo>
                  <a:close/>
                </a:path>
                <a:path w="7620" h="459104">
                  <a:moveTo>
                    <a:pt x="762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4489"/>
                  </a:lnTo>
                  <a:close/>
                </a:path>
                <a:path w="7620" h="459104">
                  <a:moveTo>
                    <a:pt x="7620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7620" y="370839"/>
                  </a:lnTo>
                  <a:lnTo>
                    <a:pt x="7620" y="368299"/>
                  </a:lnTo>
                  <a:close/>
                </a:path>
                <a:path w="7620" h="459104">
                  <a:moveTo>
                    <a:pt x="7620" y="370839"/>
                  </a:moveTo>
                  <a:lnTo>
                    <a:pt x="0" y="370839"/>
                  </a:lnTo>
                  <a:lnTo>
                    <a:pt x="0" y="391159"/>
                  </a:lnTo>
                  <a:lnTo>
                    <a:pt x="7620" y="391159"/>
                  </a:lnTo>
                  <a:lnTo>
                    <a:pt x="7620" y="370839"/>
                  </a:lnTo>
                  <a:close/>
                </a:path>
                <a:path w="7620" h="459104">
                  <a:moveTo>
                    <a:pt x="7620" y="391159"/>
                  </a:moveTo>
                  <a:lnTo>
                    <a:pt x="0" y="391159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91159"/>
                  </a:lnTo>
                  <a:close/>
                </a:path>
                <a:path w="7620" h="459104">
                  <a:moveTo>
                    <a:pt x="7620" y="452246"/>
                  </a:moveTo>
                  <a:lnTo>
                    <a:pt x="2540" y="452246"/>
                  </a:lnTo>
                  <a:lnTo>
                    <a:pt x="2540" y="455929"/>
                  </a:lnTo>
                  <a:lnTo>
                    <a:pt x="3810" y="455929"/>
                  </a:lnTo>
                  <a:lnTo>
                    <a:pt x="3810" y="458596"/>
                  </a:lnTo>
                  <a:lnTo>
                    <a:pt x="7620" y="458596"/>
                  </a:lnTo>
                  <a:lnTo>
                    <a:pt x="7620" y="452246"/>
                  </a:lnTo>
                  <a:close/>
                </a:path>
                <a:path w="7620" h="459104">
                  <a:moveTo>
                    <a:pt x="7620" y="445896"/>
                  </a:moveTo>
                  <a:lnTo>
                    <a:pt x="0" y="445896"/>
                  </a:lnTo>
                  <a:lnTo>
                    <a:pt x="0" y="447039"/>
                  </a:lnTo>
                  <a:lnTo>
                    <a:pt x="1270" y="447039"/>
                  </a:lnTo>
                  <a:lnTo>
                    <a:pt x="1270" y="450976"/>
                  </a:lnTo>
                  <a:lnTo>
                    <a:pt x="2540" y="450976"/>
                  </a:lnTo>
                  <a:lnTo>
                    <a:pt x="254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59104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59104">
                  <a:moveTo>
                    <a:pt x="7620" y="431926"/>
                  </a:moveTo>
                  <a:lnTo>
                    <a:pt x="0" y="43192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1926"/>
                  </a:lnTo>
                  <a:close/>
                </a:path>
                <a:path w="7620" h="459104">
                  <a:moveTo>
                    <a:pt x="7620" y="426846"/>
                  </a:moveTo>
                  <a:lnTo>
                    <a:pt x="0" y="426846"/>
                  </a:lnTo>
                  <a:lnTo>
                    <a:pt x="0" y="431799"/>
                  </a:lnTo>
                  <a:lnTo>
                    <a:pt x="7620" y="431799"/>
                  </a:lnTo>
                  <a:lnTo>
                    <a:pt x="7620" y="426846"/>
                  </a:lnTo>
                  <a:close/>
                </a:path>
                <a:path w="7620" h="459104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59104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59104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59104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59104">
                  <a:moveTo>
                    <a:pt x="7620" y="397636"/>
                  </a:moveTo>
                  <a:lnTo>
                    <a:pt x="0" y="39763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7636"/>
                  </a:lnTo>
                  <a:close/>
                </a:path>
              </a:pathLst>
            </a:custGeom>
            <a:solidFill>
              <a:srgbClr val="67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3782059" y="5662929"/>
              <a:ext cx="7620" cy="445770"/>
            </a:xfrm>
            <a:custGeom>
              <a:avLst/>
              <a:gdLst/>
              <a:ahLst/>
              <a:cxnLst/>
              <a:rect l="l" t="t" r="r" b="b"/>
              <a:pathLst>
                <a:path w="7620" h="445770">
                  <a:moveTo>
                    <a:pt x="507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7619" y="2540"/>
                  </a:lnTo>
                  <a:lnTo>
                    <a:pt x="7619" y="1270"/>
                  </a:lnTo>
                  <a:lnTo>
                    <a:pt x="5079" y="1270"/>
                  </a:lnTo>
                  <a:lnTo>
                    <a:pt x="5079" y="0"/>
                  </a:lnTo>
                  <a:close/>
                </a:path>
                <a:path w="7620" h="445770">
                  <a:moveTo>
                    <a:pt x="761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2540"/>
                  </a:lnTo>
                  <a:close/>
                </a:path>
                <a:path w="7620" h="445770">
                  <a:moveTo>
                    <a:pt x="761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5080"/>
                  </a:lnTo>
                  <a:close/>
                </a:path>
                <a:path w="7620" h="445770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45770">
                  <a:moveTo>
                    <a:pt x="7619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19" y="15240"/>
                  </a:lnTo>
                  <a:lnTo>
                    <a:pt x="7619" y="11430"/>
                  </a:lnTo>
                  <a:close/>
                </a:path>
                <a:path w="7620" h="445770">
                  <a:moveTo>
                    <a:pt x="7619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5240"/>
                  </a:lnTo>
                  <a:close/>
                </a:path>
                <a:path w="7620" h="445770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45770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45770">
                  <a:moveTo>
                    <a:pt x="7619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19" y="27940"/>
                  </a:lnTo>
                  <a:lnTo>
                    <a:pt x="7619" y="24130"/>
                  </a:lnTo>
                  <a:close/>
                </a:path>
                <a:path w="7620" h="445770">
                  <a:moveTo>
                    <a:pt x="7619" y="27940"/>
                  </a:moveTo>
                  <a:lnTo>
                    <a:pt x="0" y="2794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27940"/>
                  </a:lnTo>
                  <a:close/>
                </a:path>
                <a:path w="7620" h="445770">
                  <a:moveTo>
                    <a:pt x="7619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4290"/>
                  </a:lnTo>
                  <a:close/>
                </a:path>
                <a:path w="7620" h="445770">
                  <a:moveTo>
                    <a:pt x="7619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19" y="40640"/>
                  </a:lnTo>
                  <a:lnTo>
                    <a:pt x="7619" y="36830"/>
                  </a:lnTo>
                  <a:close/>
                </a:path>
                <a:path w="7620" h="445770">
                  <a:moveTo>
                    <a:pt x="7619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40640"/>
                  </a:lnTo>
                  <a:close/>
                </a:path>
                <a:path w="7620" h="445770">
                  <a:moveTo>
                    <a:pt x="7619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7619" y="46990"/>
                  </a:lnTo>
                  <a:lnTo>
                    <a:pt x="7619" y="43180"/>
                  </a:lnTo>
                  <a:close/>
                </a:path>
                <a:path w="7620" h="445770">
                  <a:moveTo>
                    <a:pt x="7619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6990"/>
                  </a:lnTo>
                  <a:close/>
                </a:path>
                <a:path w="7620" h="445770">
                  <a:moveTo>
                    <a:pt x="7619" y="49530"/>
                  </a:moveTo>
                  <a:lnTo>
                    <a:pt x="0" y="4953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49530"/>
                  </a:lnTo>
                  <a:close/>
                </a:path>
                <a:path w="7620" h="445770">
                  <a:moveTo>
                    <a:pt x="7619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19" y="59690"/>
                  </a:lnTo>
                  <a:lnTo>
                    <a:pt x="7619" y="55880"/>
                  </a:lnTo>
                  <a:close/>
                </a:path>
                <a:path w="7620" h="445770">
                  <a:moveTo>
                    <a:pt x="7619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9690"/>
                  </a:lnTo>
                  <a:close/>
                </a:path>
                <a:path w="7620" h="445770">
                  <a:moveTo>
                    <a:pt x="7619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19" y="66040"/>
                  </a:lnTo>
                  <a:lnTo>
                    <a:pt x="7619" y="62230"/>
                  </a:lnTo>
                  <a:close/>
                </a:path>
                <a:path w="7620" h="445770">
                  <a:moveTo>
                    <a:pt x="7619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6040"/>
                  </a:lnTo>
                  <a:close/>
                </a:path>
                <a:path w="7620" h="445770">
                  <a:moveTo>
                    <a:pt x="7619" y="68580"/>
                  </a:moveTo>
                  <a:lnTo>
                    <a:pt x="0" y="68580"/>
                  </a:lnTo>
                  <a:lnTo>
                    <a:pt x="0" y="81280"/>
                  </a:lnTo>
                  <a:lnTo>
                    <a:pt x="7619" y="81280"/>
                  </a:lnTo>
                  <a:lnTo>
                    <a:pt x="7619" y="68580"/>
                  </a:lnTo>
                  <a:close/>
                </a:path>
                <a:path w="7620" h="445770">
                  <a:moveTo>
                    <a:pt x="7619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81280"/>
                  </a:lnTo>
                  <a:close/>
                </a:path>
                <a:path w="7620" h="445770">
                  <a:moveTo>
                    <a:pt x="7619" y="85090"/>
                  </a:moveTo>
                  <a:lnTo>
                    <a:pt x="0" y="85090"/>
                  </a:lnTo>
                  <a:lnTo>
                    <a:pt x="0" y="91440"/>
                  </a:lnTo>
                  <a:lnTo>
                    <a:pt x="7619" y="91440"/>
                  </a:lnTo>
                  <a:lnTo>
                    <a:pt x="7619" y="85090"/>
                  </a:lnTo>
                  <a:close/>
                </a:path>
                <a:path w="7620" h="445770">
                  <a:moveTo>
                    <a:pt x="7619" y="91440"/>
                  </a:moveTo>
                  <a:lnTo>
                    <a:pt x="0" y="9144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91440"/>
                  </a:lnTo>
                  <a:close/>
                </a:path>
                <a:path w="7620" h="445770">
                  <a:moveTo>
                    <a:pt x="7619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7790"/>
                  </a:lnTo>
                  <a:close/>
                </a:path>
                <a:path w="7620" h="445770">
                  <a:moveTo>
                    <a:pt x="7619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19" y="104140"/>
                  </a:lnTo>
                  <a:lnTo>
                    <a:pt x="7619" y="100330"/>
                  </a:lnTo>
                  <a:close/>
                </a:path>
                <a:path w="7620" h="445770">
                  <a:moveTo>
                    <a:pt x="7619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7619" y="106680"/>
                  </a:lnTo>
                  <a:lnTo>
                    <a:pt x="7619" y="104140"/>
                  </a:lnTo>
                  <a:close/>
                </a:path>
                <a:path w="7620" h="445770">
                  <a:moveTo>
                    <a:pt x="7619" y="106680"/>
                  </a:moveTo>
                  <a:lnTo>
                    <a:pt x="0" y="106680"/>
                  </a:lnTo>
                  <a:lnTo>
                    <a:pt x="0" y="116840"/>
                  </a:lnTo>
                  <a:lnTo>
                    <a:pt x="7619" y="116840"/>
                  </a:lnTo>
                  <a:lnTo>
                    <a:pt x="7619" y="106680"/>
                  </a:lnTo>
                  <a:close/>
                </a:path>
                <a:path w="7620" h="445770">
                  <a:moveTo>
                    <a:pt x="7619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6840"/>
                  </a:lnTo>
                  <a:close/>
                </a:path>
                <a:path w="7620" h="445770">
                  <a:moveTo>
                    <a:pt x="7619" y="119380"/>
                  </a:moveTo>
                  <a:lnTo>
                    <a:pt x="0" y="119380"/>
                  </a:lnTo>
                  <a:lnTo>
                    <a:pt x="0" y="132080"/>
                  </a:lnTo>
                  <a:lnTo>
                    <a:pt x="7619" y="132080"/>
                  </a:lnTo>
                  <a:lnTo>
                    <a:pt x="7619" y="119380"/>
                  </a:lnTo>
                  <a:close/>
                </a:path>
                <a:path w="7620" h="445770">
                  <a:moveTo>
                    <a:pt x="7619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7619" y="135890"/>
                  </a:lnTo>
                  <a:lnTo>
                    <a:pt x="7619" y="132080"/>
                  </a:lnTo>
                  <a:close/>
                </a:path>
                <a:path w="7620" h="445770">
                  <a:moveTo>
                    <a:pt x="7619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7619" y="138430"/>
                  </a:lnTo>
                  <a:lnTo>
                    <a:pt x="7619" y="135890"/>
                  </a:lnTo>
                  <a:close/>
                </a:path>
                <a:path w="7620" h="445770">
                  <a:moveTo>
                    <a:pt x="7619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19" y="142240"/>
                  </a:lnTo>
                  <a:lnTo>
                    <a:pt x="7619" y="138430"/>
                  </a:lnTo>
                  <a:close/>
                </a:path>
                <a:path w="7620" h="445770">
                  <a:moveTo>
                    <a:pt x="7619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19" y="144780"/>
                  </a:lnTo>
                  <a:lnTo>
                    <a:pt x="7619" y="142240"/>
                  </a:lnTo>
                  <a:close/>
                </a:path>
                <a:path w="7620" h="445770">
                  <a:moveTo>
                    <a:pt x="7619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19" y="148590"/>
                  </a:lnTo>
                  <a:lnTo>
                    <a:pt x="7619" y="144780"/>
                  </a:lnTo>
                  <a:close/>
                </a:path>
                <a:path w="7620" h="445770">
                  <a:moveTo>
                    <a:pt x="7619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7619" y="151130"/>
                  </a:lnTo>
                  <a:lnTo>
                    <a:pt x="7619" y="148590"/>
                  </a:lnTo>
                  <a:close/>
                </a:path>
                <a:path w="7620" h="445770">
                  <a:moveTo>
                    <a:pt x="7619" y="151130"/>
                  </a:moveTo>
                  <a:lnTo>
                    <a:pt x="0" y="151130"/>
                  </a:lnTo>
                  <a:lnTo>
                    <a:pt x="0" y="157480"/>
                  </a:lnTo>
                  <a:lnTo>
                    <a:pt x="7619" y="157480"/>
                  </a:lnTo>
                  <a:lnTo>
                    <a:pt x="7619" y="151130"/>
                  </a:lnTo>
                  <a:close/>
                </a:path>
                <a:path w="7620" h="445770">
                  <a:moveTo>
                    <a:pt x="7619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19" y="161290"/>
                  </a:lnTo>
                  <a:lnTo>
                    <a:pt x="7619" y="157480"/>
                  </a:lnTo>
                  <a:close/>
                </a:path>
                <a:path w="7620" h="445770">
                  <a:moveTo>
                    <a:pt x="7619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19" y="163830"/>
                  </a:lnTo>
                  <a:lnTo>
                    <a:pt x="7619" y="161290"/>
                  </a:lnTo>
                  <a:close/>
                </a:path>
                <a:path w="7620" h="445770">
                  <a:moveTo>
                    <a:pt x="7619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19" y="167640"/>
                  </a:lnTo>
                  <a:lnTo>
                    <a:pt x="7619" y="163830"/>
                  </a:lnTo>
                  <a:close/>
                </a:path>
                <a:path w="7620" h="445770">
                  <a:moveTo>
                    <a:pt x="7619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7640"/>
                  </a:lnTo>
                  <a:close/>
                </a:path>
                <a:path w="7620" h="445770">
                  <a:moveTo>
                    <a:pt x="761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19" y="173990"/>
                  </a:lnTo>
                  <a:lnTo>
                    <a:pt x="7619" y="170180"/>
                  </a:lnTo>
                  <a:close/>
                </a:path>
                <a:path w="7620" h="445770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45770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45770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45770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45770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45770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45770">
                  <a:moveTo>
                    <a:pt x="7619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45770">
                  <a:moveTo>
                    <a:pt x="7619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5580"/>
                  </a:lnTo>
                  <a:close/>
                </a:path>
                <a:path w="7620" h="445770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45770">
                  <a:moveTo>
                    <a:pt x="7619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19" y="205740"/>
                  </a:lnTo>
                  <a:lnTo>
                    <a:pt x="7619" y="201930"/>
                  </a:lnTo>
                  <a:close/>
                </a:path>
                <a:path w="7620" h="445770">
                  <a:moveTo>
                    <a:pt x="7619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5740"/>
                  </a:lnTo>
                  <a:close/>
                </a:path>
                <a:path w="7620" h="445770">
                  <a:moveTo>
                    <a:pt x="7619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8280"/>
                  </a:lnTo>
                  <a:close/>
                </a:path>
                <a:path w="7620" h="445770">
                  <a:moveTo>
                    <a:pt x="7619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2090"/>
                  </a:lnTo>
                  <a:close/>
                </a:path>
                <a:path w="7620" h="445770">
                  <a:moveTo>
                    <a:pt x="7619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4630"/>
                  </a:lnTo>
                  <a:close/>
                </a:path>
                <a:path w="7620" h="445770">
                  <a:moveTo>
                    <a:pt x="7619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8440"/>
                  </a:lnTo>
                  <a:close/>
                </a:path>
                <a:path w="7620" h="445770">
                  <a:moveTo>
                    <a:pt x="7619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20980"/>
                  </a:lnTo>
                  <a:close/>
                </a:path>
                <a:path w="7620" h="445770">
                  <a:moveTo>
                    <a:pt x="7619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4790"/>
                  </a:lnTo>
                  <a:close/>
                </a:path>
                <a:path w="7620" h="445770">
                  <a:moveTo>
                    <a:pt x="7619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7330"/>
                  </a:lnTo>
                  <a:close/>
                </a:path>
                <a:path w="7620" h="445770">
                  <a:moveTo>
                    <a:pt x="7619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31140"/>
                  </a:lnTo>
                  <a:close/>
                </a:path>
                <a:path w="7620" h="445770">
                  <a:moveTo>
                    <a:pt x="7619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3680"/>
                  </a:lnTo>
                  <a:close/>
                </a:path>
                <a:path w="7620" h="445770">
                  <a:moveTo>
                    <a:pt x="7619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7490"/>
                  </a:lnTo>
                  <a:close/>
                </a:path>
                <a:path w="7620" h="445770">
                  <a:moveTo>
                    <a:pt x="7619" y="240030"/>
                  </a:moveTo>
                  <a:lnTo>
                    <a:pt x="0" y="24003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0030"/>
                  </a:lnTo>
                  <a:close/>
                </a:path>
                <a:path w="7620" h="445770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45770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45770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45770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45770">
                  <a:moveTo>
                    <a:pt x="7619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59080"/>
                  </a:lnTo>
                  <a:close/>
                </a:path>
                <a:path w="7620" h="445770">
                  <a:moveTo>
                    <a:pt x="7619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2890"/>
                  </a:lnTo>
                  <a:close/>
                </a:path>
                <a:path w="7620" h="445770">
                  <a:moveTo>
                    <a:pt x="7619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19" y="269240"/>
                  </a:lnTo>
                  <a:lnTo>
                    <a:pt x="7619" y="265430"/>
                  </a:lnTo>
                  <a:close/>
                </a:path>
                <a:path w="7620" h="445770">
                  <a:moveTo>
                    <a:pt x="7619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9240"/>
                  </a:lnTo>
                  <a:close/>
                </a:path>
                <a:path w="7620" h="445770">
                  <a:moveTo>
                    <a:pt x="7619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19" y="275590"/>
                  </a:lnTo>
                  <a:lnTo>
                    <a:pt x="7619" y="271780"/>
                  </a:lnTo>
                  <a:close/>
                </a:path>
                <a:path w="7620" h="445770">
                  <a:moveTo>
                    <a:pt x="7619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5590"/>
                  </a:lnTo>
                  <a:close/>
                </a:path>
                <a:path w="7620" h="445770">
                  <a:moveTo>
                    <a:pt x="7619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19" y="281940"/>
                  </a:lnTo>
                  <a:lnTo>
                    <a:pt x="7619" y="278130"/>
                  </a:lnTo>
                  <a:close/>
                </a:path>
                <a:path w="7620" h="445770">
                  <a:moveTo>
                    <a:pt x="7619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1940"/>
                  </a:lnTo>
                  <a:close/>
                </a:path>
                <a:path w="7620" h="445770">
                  <a:moveTo>
                    <a:pt x="7619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19" y="288290"/>
                  </a:lnTo>
                  <a:lnTo>
                    <a:pt x="7619" y="284480"/>
                  </a:lnTo>
                  <a:close/>
                </a:path>
                <a:path w="7620" h="445770">
                  <a:moveTo>
                    <a:pt x="7619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19" y="290830"/>
                  </a:lnTo>
                  <a:lnTo>
                    <a:pt x="7619" y="288290"/>
                  </a:lnTo>
                  <a:close/>
                </a:path>
                <a:path w="7620" h="445770">
                  <a:moveTo>
                    <a:pt x="7619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19" y="294640"/>
                  </a:lnTo>
                  <a:lnTo>
                    <a:pt x="7619" y="290830"/>
                  </a:lnTo>
                  <a:close/>
                </a:path>
                <a:path w="7620" h="445770">
                  <a:moveTo>
                    <a:pt x="7619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19" y="297180"/>
                  </a:lnTo>
                  <a:lnTo>
                    <a:pt x="7619" y="294640"/>
                  </a:lnTo>
                  <a:close/>
                </a:path>
                <a:path w="7620" h="445770">
                  <a:moveTo>
                    <a:pt x="7619" y="297180"/>
                  </a:moveTo>
                  <a:lnTo>
                    <a:pt x="0" y="297180"/>
                  </a:lnTo>
                  <a:lnTo>
                    <a:pt x="0" y="309880"/>
                  </a:lnTo>
                  <a:lnTo>
                    <a:pt x="7619" y="309880"/>
                  </a:lnTo>
                  <a:lnTo>
                    <a:pt x="7619" y="297180"/>
                  </a:lnTo>
                  <a:close/>
                </a:path>
                <a:path w="7620" h="445770">
                  <a:moveTo>
                    <a:pt x="7619" y="309880"/>
                  </a:moveTo>
                  <a:lnTo>
                    <a:pt x="0" y="30988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09880"/>
                  </a:lnTo>
                  <a:close/>
                </a:path>
                <a:path w="7620" h="445770">
                  <a:moveTo>
                    <a:pt x="7619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39090"/>
                  </a:lnTo>
                  <a:close/>
                </a:path>
                <a:path w="7620" h="445770">
                  <a:moveTo>
                    <a:pt x="7619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5440"/>
                  </a:lnTo>
                  <a:close/>
                </a:path>
                <a:path w="7620" h="445770">
                  <a:moveTo>
                    <a:pt x="7619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51790"/>
                  </a:lnTo>
                  <a:close/>
                </a:path>
                <a:path w="7620" h="445770">
                  <a:moveTo>
                    <a:pt x="7619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4330"/>
                  </a:lnTo>
                  <a:close/>
                </a:path>
                <a:path w="7620" h="445770">
                  <a:moveTo>
                    <a:pt x="7619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8140"/>
                  </a:lnTo>
                  <a:close/>
                </a:path>
                <a:path w="7620" h="445770">
                  <a:moveTo>
                    <a:pt x="7619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60680"/>
                  </a:lnTo>
                  <a:close/>
                </a:path>
                <a:path w="7620" h="445770">
                  <a:moveTo>
                    <a:pt x="7619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4490"/>
                  </a:lnTo>
                  <a:close/>
                </a:path>
                <a:path w="7620" h="445770">
                  <a:moveTo>
                    <a:pt x="7619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19" y="370840"/>
                  </a:lnTo>
                  <a:lnTo>
                    <a:pt x="7619" y="367030"/>
                  </a:lnTo>
                  <a:close/>
                </a:path>
                <a:path w="7620" h="445770">
                  <a:moveTo>
                    <a:pt x="7619" y="370840"/>
                  </a:moveTo>
                  <a:lnTo>
                    <a:pt x="0" y="370840"/>
                  </a:lnTo>
                  <a:lnTo>
                    <a:pt x="0" y="373380"/>
                  </a:lnTo>
                  <a:lnTo>
                    <a:pt x="7619" y="373380"/>
                  </a:lnTo>
                  <a:lnTo>
                    <a:pt x="7619" y="370840"/>
                  </a:lnTo>
                  <a:close/>
                </a:path>
                <a:path w="7620" h="445770">
                  <a:moveTo>
                    <a:pt x="7619" y="373380"/>
                  </a:moveTo>
                  <a:lnTo>
                    <a:pt x="0" y="373380"/>
                  </a:lnTo>
                  <a:lnTo>
                    <a:pt x="0" y="393700"/>
                  </a:lnTo>
                  <a:lnTo>
                    <a:pt x="7619" y="393700"/>
                  </a:lnTo>
                  <a:lnTo>
                    <a:pt x="7619" y="373380"/>
                  </a:lnTo>
                  <a:close/>
                </a:path>
                <a:path w="7620" h="445770">
                  <a:moveTo>
                    <a:pt x="7619" y="393700"/>
                  </a:moveTo>
                  <a:lnTo>
                    <a:pt x="0" y="393700"/>
                  </a:lnTo>
                  <a:lnTo>
                    <a:pt x="0" y="400050"/>
                  </a:lnTo>
                  <a:lnTo>
                    <a:pt x="7619" y="400050"/>
                  </a:lnTo>
                  <a:lnTo>
                    <a:pt x="7619" y="393700"/>
                  </a:lnTo>
                  <a:close/>
                </a:path>
                <a:path w="7620" h="445770">
                  <a:moveTo>
                    <a:pt x="7619" y="442087"/>
                  </a:moveTo>
                  <a:lnTo>
                    <a:pt x="5079" y="442087"/>
                  </a:lnTo>
                  <a:lnTo>
                    <a:pt x="5079" y="443230"/>
                  </a:lnTo>
                  <a:lnTo>
                    <a:pt x="6350" y="443230"/>
                  </a:lnTo>
                  <a:lnTo>
                    <a:pt x="6350" y="445770"/>
                  </a:lnTo>
                  <a:lnTo>
                    <a:pt x="7619" y="445770"/>
                  </a:lnTo>
                  <a:lnTo>
                    <a:pt x="7619" y="442087"/>
                  </a:lnTo>
                  <a:close/>
                </a:path>
                <a:path w="7620" h="445770">
                  <a:moveTo>
                    <a:pt x="7619" y="434467"/>
                  </a:moveTo>
                  <a:lnTo>
                    <a:pt x="3810" y="434467"/>
                  </a:lnTo>
                  <a:lnTo>
                    <a:pt x="3810" y="440817"/>
                  </a:lnTo>
                  <a:lnTo>
                    <a:pt x="5079" y="440817"/>
                  </a:lnTo>
                  <a:lnTo>
                    <a:pt x="5079" y="441960"/>
                  </a:lnTo>
                  <a:lnTo>
                    <a:pt x="7619" y="441960"/>
                  </a:lnTo>
                  <a:lnTo>
                    <a:pt x="7619" y="434467"/>
                  </a:lnTo>
                  <a:close/>
                </a:path>
                <a:path w="7620" h="445770">
                  <a:moveTo>
                    <a:pt x="7619" y="429387"/>
                  </a:moveTo>
                  <a:lnTo>
                    <a:pt x="2539" y="429387"/>
                  </a:lnTo>
                  <a:lnTo>
                    <a:pt x="2539" y="433070"/>
                  </a:lnTo>
                  <a:lnTo>
                    <a:pt x="3810" y="433070"/>
                  </a:lnTo>
                  <a:lnTo>
                    <a:pt x="3810" y="434340"/>
                  </a:lnTo>
                  <a:lnTo>
                    <a:pt x="7619" y="434340"/>
                  </a:lnTo>
                  <a:lnTo>
                    <a:pt x="7619" y="429387"/>
                  </a:lnTo>
                  <a:close/>
                </a:path>
                <a:path w="7620" h="445770">
                  <a:moveTo>
                    <a:pt x="7619" y="423037"/>
                  </a:moveTo>
                  <a:lnTo>
                    <a:pt x="1269" y="423037"/>
                  </a:lnTo>
                  <a:lnTo>
                    <a:pt x="1269" y="424180"/>
                  </a:lnTo>
                  <a:lnTo>
                    <a:pt x="2539" y="424180"/>
                  </a:lnTo>
                  <a:lnTo>
                    <a:pt x="2539" y="429260"/>
                  </a:lnTo>
                  <a:lnTo>
                    <a:pt x="7619" y="429260"/>
                  </a:lnTo>
                  <a:lnTo>
                    <a:pt x="7619" y="423037"/>
                  </a:lnTo>
                  <a:close/>
                </a:path>
                <a:path w="7620" h="445770">
                  <a:moveTo>
                    <a:pt x="7619" y="416687"/>
                  </a:moveTo>
                  <a:lnTo>
                    <a:pt x="0" y="416687"/>
                  </a:lnTo>
                  <a:lnTo>
                    <a:pt x="0" y="417830"/>
                  </a:lnTo>
                  <a:lnTo>
                    <a:pt x="1269" y="417830"/>
                  </a:lnTo>
                  <a:lnTo>
                    <a:pt x="1269" y="422910"/>
                  </a:lnTo>
                  <a:lnTo>
                    <a:pt x="7619" y="422910"/>
                  </a:lnTo>
                  <a:lnTo>
                    <a:pt x="7619" y="416687"/>
                  </a:lnTo>
                  <a:close/>
                </a:path>
                <a:path w="7620" h="445770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45770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45770">
                  <a:moveTo>
                    <a:pt x="7619" y="400177"/>
                  </a:moveTo>
                  <a:lnTo>
                    <a:pt x="0" y="40017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400177"/>
                  </a:lnTo>
                  <a:close/>
                </a:path>
              </a:pathLst>
            </a:custGeom>
            <a:solidFill>
              <a:srgbClr val="64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3774440" y="5662929"/>
              <a:ext cx="7620" cy="414020"/>
            </a:xfrm>
            <a:custGeom>
              <a:avLst/>
              <a:gdLst/>
              <a:ahLst/>
              <a:cxnLst/>
              <a:rect l="l" t="t" r="r" b="b"/>
              <a:pathLst>
                <a:path w="7620" h="414020">
                  <a:moveTo>
                    <a:pt x="762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7620" h="414020">
                  <a:moveTo>
                    <a:pt x="762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close/>
                </a:path>
                <a:path w="7620" h="414020">
                  <a:moveTo>
                    <a:pt x="762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414020">
                  <a:moveTo>
                    <a:pt x="762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414020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14020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14020">
                  <a:moveTo>
                    <a:pt x="762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20" y="21590"/>
                  </a:lnTo>
                  <a:lnTo>
                    <a:pt x="7620" y="17780"/>
                  </a:lnTo>
                  <a:close/>
                </a:path>
                <a:path w="7620" h="414020">
                  <a:moveTo>
                    <a:pt x="762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1590"/>
                  </a:lnTo>
                  <a:close/>
                </a:path>
                <a:path w="7620" h="414020">
                  <a:moveTo>
                    <a:pt x="7620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20" y="27940"/>
                  </a:lnTo>
                  <a:lnTo>
                    <a:pt x="7620" y="24130"/>
                  </a:lnTo>
                  <a:close/>
                </a:path>
                <a:path w="7620" h="414020">
                  <a:moveTo>
                    <a:pt x="7620" y="27940"/>
                  </a:moveTo>
                  <a:lnTo>
                    <a:pt x="0" y="27940"/>
                  </a:lnTo>
                  <a:lnTo>
                    <a:pt x="0" y="34290"/>
                  </a:lnTo>
                  <a:lnTo>
                    <a:pt x="7620" y="34290"/>
                  </a:lnTo>
                  <a:lnTo>
                    <a:pt x="7620" y="27940"/>
                  </a:lnTo>
                  <a:close/>
                </a:path>
                <a:path w="7620" h="414020">
                  <a:moveTo>
                    <a:pt x="762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  <a:path w="7620" h="414020">
                  <a:moveTo>
                    <a:pt x="762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6830"/>
                  </a:lnTo>
                  <a:close/>
                </a:path>
                <a:path w="7620" h="414020">
                  <a:moveTo>
                    <a:pt x="762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40640"/>
                  </a:lnTo>
                  <a:close/>
                </a:path>
                <a:path w="7620" h="414020">
                  <a:moveTo>
                    <a:pt x="7620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7620" y="46990"/>
                  </a:lnTo>
                  <a:lnTo>
                    <a:pt x="7620" y="43180"/>
                  </a:lnTo>
                  <a:close/>
                </a:path>
                <a:path w="7620" h="414020">
                  <a:moveTo>
                    <a:pt x="7620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6990"/>
                  </a:lnTo>
                  <a:close/>
                </a:path>
                <a:path w="7620" h="414020">
                  <a:moveTo>
                    <a:pt x="7620" y="49530"/>
                  </a:moveTo>
                  <a:lnTo>
                    <a:pt x="0" y="4953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9530"/>
                  </a:lnTo>
                  <a:close/>
                </a:path>
                <a:path w="7620" h="414020">
                  <a:moveTo>
                    <a:pt x="7620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20" y="59690"/>
                  </a:lnTo>
                  <a:lnTo>
                    <a:pt x="7620" y="55880"/>
                  </a:lnTo>
                  <a:close/>
                </a:path>
                <a:path w="7620" h="414020">
                  <a:moveTo>
                    <a:pt x="7620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9690"/>
                  </a:lnTo>
                  <a:close/>
                </a:path>
                <a:path w="7620" h="414020">
                  <a:moveTo>
                    <a:pt x="7620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20" y="66040"/>
                  </a:lnTo>
                  <a:lnTo>
                    <a:pt x="7620" y="62230"/>
                  </a:lnTo>
                  <a:close/>
                </a:path>
                <a:path w="7620" h="414020">
                  <a:moveTo>
                    <a:pt x="7620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6040"/>
                  </a:lnTo>
                  <a:close/>
                </a:path>
                <a:path w="7620" h="414020">
                  <a:moveTo>
                    <a:pt x="7620" y="68580"/>
                  </a:moveTo>
                  <a:lnTo>
                    <a:pt x="0" y="6858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68580"/>
                  </a:lnTo>
                  <a:close/>
                </a:path>
                <a:path w="7620" h="414020">
                  <a:moveTo>
                    <a:pt x="762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81280"/>
                  </a:lnTo>
                  <a:close/>
                </a:path>
                <a:path w="7620" h="414020">
                  <a:moveTo>
                    <a:pt x="7620" y="85090"/>
                  </a:moveTo>
                  <a:lnTo>
                    <a:pt x="0" y="8509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5090"/>
                  </a:lnTo>
                  <a:close/>
                </a:path>
                <a:path w="7620" h="414020">
                  <a:moveTo>
                    <a:pt x="7620" y="91440"/>
                  </a:moveTo>
                  <a:lnTo>
                    <a:pt x="0" y="9144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1440"/>
                  </a:lnTo>
                  <a:close/>
                </a:path>
                <a:path w="7620" h="414020">
                  <a:moveTo>
                    <a:pt x="7620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7790"/>
                  </a:lnTo>
                  <a:close/>
                </a:path>
                <a:path w="7620" h="414020">
                  <a:moveTo>
                    <a:pt x="7620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20" y="104140"/>
                  </a:lnTo>
                  <a:lnTo>
                    <a:pt x="7620" y="100330"/>
                  </a:lnTo>
                  <a:close/>
                </a:path>
                <a:path w="7620" h="414020">
                  <a:moveTo>
                    <a:pt x="762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4140"/>
                  </a:lnTo>
                  <a:close/>
                </a:path>
                <a:path w="7620" h="414020">
                  <a:moveTo>
                    <a:pt x="7620" y="106680"/>
                  </a:moveTo>
                  <a:lnTo>
                    <a:pt x="0" y="106680"/>
                  </a:lnTo>
                  <a:lnTo>
                    <a:pt x="0" y="116840"/>
                  </a:lnTo>
                  <a:lnTo>
                    <a:pt x="7620" y="116840"/>
                  </a:lnTo>
                  <a:lnTo>
                    <a:pt x="7620" y="106680"/>
                  </a:lnTo>
                  <a:close/>
                </a:path>
                <a:path w="7620" h="414020">
                  <a:moveTo>
                    <a:pt x="762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6840"/>
                  </a:lnTo>
                  <a:close/>
                </a:path>
                <a:path w="7620" h="414020">
                  <a:moveTo>
                    <a:pt x="7620" y="119380"/>
                  </a:moveTo>
                  <a:lnTo>
                    <a:pt x="0" y="11938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19380"/>
                  </a:lnTo>
                  <a:close/>
                </a:path>
                <a:path w="7620" h="414020">
                  <a:moveTo>
                    <a:pt x="7620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7620" y="135890"/>
                  </a:lnTo>
                  <a:lnTo>
                    <a:pt x="7620" y="132080"/>
                  </a:lnTo>
                  <a:close/>
                </a:path>
                <a:path w="7620" h="414020">
                  <a:moveTo>
                    <a:pt x="7620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5890"/>
                  </a:lnTo>
                  <a:close/>
                </a:path>
                <a:path w="7620" h="414020">
                  <a:moveTo>
                    <a:pt x="7620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20" y="142240"/>
                  </a:lnTo>
                  <a:lnTo>
                    <a:pt x="7620" y="138430"/>
                  </a:lnTo>
                  <a:close/>
                </a:path>
                <a:path w="7620" h="414020">
                  <a:moveTo>
                    <a:pt x="7620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2240"/>
                  </a:lnTo>
                  <a:close/>
                </a:path>
                <a:path w="7620" h="414020">
                  <a:moveTo>
                    <a:pt x="762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20" y="148590"/>
                  </a:lnTo>
                  <a:lnTo>
                    <a:pt x="7620" y="144780"/>
                  </a:lnTo>
                  <a:close/>
                </a:path>
                <a:path w="7620" h="414020">
                  <a:moveTo>
                    <a:pt x="7620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8590"/>
                  </a:lnTo>
                  <a:close/>
                </a:path>
                <a:path w="7620" h="414020">
                  <a:moveTo>
                    <a:pt x="7620" y="151130"/>
                  </a:moveTo>
                  <a:lnTo>
                    <a:pt x="0" y="15113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1130"/>
                  </a:lnTo>
                  <a:close/>
                </a:path>
                <a:path w="7620" h="414020">
                  <a:moveTo>
                    <a:pt x="762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20" y="161290"/>
                  </a:lnTo>
                  <a:lnTo>
                    <a:pt x="7620" y="157480"/>
                  </a:lnTo>
                  <a:close/>
                </a:path>
                <a:path w="7620" h="414020">
                  <a:moveTo>
                    <a:pt x="762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1290"/>
                  </a:lnTo>
                  <a:close/>
                </a:path>
                <a:path w="7620" h="414020">
                  <a:moveTo>
                    <a:pt x="762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20" y="167640"/>
                  </a:lnTo>
                  <a:lnTo>
                    <a:pt x="7620" y="163830"/>
                  </a:lnTo>
                  <a:close/>
                </a:path>
                <a:path w="7620" h="414020">
                  <a:moveTo>
                    <a:pt x="762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7640"/>
                  </a:lnTo>
                  <a:close/>
                </a:path>
                <a:path w="7620" h="414020">
                  <a:moveTo>
                    <a:pt x="762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20" y="173990"/>
                  </a:lnTo>
                  <a:lnTo>
                    <a:pt x="7620" y="170180"/>
                  </a:lnTo>
                  <a:close/>
                </a:path>
                <a:path w="7620" h="414020">
                  <a:moveTo>
                    <a:pt x="762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close/>
                </a:path>
                <a:path w="7620" h="414020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414020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414020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414020">
                  <a:moveTo>
                    <a:pt x="762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6690"/>
                  </a:lnTo>
                  <a:close/>
                </a:path>
                <a:path w="7620" h="414020">
                  <a:moveTo>
                    <a:pt x="762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9230"/>
                  </a:lnTo>
                  <a:close/>
                </a:path>
                <a:path w="7620" h="414020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414020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414020">
                  <a:moveTo>
                    <a:pt x="762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14020">
                  <a:moveTo>
                    <a:pt x="762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201930"/>
                  </a:lnTo>
                  <a:close/>
                </a:path>
                <a:path w="7620" h="414020">
                  <a:moveTo>
                    <a:pt x="762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5740"/>
                  </a:lnTo>
                  <a:close/>
                </a:path>
                <a:path w="7620" h="414020">
                  <a:moveTo>
                    <a:pt x="762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8280"/>
                  </a:lnTo>
                  <a:close/>
                </a:path>
                <a:path w="7620" h="414020">
                  <a:moveTo>
                    <a:pt x="762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2090"/>
                  </a:lnTo>
                  <a:close/>
                </a:path>
                <a:path w="7620" h="414020">
                  <a:moveTo>
                    <a:pt x="762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4630"/>
                  </a:lnTo>
                  <a:close/>
                </a:path>
                <a:path w="7620" h="414020">
                  <a:moveTo>
                    <a:pt x="762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8440"/>
                  </a:lnTo>
                  <a:close/>
                </a:path>
                <a:path w="7620" h="414020">
                  <a:moveTo>
                    <a:pt x="762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20" y="224790"/>
                  </a:lnTo>
                  <a:lnTo>
                    <a:pt x="7620" y="220980"/>
                  </a:lnTo>
                  <a:close/>
                </a:path>
                <a:path w="7620" h="414020">
                  <a:moveTo>
                    <a:pt x="7620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4790"/>
                  </a:lnTo>
                  <a:close/>
                </a:path>
                <a:path w="7620" h="414020">
                  <a:moveTo>
                    <a:pt x="7620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27330"/>
                  </a:lnTo>
                  <a:close/>
                </a:path>
                <a:path w="7620" h="414020">
                  <a:moveTo>
                    <a:pt x="762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31140"/>
                  </a:lnTo>
                  <a:close/>
                </a:path>
                <a:path w="7620" h="414020">
                  <a:moveTo>
                    <a:pt x="762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3680"/>
                  </a:lnTo>
                  <a:close/>
                </a:path>
                <a:path w="7620" h="414020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414020">
                  <a:moveTo>
                    <a:pt x="7620" y="240030"/>
                  </a:moveTo>
                  <a:lnTo>
                    <a:pt x="0" y="24003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0030"/>
                  </a:lnTo>
                  <a:close/>
                </a:path>
                <a:path w="7620" h="414020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414020">
                  <a:moveTo>
                    <a:pt x="762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50190"/>
                  </a:lnTo>
                  <a:close/>
                </a:path>
                <a:path w="7620" h="414020">
                  <a:moveTo>
                    <a:pt x="762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2730"/>
                  </a:lnTo>
                  <a:close/>
                </a:path>
                <a:path w="7620" h="414020">
                  <a:moveTo>
                    <a:pt x="762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414020">
                  <a:moveTo>
                    <a:pt x="762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9080"/>
                  </a:lnTo>
                  <a:close/>
                </a:path>
                <a:path w="7620" h="414020">
                  <a:moveTo>
                    <a:pt x="762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2890"/>
                  </a:lnTo>
                  <a:close/>
                </a:path>
                <a:path w="7620" h="414020">
                  <a:moveTo>
                    <a:pt x="762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20" y="269240"/>
                  </a:lnTo>
                  <a:lnTo>
                    <a:pt x="7620" y="265430"/>
                  </a:lnTo>
                  <a:close/>
                </a:path>
                <a:path w="7620" h="414020">
                  <a:moveTo>
                    <a:pt x="762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9240"/>
                  </a:lnTo>
                  <a:close/>
                </a:path>
                <a:path w="7620" h="414020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414020">
                  <a:moveTo>
                    <a:pt x="762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5590"/>
                  </a:lnTo>
                  <a:close/>
                </a:path>
                <a:path w="7620" h="414020">
                  <a:moveTo>
                    <a:pt x="762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20" y="281940"/>
                  </a:lnTo>
                  <a:lnTo>
                    <a:pt x="7620" y="278130"/>
                  </a:lnTo>
                  <a:close/>
                </a:path>
                <a:path w="7620" h="414020">
                  <a:moveTo>
                    <a:pt x="762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1940"/>
                  </a:lnTo>
                  <a:close/>
                </a:path>
                <a:path w="7620" h="414020">
                  <a:moveTo>
                    <a:pt x="762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84480"/>
                  </a:lnTo>
                  <a:close/>
                </a:path>
                <a:path w="7620" h="414020">
                  <a:moveTo>
                    <a:pt x="7620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8290"/>
                  </a:lnTo>
                  <a:close/>
                </a:path>
                <a:path w="7620" h="414020">
                  <a:moveTo>
                    <a:pt x="7620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90830"/>
                  </a:lnTo>
                  <a:close/>
                </a:path>
                <a:path w="7620" h="414020">
                  <a:moveTo>
                    <a:pt x="7620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4640"/>
                  </a:lnTo>
                  <a:close/>
                </a:path>
                <a:path w="7620" h="414020">
                  <a:moveTo>
                    <a:pt x="7620" y="297180"/>
                  </a:moveTo>
                  <a:lnTo>
                    <a:pt x="0" y="29718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297180"/>
                  </a:lnTo>
                  <a:close/>
                </a:path>
                <a:path w="7620" h="414020">
                  <a:moveTo>
                    <a:pt x="7620" y="309880"/>
                  </a:moveTo>
                  <a:lnTo>
                    <a:pt x="0" y="30988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09880"/>
                  </a:lnTo>
                  <a:close/>
                </a:path>
                <a:path w="7620" h="414020">
                  <a:moveTo>
                    <a:pt x="762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39090"/>
                  </a:lnTo>
                  <a:close/>
                </a:path>
                <a:path w="7620" h="414020">
                  <a:moveTo>
                    <a:pt x="7620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5440"/>
                  </a:lnTo>
                  <a:close/>
                </a:path>
                <a:path w="7620" h="414020">
                  <a:moveTo>
                    <a:pt x="762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1790"/>
                  </a:lnTo>
                  <a:close/>
                </a:path>
                <a:path w="7620" h="414020">
                  <a:moveTo>
                    <a:pt x="762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4330"/>
                  </a:lnTo>
                  <a:close/>
                </a:path>
                <a:path w="7620" h="414020">
                  <a:moveTo>
                    <a:pt x="762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8140"/>
                  </a:lnTo>
                  <a:close/>
                </a:path>
                <a:path w="7620" h="414020">
                  <a:moveTo>
                    <a:pt x="7620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60680"/>
                  </a:lnTo>
                  <a:close/>
                </a:path>
                <a:path w="7620" h="414020">
                  <a:moveTo>
                    <a:pt x="7620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4490"/>
                  </a:lnTo>
                  <a:close/>
                </a:path>
                <a:path w="7620" h="414020">
                  <a:moveTo>
                    <a:pt x="7620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7030"/>
                  </a:lnTo>
                  <a:close/>
                </a:path>
                <a:path w="7620" h="414020">
                  <a:moveTo>
                    <a:pt x="7620" y="370840"/>
                  </a:moveTo>
                  <a:lnTo>
                    <a:pt x="0" y="370840"/>
                  </a:lnTo>
                  <a:lnTo>
                    <a:pt x="0" y="373380"/>
                  </a:lnTo>
                  <a:lnTo>
                    <a:pt x="7620" y="373380"/>
                  </a:lnTo>
                  <a:lnTo>
                    <a:pt x="7620" y="370840"/>
                  </a:lnTo>
                  <a:close/>
                </a:path>
                <a:path w="7620" h="414020">
                  <a:moveTo>
                    <a:pt x="7620" y="373380"/>
                  </a:moveTo>
                  <a:lnTo>
                    <a:pt x="0" y="373380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73380"/>
                  </a:lnTo>
                  <a:close/>
                </a:path>
                <a:path w="7620" h="414020">
                  <a:moveTo>
                    <a:pt x="7620" y="393700"/>
                  </a:moveTo>
                  <a:lnTo>
                    <a:pt x="0" y="393700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700"/>
                  </a:lnTo>
                  <a:close/>
                </a:path>
                <a:path w="7620" h="414020">
                  <a:moveTo>
                    <a:pt x="3810" y="410337"/>
                  </a:moveTo>
                  <a:lnTo>
                    <a:pt x="0" y="410337"/>
                  </a:lnTo>
                  <a:lnTo>
                    <a:pt x="0" y="414020"/>
                  </a:lnTo>
                  <a:lnTo>
                    <a:pt x="1270" y="414020"/>
                  </a:lnTo>
                  <a:lnTo>
                    <a:pt x="1270" y="412750"/>
                  </a:lnTo>
                  <a:lnTo>
                    <a:pt x="2540" y="412750"/>
                  </a:lnTo>
                  <a:lnTo>
                    <a:pt x="2540" y="411480"/>
                  </a:lnTo>
                  <a:lnTo>
                    <a:pt x="3810" y="411480"/>
                  </a:lnTo>
                  <a:lnTo>
                    <a:pt x="3810" y="410337"/>
                  </a:lnTo>
                  <a:close/>
                </a:path>
                <a:path w="7620" h="414020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3810" y="410210"/>
                  </a:lnTo>
                  <a:lnTo>
                    <a:pt x="5079" y="410337"/>
                  </a:lnTo>
                  <a:lnTo>
                    <a:pt x="5080" y="407670"/>
                  </a:lnTo>
                  <a:lnTo>
                    <a:pt x="6350" y="407670"/>
                  </a:lnTo>
                  <a:lnTo>
                    <a:pt x="6350" y="406400"/>
                  </a:lnTo>
                  <a:lnTo>
                    <a:pt x="7620" y="406400"/>
                  </a:lnTo>
                  <a:lnTo>
                    <a:pt x="7620" y="403987"/>
                  </a:lnTo>
                  <a:close/>
                </a:path>
                <a:path w="7620" h="414020">
                  <a:moveTo>
                    <a:pt x="7620" y="400177"/>
                  </a:moveTo>
                  <a:lnTo>
                    <a:pt x="0" y="40017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400177"/>
                  </a:lnTo>
                  <a:close/>
                </a:path>
              </a:pathLst>
            </a:custGeom>
            <a:solidFill>
              <a:srgbClr val="61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3768090" y="5661660"/>
              <a:ext cx="6350" cy="423545"/>
            </a:xfrm>
            <a:custGeom>
              <a:avLst/>
              <a:gdLst/>
              <a:ahLst/>
              <a:cxnLst/>
              <a:rect l="l" t="t" r="r" b="b"/>
              <a:pathLst>
                <a:path w="6350" h="423545">
                  <a:moveTo>
                    <a:pt x="50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1269"/>
                  </a:lnTo>
                  <a:lnTo>
                    <a:pt x="5080" y="1269"/>
                  </a:lnTo>
                  <a:lnTo>
                    <a:pt x="5080" y="0"/>
                  </a:lnTo>
                  <a:close/>
                </a:path>
                <a:path w="6350" h="423545">
                  <a:moveTo>
                    <a:pt x="635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3809"/>
                  </a:lnTo>
                  <a:close/>
                </a:path>
                <a:path w="6350" h="423545">
                  <a:moveTo>
                    <a:pt x="635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6350"/>
                  </a:lnTo>
                  <a:close/>
                </a:path>
                <a:path w="6350" h="423545">
                  <a:moveTo>
                    <a:pt x="635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10159"/>
                  </a:lnTo>
                  <a:close/>
                </a:path>
                <a:path w="6350" h="423545">
                  <a:moveTo>
                    <a:pt x="635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12700"/>
                  </a:lnTo>
                  <a:close/>
                </a:path>
                <a:path w="6350" h="423545">
                  <a:moveTo>
                    <a:pt x="635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6509"/>
                  </a:lnTo>
                  <a:close/>
                </a:path>
                <a:path w="6350" h="423545">
                  <a:moveTo>
                    <a:pt x="635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19050"/>
                  </a:lnTo>
                  <a:close/>
                </a:path>
                <a:path w="6350" h="423545">
                  <a:moveTo>
                    <a:pt x="6350" y="22860"/>
                  </a:moveTo>
                  <a:lnTo>
                    <a:pt x="0" y="22860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2860"/>
                  </a:lnTo>
                  <a:close/>
                </a:path>
                <a:path w="6350" h="423545">
                  <a:moveTo>
                    <a:pt x="635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5400"/>
                  </a:lnTo>
                  <a:close/>
                </a:path>
                <a:path w="6350" h="423545">
                  <a:moveTo>
                    <a:pt x="6350" y="29209"/>
                  </a:moveTo>
                  <a:lnTo>
                    <a:pt x="0" y="29209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29209"/>
                  </a:lnTo>
                  <a:close/>
                </a:path>
                <a:path w="6350" h="423545">
                  <a:moveTo>
                    <a:pt x="635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5559"/>
                  </a:lnTo>
                  <a:close/>
                </a:path>
                <a:path w="6350" h="423545">
                  <a:moveTo>
                    <a:pt x="635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8100"/>
                  </a:lnTo>
                  <a:close/>
                </a:path>
                <a:path w="6350" h="423545">
                  <a:moveTo>
                    <a:pt x="635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1909"/>
                  </a:lnTo>
                  <a:close/>
                </a:path>
                <a:path w="6350" h="423545">
                  <a:moveTo>
                    <a:pt x="635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4450"/>
                  </a:lnTo>
                  <a:close/>
                </a:path>
                <a:path w="6350" h="423545">
                  <a:moveTo>
                    <a:pt x="635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8259"/>
                  </a:lnTo>
                  <a:close/>
                </a:path>
                <a:path w="6350" h="423545">
                  <a:moveTo>
                    <a:pt x="6350" y="50800"/>
                  </a:moveTo>
                  <a:lnTo>
                    <a:pt x="0" y="50800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0800"/>
                  </a:lnTo>
                  <a:close/>
                </a:path>
                <a:path w="6350" h="423545">
                  <a:moveTo>
                    <a:pt x="635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6350" y="60959"/>
                  </a:lnTo>
                  <a:lnTo>
                    <a:pt x="6350" y="57150"/>
                  </a:lnTo>
                  <a:close/>
                </a:path>
                <a:path w="6350" h="423545">
                  <a:moveTo>
                    <a:pt x="6350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60959"/>
                  </a:lnTo>
                  <a:close/>
                </a:path>
                <a:path w="6350" h="423545">
                  <a:moveTo>
                    <a:pt x="635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63500"/>
                  </a:lnTo>
                  <a:close/>
                </a:path>
                <a:path w="6350" h="423545">
                  <a:moveTo>
                    <a:pt x="6350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6350" y="69849"/>
                  </a:lnTo>
                  <a:lnTo>
                    <a:pt x="6350" y="67309"/>
                  </a:lnTo>
                  <a:close/>
                </a:path>
                <a:path w="6350" h="423545">
                  <a:moveTo>
                    <a:pt x="6350" y="69850"/>
                  </a:moveTo>
                  <a:lnTo>
                    <a:pt x="0" y="69850"/>
                  </a:lnTo>
                  <a:lnTo>
                    <a:pt x="0" y="82549"/>
                  </a:lnTo>
                  <a:lnTo>
                    <a:pt x="6350" y="82549"/>
                  </a:lnTo>
                  <a:lnTo>
                    <a:pt x="6350" y="69850"/>
                  </a:lnTo>
                  <a:close/>
                </a:path>
                <a:path w="6350" h="423545">
                  <a:moveTo>
                    <a:pt x="635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2550"/>
                  </a:lnTo>
                  <a:close/>
                </a:path>
                <a:path w="6350" h="423545">
                  <a:moveTo>
                    <a:pt x="6350" y="86359"/>
                  </a:moveTo>
                  <a:lnTo>
                    <a:pt x="0" y="86359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86359"/>
                  </a:lnTo>
                  <a:close/>
                </a:path>
                <a:path w="6350" h="423545">
                  <a:moveTo>
                    <a:pt x="6350" y="92709"/>
                  </a:moveTo>
                  <a:lnTo>
                    <a:pt x="0" y="92709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2709"/>
                  </a:lnTo>
                  <a:close/>
                </a:path>
                <a:path w="6350" h="423545">
                  <a:moveTo>
                    <a:pt x="635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9059"/>
                  </a:lnTo>
                  <a:close/>
                </a:path>
                <a:path w="6350" h="423545">
                  <a:moveTo>
                    <a:pt x="635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1600"/>
                  </a:lnTo>
                  <a:close/>
                </a:path>
                <a:path w="6350" h="423545">
                  <a:moveTo>
                    <a:pt x="635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6350" y="107949"/>
                  </a:lnTo>
                  <a:lnTo>
                    <a:pt x="6350" y="105409"/>
                  </a:lnTo>
                  <a:close/>
                </a:path>
                <a:path w="6350" h="423545">
                  <a:moveTo>
                    <a:pt x="6350" y="107950"/>
                  </a:moveTo>
                  <a:lnTo>
                    <a:pt x="0" y="107950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07950"/>
                  </a:lnTo>
                  <a:close/>
                </a:path>
                <a:path w="6350" h="423545">
                  <a:moveTo>
                    <a:pt x="635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6350" y="120649"/>
                  </a:lnTo>
                  <a:lnTo>
                    <a:pt x="6350" y="118109"/>
                  </a:lnTo>
                  <a:close/>
                </a:path>
                <a:path w="6350" h="423545">
                  <a:moveTo>
                    <a:pt x="6350" y="120650"/>
                  </a:moveTo>
                  <a:lnTo>
                    <a:pt x="1270" y="120650"/>
                  </a:lnTo>
                  <a:lnTo>
                    <a:pt x="1270" y="123189"/>
                  </a:lnTo>
                  <a:lnTo>
                    <a:pt x="2539" y="123189"/>
                  </a:lnTo>
                  <a:lnTo>
                    <a:pt x="2539" y="126999"/>
                  </a:lnTo>
                  <a:lnTo>
                    <a:pt x="3810" y="126999"/>
                  </a:lnTo>
                  <a:lnTo>
                    <a:pt x="3810" y="133349"/>
                  </a:lnTo>
                  <a:lnTo>
                    <a:pt x="6350" y="133349"/>
                  </a:lnTo>
                  <a:lnTo>
                    <a:pt x="6350" y="120650"/>
                  </a:lnTo>
                  <a:close/>
                </a:path>
                <a:path w="6350" h="423545">
                  <a:moveTo>
                    <a:pt x="6350" y="133350"/>
                  </a:moveTo>
                  <a:lnTo>
                    <a:pt x="3810" y="133350"/>
                  </a:lnTo>
                  <a:lnTo>
                    <a:pt x="3810" y="134619"/>
                  </a:lnTo>
                  <a:lnTo>
                    <a:pt x="5080" y="134619"/>
                  </a:lnTo>
                  <a:lnTo>
                    <a:pt x="5080" y="137159"/>
                  </a:lnTo>
                  <a:lnTo>
                    <a:pt x="6350" y="137159"/>
                  </a:lnTo>
                  <a:lnTo>
                    <a:pt x="6350" y="133350"/>
                  </a:lnTo>
                  <a:close/>
                </a:path>
                <a:path w="6350" h="423545">
                  <a:moveTo>
                    <a:pt x="6350" y="137159"/>
                  </a:moveTo>
                  <a:lnTo>
                    <a:pt x="5080" y="137159"/>
                  </a:lnTo>
                  <a:lnTo>
                    <a:pt x="5080" y="139699"/>
                  </a:lnTo>
                  <a:lnTo>
                    <a:pt x="6350" y="139699"/>
                  </a:lnTo>
                  <a:lnTo>
                    <a:pt x="6350" y="137159"/>
                  </a:lnTo>
                  <a:close/>
                </a:path>
                <a:path w="6350" h="423545">
                  <a:moveTo>
                    <a:pt x="6350" y="139700"/>
                  </a:moveTo>
                  <a:lnTo>
                    <a:pt x="5080" y="139700"/>
                  </a:lnTo>
                  <a:lnTo>
                    <a:pt x="5080" y="140969"/>
                  </a:lnTo>
                  <a:lnTo>
                    <a:pt x="6350" y="140969"/>
                  </a:lnTo>
                  <a:lnTo>
                    <a:pt x="6350" y="139700"/>
                  </a:lnTo>
                  <a:close/>
                </a:path>
                <a:path w="6350" h="423545">
                  <a:moveTo>
                    <a:pt x="6350" y="158750"/>
                  </a:moveTo>
                  <a:lnTo>
                    <a:pt x="3810" y="158750"/>
                  </a:lnTo>
                  <a:lnTo>
                    <a:pt x="3810" y="160019"/>
                  </a:lnTo>
                  <a:lnTo>
                    <a:pt x="1270" y="160019"/>
                  </a:lnTo>
                  <a:lnTo>
                    <a:pt x="1270" y="161289"/>
                  </a:lnTo>
                  <a:lnTo>
                    <a:pt x="0" y="161289"/>
                  </a:lnTo>
                  <a:lnTo>
                    <a:pt x="0" y="162559"/>
                  </a:lnTo>
                  <a:lnTo>
                    <a:pt x="6350" y="162559"/>
                  </a:lnTo>
                  <a:lnTo>
                    <a:pt x="6350" y="158750"/>
                  </a:lnTo>
                  <a:close/>
                </a:path>
                <a:path w="6350" h="423545">
                  <a:moveTo>
                    <a:pt x="635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6350" y="165099"/>
                  </a:lnTo>
                  <a:lnTo>
                    <a:pt x="6350" y="162559"/>
                  </a:lnTo>
                  <a:close/>
                </a:path>
                <a:path w="6350" h="423545">
                  <a:moveTo>
                    <a:pt x="6350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6350" y="168909"/>
                  </a:lnTo>
                  <a:lnTo>
                    <a:pt x="6350" y="165100"/>
                  </a:lnTo>
                  <a:close/>
                </a:path>
                <a:path w="6350" h="423545">
                  <a:moveTo>
                    <a:pt x="635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6350" y="171449"/>
                  </a:lnTo>
                  <a:lnTo>
                    <a:pt x="6350" y="168909"/>
                  </a:lnTo>
                  <a:close/>
                </a:path>
                <a:path w="6350" h="423545">
                  <a:moveTo>
                    <a:pt x="635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1450"/>
                  </a:lnTo>
                  <a:close/>
                </a:path>
                <a:path w="6350" h="423545">
                  <a:moveTo>
                    <a:pt x="635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5259"/>
                  </a:lnTo>
                  <a:close/>
                </a:path>
                <a:path w="6350" h="423545">
                  <a:moveTo>
                    <a:pt x="635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6350" y="181609"/>
                  </a:lnTo>
                  <a:lnTo>
                    <a:pt x="6350" y="177800"/>
                  </a:lnTo>
                  <a:close/>
                </a:path>
                <a:path w="6350" h="423545">
                  <a:moveTo>
                    <a:pt x="635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1609"/>
                  </a:lnTo>
                  <a:close/>
                </a:path>
                <a:path w="6350" h="423545">
                  <a:moveTo>
                    <a:pt x="635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4150"/>
                  </a:lnTo>
                  <a:close/>
                </a:path>
                <a:path w="6350" h="423545">
                  <a:moveTo>
                    <a:pt x="635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7959"/>
                  </a:lnTo>
                  <a:close/>
                </a:path>
                <a:path w="6350" h="423545">
                  <a:moveTo>
                    <a:pt x="635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6350" y="194309"/>
                  </a:lnTo>
                  <a:lnTo>
                    <a:pt x="6350" y="190500"/>
                  </a:lnTo>
                  <a:close/>
                </a:path>
                <a:path w="6350" h="423545">
                  <a:moveTo>
                    <a:pt x="635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4309"/>
                  </a:lnTo>
                  <a:close/>
                </a:path>
                <a:path w="6350" h="423545">
                  <a:moveTo>
                    <a:pt x="635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6850"/>
                  </a:lnTo>
                  <a:close/>
                </a:path>
                <a:path w="6350" h="423545">
                  <a:moveTo>
                    <a:pt x="635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200659"/>
                  </a:lnTo>
                  <a:close/>
                </a:path>
                <a:path w="6350" h="423545">
                  <a:moveTo>
                    <a:pt x="635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3200"/>
                  </a:lnTo>
                  <a:close/>
                </a:path>
                <a:path w="6350" h="423545">
                  <a:moveTo>
                    <a:pt x="635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7009"/>
                  </a:lnTo>
                  <a:close/>
                </a:path>
                <a:path w="6350" h="423545">
                  <a:moveTo>
                    <a:pt x="635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09550"/>
                  </a:lnTo>
                  <a:close/>
                </a:path>
                <a:path w="6350" h="423545">
                  <a:moveTo>
                    <a:pt x="6350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3359"/>
                  </a:lnTo>
                  <a:close/>
                </a:path>
                <a:path w="6350" h="423545">
                  <a:moveTo>
                    <a:pt x="6350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5900"/>
                  </a:lnTo>
                  <a:close/>
                </a:path>
                <a:path w="6350" h="423545">
                  <a:moveTo>
                    <a:pt x="635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9709"/>
                  </a:lnTo>
                  <a:close/>
                </a:path>
                <a:path w="6350" h="423545">
                  <a:moveTo>
                    <a:pt x="635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2250"/>
                  </a:lnTo>
                  <a:close/>
                </a:path>
                <a:path w="6350" h="423545">
                  <a:moveTo>
                    <a:pt x="635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6059"/>
                  </a:lnTo>
                  <a:close/>
                </a:path>
                <a:path w="6350" h="423545">
                  <a:moveTo>
                    <a:pt x="635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8600"/>
                  </a:lnTo>
                  <a:close/>
                </a:path>
                <a:path w="6350" h="423545">
                  <a:moveTo>
                    <a:pt x="6350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2409"/>
                  </a:lnTo>
                  <a:close/>
                </a:path>
                <a:path w="6350" h="423545">
                  <a:moveTo>
                    <a:pt x="6350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6350" y="238759"/>
                  </a:lnTo>
                  <a:lnTo>
                    <a:pt x="6350" y="234950"/>
                  </a:lnTo>
                  <a:close/>
                </a:path>
                <a:path w="6350" h="423545">
                  <a:moveTo>
                    <a:pt x="6350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8759"/>
                  </a:lnTo>
                  <a:close/>
                </a:path>
                <a:path w="6350" h="423545">
                  <a:moveTo>
                    <a:pt x="6350" y="241300"/>
                  </a:moveTo>
                  <a:lnTo>
                    <a:pt x="0" y="241300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1300"/>
                  </a:lnTo>
                  <a:close/>
                </a:path>
                <a:path w="6350" h="423545">
                  <a:moveTo>
                    <a:pt x="3810" y="247650"/>
                  </a:moveTo>
                  <a:lnTo>
                    <a:pt x="0" y="247650"/>
                  </a:lnTo>
                  <a:lnTo>
                    <a:pt x="0" y="250189"/>
                  </a:lnTo>
                  <a:lnTo>
                    <a:pt x="1270" y="250189"/>
                  </a:lnTo>
                  <a:lnTo>
                    <a:pt x="1270" y="248919"/>
                  </a:lnTo>
                  <a:lnTo>
                    <a:pt x="3810" y="248919"/>
                  </a:lnTo>
                  <a:lnTo>
                    <a:pt x="3810" y="247650"/>
                  </a:lnTo>
                  <a:close/>
                </a:path>
                <a:path w="6350" h="423545">
                  <a:moveTo>
                    <a:pt x="6350" y="292100"/>
                  </a:moveTo>
                  <a:lnTo>
                    <a:pt x="5080" y="292100"/>
                  </a:lnTo>
                  <a:lnTo>
                    <a:pt x="5080" y="295909"/>
                  </a:lnTo>
                  <a:lnTo>
                    <a:pt x="6350" y="295909"/>
                  </a:lnTo>
                  <a:lnTo>
                    <a:pt x="6350" y="292100"/>
                  </a:lnTo>
                  <a:close/>
                </a:path>
                <a:path w="6350" h="423545">
                  <a:moveTo>
                    <a:pt x="6350" y="295909"/>
                  </a:moveTo>
                  <a:lnTo>
                    <a:pt x="5080" y="295909"/>
                  </a:lnTo>
                  <a:lnTo>
                    <a:pt x="5080" y="298449"/>
                  </a:lnTo>
                  <a:lnTo>
                    <a:pt x="6350" y="298449"/>
                  </a:lnTo>
                  <a:lnTo>
                    <a:pt x="6350" y="295909"/>
                  </a:lnTo>
                  <a:close/>
                </a:path>
                <a:path w="6350" h="423545">
                  <a:moveTo>
                    <a:pt x="6350" y="298450"/>
                  </a:moveTo>
                  <a:lnTo>
                    <a:pt x="5080" y="298450"/>
                  </a:lnTo>
                  <a:lnTo>
                    <a:pt x="5080" y="299719"/>
                  </a:lnTo>
                  <a:lnTo>
                    <a:pt x="3810" y="299719"/>
                  </a:lnTo>
                  <a:lnTo>
                    <a:pt x="3810" y="311149"/>
                  </a:lnTo>
                  <a:lnTo>
                    <a:pt x="6350" y="311149"/>
                  </a:lnTo>
                  <a:lnTo>
                    <a:pt x="6350" y="298450"/>
                  </a:lnTo>
                  <a:close/>
                </a:path>
                <a:path w="6350" h="423545">
                  <a:moveTo>
                    <a:pt x="6350" y="311150"/>
                  </a:moveTo>
                  <a:lnTo>
                    <a:pt x="3810" y="311150"/>
                  </a:lnTo>
                  <a:lnTo>
                    <a:pt x="3810" y="312419"/>
                  </a:lnTo>
                  <a:lnTo>
                    <a:pt x="2539" y="312419"/>
                  </a:lnTo>
                  <a:lnTo>
                    <a:pt x="2539" y="318769"/>
                  </a:lnTo>
                  <a:lnTo>
                    <a:pt x="1270" y="318769"/>
                  </a:lnTo>
                  <a:lnTo>
                    <a:pt x="1270" y="322579"/>
                  </a:lnTo>
                  <a:lnTo>
                    <a:pt x="0" y="322579"/>
                  </a:lnTo>
                  <a:lnTo>
                    <a:pt x="0" y="340359"/>
                  </a:lnTo>
                  <a:lnTo>
                    <a:pt x="6350" y="340359"/>
                  </a:lnTo>
                  <a:lnTo>
                    <a:pt x="6350" y="311150"/>
                  </a:lnTo>
                  <a:close/>
                </a:path>
                <a:path w="6350" h="423545">
                  <a:moveTo>
                    <a:pt x="6350" y="340359"/>
                  </a:moveTo>
                  <a:lnTo>
                    <a:pt x="0" y="340359"/>
                  </a:lnTo>
                  <a:lnTo>
                    <a:pt x="0" y="346709"/>
                  </a:lnTo>
                  <a:lnTo>
                    <a:pt x="6350" y="346709"/>
                  </a:lnTo>
                  <a:lnTo>
                    <a:pt x="6350" y="340359"/>
                  </a:lnTo>
                  <a:close/>
                </a:path>
                <a:path w="6350" h="423545">
                  <a:moveTo>
                    <a:pt x="6350" y="346709"/>
                  </a:moveTo>
                  <a:lnTo>
                    <a:pt x="0" y="346709"/>
                  </a:lnTo>
                  <a:lnTo>
                    <a:pt x="0" y="353059"/>
                  </a:lnTo>
                  <a:lnTo>
                    <a:pt x="6350" y="353059"/>
                  </a:lnTo>
                  <a:lnTo>
                    <a:pt x="6350" y="346709"/>
                  </a:lnTo>
                  <a:close/>
                </a:path>
                <a:path w="6350" h="423545">
                  <a:moveTo>
                    <a:pt x="6350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6350" y="355599"/>
                  </a:lnTo>
                  <a:lnTo>
                    <a:pt x="6350" y="353059"/>
                  </a:lnTo>
                  <a:close/>
                </a:path>
                <a:path w="6350" h="423545">
                  <a:moveTo>
                    <a:pt x="6350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6350" y="359409"/>
                  </a:lnTo>
                  <a:lnTo>
                    <a:pt x="6350" y="355600"/>
                  </a:lnTo>
                  <a:close/>
                </a:path>
                <a:path w="6350" h="423545">
                  <a:moveTo>
                    <a:pt x="6350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6350" y="361949"/>
                  </a:lnTo>
                  <a:lnTo>
                    <a:pt x="6350" y="359409"/>
                  </a:lnTo>
                  <a:close/>
                </a:path>
                <a:path w="6350" h="423545">
                  <a:moveTo>
                    <a:pt x="6350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6350" y="365759"/>
                  </a:lnTo>
                  <a:lnTo>
                    <a:pt x="6350" y="361950"/>
                  </a:lnTo>
                  <a:close/>
                </a:path>
                <a:path w="6350" h="423545">
                  <a:moveTo>
                    <a:pt x="635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6350" y="368299"/>
                  </a:lnTo>
                  <a:lnTo>
                    <a:pt x="6350" y="365759"/>
                  </a:lnTo>
                  <a:close/>
                </a:path>
                <a:path w="6350" h="423545">
                  <a:moveTo>
                    <a:pt x="635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6350" y="372109"/>
                  </a:lnTo>
                  <a:lnTo>
                    <a:pt x="6350" y="368300"/>
                  </a:lnTo>
                  <a:close/>
                </a:path>
                <a:path w="6350" h="423545">
                  <a:moveTo>
                    <a:pt x="635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2109"/>
                  </a:lnTo>
                  <a:close/>
                </a:path>
                <a:path w="6350" h="423545">
                  <a:moveTo>
                    <a:pt x="6350" y="374650"/>
                  </a:moveTo>
                  <a:lnTo>
                    <a:pt x="0" y="374650"/>
                  </a:lnTo>
                  <a:lnTo>
                    <a:pt x="0" y="394969"/>
                  </a:lnTo>
                  <a:lnTo>
                    <a:pt x="6350" y="394969"/>
                  </a:lnTo>
                  <a:lnTo>
                    <a:pt x="6350" y="374650"/>
                  </a:lnTo>
                  <a:close/>
                </a:path>
                <a:path w="6350" h="423545">
                  <a:moveTo>
                    <a:pt x="6350" y="394969"/>
                  </a:moveTo>
                  <a:lnTo>
                    <a:pt x="0" y="394969"/>
                  </a:lnTo>
                  <a:lnTo>
                    <a:pt x="0" y="401319"/>
                  </a:lnTo>
                  <a:lnTo>
                    <a:pt x="6350" y="401319"/>
                  </a:lnTo>
                  <a:lnTo>
                    <a:pt x="6350" y="394969"/>
                  </a:lnTo>
                  <a:close/>
                </a:path>
                <a:path w="6350" h="423545">
                  <a:moveTo>
                    <a:pt x="5080" y="417956"/>
                  </a:moveTo>
                  <a:lnTo>
                    <a:pt x="0" y="417956"/>
                  </a:lnTo>
                  <a:lnTo>
                    <a:pt x="0" y="423036"/>
                  </a:lnTo>
                  <a:lnTo>
                    <a:pt x="1270" y="423036"/>
                  </a:lnTo>
                  <a:lnTo>
                    <a:pt x="1270" y="421639"/>
                  </a:lnTo>
                  <a:lnTo>
                    <a:pt x="2540" y="421639"/>
                  </a:lnTo>
                  <a:lnTo>
                    <a:pt x="2540" y="420369"/>
                  </a:lnTo>
                  <a:lnTo>
                    <a:pt x="3810" y="420369"/>
                  </a:lnTo>
                  <a:lnTo>
                    <a:pt x="3810" y="419099"/>
                  </a:lnTo>
                  <a:lnTo>
                    <a:pt x="5080" y="419099"/>
                  </a:lnTo>
                  <a:lnTo>
                    <a:pt x="5080" y="417956"/>
                  </a:lnTo>
                  <a:close/>
                </a:path>
                <a:path w="6350" h="423545">
                  <a:moveTo>
                    <a:pt x="635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5080" y="417829"/>
                  </a:lnTo>
                  <a:lnTo>
                    <a:pt x="5079" y="416686"/>
                  </a:lnTo>
                  <a:lnTo>
                    <a:pt x="6350" y="416686"/>
                  </a:lnTo>
                  <a:lnTo>
                    <a:pt x="6350" y="411606"/>
                  </a:lnTo>
                  <a:close/>
                </a:path>
                <a:path w="6350" h="423545">
                  <a:moveTo>
                    <a:pt x="635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6350" y="411479"/>
                  </a:lnTo>
                  <a:lnTo>
                    <a:pt x="6350" y="405256"/>
                  </a:lnTo>
                  <a:close/>
                </a:path>
                <a:path w="6350" h="423545">
                  <a:moveTo>
                    <a:pt x="6350" y="401446"/>
                  </a:moveTo>
                  <a:lnTo>
                    <a:pt x="0" y="401446"/>
                  </a:lnTo>
                  <a:lnTo>
                    <a:pt x="0" y="405129"/>
                  </a:lnTo>
                  <a:lnTo>
                    <a:pt x="6350" y="405129"/>
                  </a:lnTo>
                  <a:lnTo>
                    <a:pt x="6350" y="401446"/>
                  </a:lnTo>
                  <a:close/>
                </a:path>
              </a:pathLst>
            </a:custGeom>
            <a:solidFill>
              <a:srgbClr val="5E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3760470" y="5660389"/>
              <a:ext cx="7620" cy="433070"/>
            </a:xfrm>
            <a:custGeom>
              <a:avLst/>
              <a:gdLst/>
              <a:ahLst/>
              <a:cxnLst/>
              <a:rect l="l" t="t" r="r" b="b"/>
              <a:pathLst>
                <a:path w="7620" h="433070">
                  <a:moveTo>
                    <a:pt x="761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619" y="1270"/>
                  </a:lnTo>
                  <a:lnTo>
                    <a:pt x="7619" y="0"/>
                  </a:lnTo>
                  <a:close/>
                </a:path>
                <a:path w="7620" h="433070">
                  <a:moveTo>
                    <a:pt x="7619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1270"/>
                  </a:lnTo>
                  <a:close/>
                </a:path>
                <a:path w="7620" h="433070">
                  <a:moveTo>
                    <a:pt x="761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19" y="7620"/>
                  </a:lnTo>
                  <a:lnTo>
                    <a:pt x="7619" y="5080"/>
                  </a:lnTo>
                  <a:close/>
                </a:path>
                <a:path w="7620" h="433070">
                  <a:moveTo>
                    <a:pt x="761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7620"/>
                  </a:lnTo>
                  <a:close/>
                </a:path>
                <a:path w="7620" h="433070">
                  <a:moveTo>
                    <a:pt x="7619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19" y="13970"/>
                  </a:lnTo>
                  <a:lnTo>
                    <a:pt x="7619" y="11430"/>
                  </a:lnTo>
                  <a:close/>
                </a:path>
                <a:path w="7620" h="433070">
                  <a:moveTo>
                    <a:pt x="7619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3970"/>
                  </a:lnTo>
                  <a:close/>
                </a:path>
                <a:path w="7620" h="433070">
                  <a:moveTo>
                    <a:pt x="761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19" y="20320"/>
                  </a:lnTo>
                  <a:lnTo>
                    <a:pt x="7619" y="17780"/>
                  </a:lnTo>
                  <a:close/>
                </a:path>
                <a:path w="7620" h="433070">
                  <a:moveTo>
                    <a:pt x="7619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0320"/>
                  </a:lnTo>
                  <a:close/>
                </a:path>
                <a:path w="7620" h="433070">
                  <a:moveTo>
                    <a:pt x="761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19" y="26670"/>
                  </a:lnTo>
                  <a:lnTo>
                    <a:pt x="7619" y="24130"/>
                  </a:lnTo>
                  <a:close/>
                </a:path>
                <a:path w="7620" h="433070">
                  <a:moveTo>
                    <a:pt x="7619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6670"/>
                  </a:lnTo>
                  <a:close/>
                </a:path>
                <a:path w="7620" h="433070">
                  <a:moveTo>
                    <a:pt x="7619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0480"/>
                  </a:lnTo>
                  <a:close/>
                </a:path>
                <a:path w="7620" h="433070">
                  <a:moveTo>
                    <a:pt x="7619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19" y="39370"/>
                  </a:lnTo>
                  <a:lnTo>
                    <a:pt x="7619" y="36830"/>
                  </a:lnTo>
                  <a:close/>
                </a:path>
                <a:path w="7620" h="433070">
                  <a:moveTo>
                    <a:pt x="7619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39370"/>
                  </a:lnTo>
                  <a:close/>
                </a:path>
                <a:path w="7620" h="433070">
                  <a:moveTo>
                    <a:pt x="7619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19" y="45720"/>
                  </a:lnTo>
                  <a:lnTo>
                    <a:pt x="7619" y="43180"/>
                  </a:lnTo>
                  <a:close/>
                </a:path>
                <a:path w="7620" h="433070">
                  <a:moveTo>
                    <a:pt x="7619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5720"/>
                  </a:lnTo>
                  <a:close/>
                </a:path>
                <a:path w="7620" h="433070">
                  <a:moveTo>
                    <a:pt x="7619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19" y="52070"/>
                  </a:lnTo>
                  <a:lnTo>
                    <a:pt x="7619" y="49530"/>
                  </a:lnTo>
                  <a:close/>
                </a:path>
                <a:path w="7620" h="433070">
                  <a:moveTo>
                    <a:pt x="7619" y="52070"/>
                  </a:moveTo>
                  <a:lnTo>
                    <a:pt x="0" y="52070"/>
                  </a:lnTo>
                  <a:lnTo>
                    <a:pt x="0" y="58420"/>
                  </a:lnTo>
                  <a:lnTo>
                    <a:pt x="7619" y="58420"/>
                  </a:lnTo>
                  <a:lnTo>
                    <a:pt x="7619" y="52070"/>
                  </a:lnTo>
                  <a:close/>
                </a:path>
                <a:path w="7620" h="433070">
                  <a:moveTo>
                    <a:pt x="7619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8420"/>
                  </a:lnTo>
                  <a:close/>
                </a:path>
                <a:path w="7620" h="433070">
                  <a:moveTo>
                    <a:pt x="7619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19" y="64770"/>
                  </a:lnTo>
                  <a:lnTo>
                    <a:pt x="7619" y="62230"/>
                  </a:lnTo>
                  <a:close/>
                </a:path>
                <a:path w="7620" h="433070">
                  <a:moveTo>
                    <a:pt x="7619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4770"/>
                  </a:lnTo>
                  <a:close/>
                </a:path>
                <a:path w="7620" h="433070">
                  <a:moveTo>
                    <a:pt x="7619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19" y="71120"/>
                  </a:lnTo>
                  <a:lnTo>
                    <a:pt x="7619" y="68580"/>
                  </a:lnTo>
                  <a:close/>
                </a:path>
                <a:path w="7620" h="433070">
                  <a:moveTo>
                    <a:pt x="7619" y="71120"/>
                  </a:moveTo>
                  <a:lnTo>
                    <a:pt x="0" y="71120"/>
                  </a:lnTo>
                  <a:lnTo>
                    <a:pt x="0" y="83820"/>
                  </a:lnTo>
                  <a:lnTo>
                    <a:pt x="7619" y="83820"/>
                  </a:lnTo>
                  <a:lnTo>
                    <a:pt x="7619" y="71120"/>
                  </a:lnTo>
                  <a:close/>
                </a:path>
                <a:path w="7620" h="433070">
                  <a:moveTo>
                    <a:pt x="7619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3820"/>
                  </a:lnTo>
                  <a:close/>
                </a:path>
                <a:path w="7620" h="433070">
                  <a:moveTo>
                    <a:pt x="7619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87630"/>
                  </a:lnTo>
                  <a:close/>
                </a:path>
                <a:path w="7620" h="433070">
                  <a:moveTo>
                    <a:pt x="7619" y="93980"/>
                  </a:moveTo>
                  <a:lnTo>
                    <a:pt x="0" y="9398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3980"/>
                  </a:lnTo>
                  <a:close/>
                </a:path>
                <a:path w="7620" h="433070">
                  <a:moveTo>
                    <a:pt x="7619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19" y="102870"/>
                  </a:lnTo>
                  <a:lnTo>
                    <a:pt x="7619" y="100330"/>
                  </a:lnTo>
                  <a:close/>
                </a:path>
                <a:path w="7620" h="433070">
                  <a:moveTo>
                    <a:pt x="7619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19" y="106680"/>
                  </a:lnTo>
                  <a:lnTo>
                    <a:pt x="7619" y="102870"/>
                  </a:lnTo>
                  <a:close/>
                </a:path>
                <a:path w="7620" h="433070">
                  <a:moveTo>
                    <a:pt x="7619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19" y="109220"/>
                  </a:lnTo>
                  <a:lnTo>
                    <a:pt x="7619" y="106680"/>
                  </a:lnTo>
                  <a:close/>
                </a:path>
                <a:path w="7620" h="433070">
                  <a:moveTo>
                    <a:pt x="7619" y="109220"/>
                  </a:moveTo>
                  <a:lnTo>
                    <a:pt x="0" y="109220"/>
                  </a:lnTo>
                  <a:lnTo>
                    <a:pt x="0" y="110490"/>
                  </a:lnTo>
                  <a:lnTo>
                    <a:pt x="1269" y="110490"/>
                  </a:lnTo>
                  <a:lnTo>
                    <a:pt x="1269" y="111760"/>
                  </a:lnTo>
                  <a:lnTo>
                    <a:pt x="2539" y="111760"/>
                  </a:lnTo>
                  <a:lnTo>
                    <a:pt x="2539" y="113030"/>
                  </a:lnTo>
                  <a:lnTo>
                    <a:pt x="7619" y="113030"/>
                  </a:lnTo>
                  <a:lnTo>
                    <a:pt x="7619" y="109220"/>
                  </a:lnTo>
                  <a:close/>
                </a:path>
                <a:path w="7620" h="433070">
                  <a:moveTo>
                    <a:pt x="7619" y="113030"/>
                  </a:moveTo>
                  <a:lnTo>
                    <a:pt x="3809" y="113030"/>
                  </a:lnTo>
                  <a:lnTo>
                    <a:pt x="3809" y="114300"/>
                  </a:lnTo>
                  <a:lnTo>
                    <a:pt x="5079" y="114300"/>
                  </a:lnTo>
                  <a:lnTo>
                    <a:pt x="5079" y="115570"/>
                  </a:lnTo>
                  <a:lnTo>
                    <a:pt x="7619" y="115570"/>
                  </a:lnTo>
                  <a:lnTo>
                    <a:pt x="7619" y="113030"/>
                  </a:lnTo>
                  <a:close/>
                </a:path>
                <a:path w="7620" h="433070">
                  <a:moveTo>
                    <a:pt x="7619" y="115570"/>
                  </a:moveTo>
                  <a:lnTo>
                    <a:pt x="6350" y="115570"/>
                  </a:lnTo>
                  <a:lnTo>
                    <a:pt x="6350" y="118110"/>
                  </a:lnTo>
                  <a:lnTo>
                    <a:pt x="7619" y="118110"/>
                  </a:lnTo>
                  <a:lnTo>
                    <a:pt x="7619" y="115570"/>
                  </a:lnTo>
                  <a:close/>
                </a:path>
                <a:path w="7620" h="433070">
                  <a:moveTo>
                    <a:pt x="7619" y="162560"/>
                  </a:moveTo>
                  <a:lnTo>
                    <a:pt x="6350" y="162560"/>
                  </a:lnTo>
                  <a:lnTo>
                    <a:pt x="6350" y="163830"/>
                  </a:lnTo>
                  <a:lnTo>
                    <a:pt x="7619" y="163830"/>
                  </a:lnTo>
                  <a:lnTo>
                    <a:pt x="7619" y="162560"/>
                  </a:lnTo>
                  <a:close/>
                </a:path>
                <a:path w="7620" h="433070">
                  <a:moveTo>
                    <a:pt x="7619" y="163830"/>
                  </a:moveTo>
                  <a:lnTo>
                    <a:pt x="3809" y="163830"/>
                  </a:lnTo>
                  <a:lnTo>
                    <a:pt x="3809" y="165100"/>
                  </a:lnTo>
                  <a:lnTo>
                    <a:pt x="1269" y="165100"/>
                  </a:lnTo>
                  <a:lnTo>
                    <a:pt x="1269" y="166370"/>
                  </a:lnTo>
                  <a:lnTo>
                    <a:pt x="7619" y="166370"/>
                  </a:lnTo>
                  <a:lnTo>
                    <a:pt x="7619" y="163830"/>
                  </a:lnTo>
                  <a:close/>
                </a:path>
                <a:path w="7620" h="433070">
                  <a:moveTo>
                    <a:pt x="7619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6370"/>
                  </a:lnTo>
                  <a:close/>
                </a:path>
                <a:path w="7620" h="433070">
                  <a:moveTo>
                    <a:pt x="7619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19" y="172720"/>
                  </a:lnTo>
                  <a:lnTo>
                    <a:pt x="7619" y="170180"/>
                  </a:lnTo>
                  <a:close/>
                </a:path>
                <a:path w="7620" h="433070">
                  <a:moveTo>
                    <a:pt x="7619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2720"/>
                  </a:lnTo>
                  <a:close/>
                </a:path>
                <a:path w="7620" h="433070">
                  <a:moveTo>
                    <a:pt x="7619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19" y="179070"/>
                  </a:lnTo>
                  <a:lnTo>
                    <a:pt x="7619" y="176530"/>
                  </a:lnTo>
                  <a:close/>
                </a:path>
                <a:path w="7620" h="433070">
                  <a:moveTo>
                    <a:pt x="7619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79070"/>
                  </a:lnTo>
                  <a:close/>
                </a:path>
                <a:path w="7620" h="433070">
                  <a:moveTo>
                    <a:pt x="7619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19" y="185420"/>
                  </a:lnTo>
                  <a:lnTo>
                    <a:pt x="7619" y="182880"/>
                  </a:lnTo>
                  <a:close/>
                </a:path>
                <a:path w="7620" h="433070">
                  <a:moveTo>
                    <a:pt x="7619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5420"/>
                  </a:lnTo>
                  <a:close/>
                </a:path>
                <a:path w="7620" h="433070">
                  <a:moveTo>
                    <a:pt x="7619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19" y="191770"/>
                  </a:lnTo>
                  <a:lnTo>
                    <a:pt x="7619" y="189230"/>
                  </a:lnTo>
                  <a:close/>
                </a:path>
                <a:path w="7620" h="433070">
                  <a:moveTo>
                    <a:pt x="7619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1770"/>
                  </a:lnTo>
                  <a:close/>
                </a:path>
                <a:path w="7620" h="433070">
                  <a:moveTo>
                    <a:pt x="7619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19" y="198120"/>
                  </a:lnTo>
                  <a:lnTo>
                    <a:pt x="7619" y="195580"/>
                  </a:lnTo>
                  <a:close/>
                </a:path>
                <a:path w="7620" h="433070">
                  <a:moveTo>
                    <a:pt x="7619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8120"/>
                  </a:lnTo>
                  <a:close/>
                </a:path>
                <a:path w="7620" h="433070">
                  <a:moveTo>
                    <a:pt x="7619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19" y="204470"/>
                  </a:lnTo>
                  <a:lnTo>
                    <a:pt x="7619" y="201930"/>
                  </a:lnTo>
                  <a:close/>
                </a:path>
                <a:path w="7620" h="433070">
                  <a:moveTo>
                    <a:pt x="7619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4470"/>
                  </a:lnTo>
                  <a:close/>
                </a:path>
                <a:path w="7620" h="433070">
                  <a:moveTo>
                    <a:pt x="7619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19" y="210820"/>
                  </a:lnTo>
                  <a:lnTo>
                    <a:pt x="7619" y="208280"/>
                  </a:lnTo>
                  <a:close/>
                </a:path>
                <a:path w="7620" h="433070">
                  <a:moveTo>
                    <a:pt x="7619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0820"/>
                  </a:lnTo>
                  <a:close/>
                </a:path>
                <a:path w="7620" h="433070">
                  <a:moveTo>
                    <a:pt x="7619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19" y="217170"/>
                  </a:lnTo>
                  <a:lnTo>
                    <a:pt x="7619" y="214630"/>
                  </a:lnTo>
                  <a:close/>
                </a:path>
                <a:path w="7620" h="433070">
                  <a:moveTo>
                    <a:pt x="7619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7170"/>
                  </a:lnTo>
                  <a:close/>
                </a:path>
                <a:path w="7620" h="433070">
                  <a:moveTo>
                    <a:pt x="7619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19" y="223520"/>
                  </a:lnTo>
                  <a:lnTo>
                    <a:pt x="7619" y="220980"/>
                  </a:lnTo>
                  <a:close/>
                </a:path>
                <a:path w="7620" h="433070">
                  <a:moveTo>
                    <a:pt x="7619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3520"/>
                  </a:lnTo>
                  <a:close/>
                </a:path>
                <a:path w="7620" h="433070">
                  <a:moveTo>
                    <a:pt x="7619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19" y="229870"/>
                  </a:lnTo>
                  <a:lnTo>
                    <a:pt x="7619" y="227330"/>
                  </a:lnTo>
                  <a:close/>
                </a:path>
                <a:path w="7620" h="433070">
                  <a:moveTo>
                    <a:pt x="7619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29870"/>
                  </a:lnTo>
                  <a:close/>
                </a:path>
                <a:path w="7620" h="433070">
                  <a:moveTo>
                    <a:pt x="7619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19" y="236220"/>
                  </a:lnTo>
                  <a:lnTo>
                    <a:pt x="7619" y="233680"/>
                  </a:lnTo>
                  <a:close/>
                </a:path>
                <a:path w="7620" h="433070">
                  <a:moveTo>
                    <a:pt x="7619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6220"/>
                  </a:lnTo>
                  <a:close/>
                </a:path>
                <a:path w="7620" h="433070">
                  <a:moveTo>
                    <a:pt x="7619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19" y="242570"/>
                  </a:lnTo>
                  <a:lnTo>
                    <a:pt x="7619" y="240030"/>
                  </a:lnTo>
                  <a:close/>
                </a:path>
                <a:path w="7620" h="433070">
                  <a:moveTo>
                    <a:pt x="7619" y="242570"/>
                  </a:moveTo>
                  <a:lnTo>
                    <a:pt x="0" y="242570"/>
                  </a:lnTo>
                  <a:lnTo>
                    <a:pt x="0" y="248920"/>
                  </a:lnTo>
                  <a:lnTo>
                    <a:pt x="7619" y="248920"/>
                  </a:lnTo>
                  <a:lnTo>
                    <a:pt x="7619" y="242570"/>
                  </a:lnTo>
                  <a:close/>
                </a:path>
                <a:path w="7620" h="433070">
                  <a:moveTo>
                    <a:pt x="7619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6349" y="252730"/>
                  </a:lnTo>
                  <a:lnTo>
                    <a:pt x="6349" y="251460"/>
                  </a:lnTo>
                  <a:lnTo>
                    <a:pt x="7619" y="251460"/>
                  </a:lnTo>
                  <a:lnTo>
                    <a:pt x="7619" y="248920"/>
                  </a:lnTo>
                  <a:close/>
                </a:path>
                <a:path w="7620" h="433070">
                  <a:moveTo>
                    <a:pt x="2539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1269" y="255270"/>
                  </a:lnTo>
                  <a:lnTo>
                    <a:pt x="1269" y="254000"/>
                  </a:lnTo>
                  <a:lnTo>
                    <a:pt x="2539" y="254000"/>
                  </a:lnTo>
                  <a:lnTo>
                    <a:pt x="2539" y="252730"/>
                  </a:lnTo>
                  <a:close/>
                </a:path>
                <a:path w="7620" h="433070">
                  <a:moveTo>
                    <a:pt x="7619" y="326390"/>
                  </a:moveTo>
                  <a:lnTo>
                    <a:pt x="6350" y="326390"/>
                  </a:lnTo>
                  <a:lnTo>
                    <a:pt x="6350" y="330200"/>
                  </a:lnTo>
                  <a:lnTo>
                    <a:pt x="5079" y="330200"/>
                  </a:lnTo>
                  <a:lnTo>
                    <a:pt x="5079" y="334010"/>
                  </a:lnTo>
                  <a:lnTo>
                    <a:pt x="3809" y="334010"/>
                  </a:lnTo>
                  <a:lnTo>
                    <a:pt x="3809" y="336550"/>
                  </a:lnTo>
                  <a:lnTo>
                    <a:pt x="2539" y="336550"/>
                  </a:lnTo>
                  <a:lnTo>
                    <a:pt x="2539" y="337820"/>
                  </a:lnTo>
                  <a:lnTo>
                    <a:pt x="1269" y="337820"/>
                  </a:lnTo>
                  <a:lnTo>
                    <a:pt x="1269" y="340360"/>
                  </a:lnTo>
                  <a:lnTo>
                    <a:pt x="0" y="340360"/>
                  </a:lnTo>
                  <a:lnTo>
                    <a:pt x="0" y="341630"/>
                  </a:lnTo>
                  <a:lnTo>
                    <a:pt x="7619" y="341630"/>
                  </a:lnTo>
                  <a:lnTo>
                    <a:pt x="7619" y="326390"/>
                  </a:lnTo>
                  <a:close/>
                </a:path>
                <a:path w="7620" h="433070">
                  <a:moveTo>
                    <a:pt x="7619" y="341630"/>
                  </a:moveTo>
                  <a:lnTo>
                    <a:pt x="0" y="34163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41630"/>
                  </a:lnTo>
                  <a:close/>
                </a:path>
                <a:path w="7620" h="433070">
                  <a:moveTo>
                    <a:pt x="7619" y="347980"/>
                  </a:moveTo>
                  <a:lnTo>
                    <a:pt x="0" y="34798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47980"/>
                  </a:lnTo>
                  <a:close/>
                </a:path>
                <a:path w="7620" h="433070">
                  <a:moveTo>
                    <a:pt x="7619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19" y="356870"/>
                  </a:lnTo>
                  <a:lnTo>
                    <a:pt x="7619" y="354330"/>
                  </a:lnTo>
                  <a:close/>
                </a:path>
                <a:path w="7620" h="433070">
                  <a:moveTo>
                    <a:pt x="7619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6870"/>
                  </a:lnTo>
                  <a:close/>
                </a:path>
                <a:path w="7620" h="433070">
                  <a:moveTo>
                    <a:pt x="7619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19" y="363220"/>
                  </a:lnTo>
                  <a:lnTo>
                    <a:pt x="7619" y="360680"/>
                  </a:lnTo>
                  <a:close/>
                </a:path>
                <a:path w="7620" h="433070">
                  <a:moveTo>
                    <a:pt x="7619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3220"/>
                  </a:lnTo>
                  <a:close/>
                </a:path>
                <a:path w="7620" h="433070">
                  <a:moveTo>
                    <a:pt x="7619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19" y="369570"/>
                  </a:lnTo>
                  <a:lnTo>
                    <a:pt x="7619" y="367030"/>
                  </a:lnTo>
                  <a:close/>
                </a:path>
                <a:path w="7620" h="433070">
                  <a:moveTo>
                    <a:pt x="7619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7619" y="373380"/>
                  </a:lnTo>
                  <a:lnTo>
                    <a:pt x="7619" y="369570"/>
                  </a:lnTo>
                  <a:close/>
                </a:path>
                <a:path w="7620" h="433070">
                  <a:moveTo>
                    <a:pt x="7619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7619" y="375920"/>
                  </a:lnTo>
                  <a:lnTo>
                    <a:pt x="7619" y="373380"/>
                  </a:lnTo>
                  <a:close/>
                </a:path>
                <a:path w="7620" h="433070">
                  <a:moveTo>
                    <a:pt x="7619" y="375920"/>
                  </a:moveTo>
                  <a:lnTo>
                    <a:pt x="0" y="375920"/>
                  </a:lnTo>
                  <a:lnTo>
                    <a:pt x="0" y="396240"/>
                  </a:lnTo>
                  <a:lnTo>
                    <a:pt x="7619" y="396240"/>
                  </a:lnTo>
                  <a:lnTo>
                    <a:pt x="7619" y="375920"/>
                  </a:lnTo>
                  <a:close/>
                </a:path>
                <a:path w="7620" h="433070">
                  <a:moveTo>
                    <a:pt x="7619" y="396240"/>
                  </a:moveTo>
                  <a:lnTo>
                    <a:pt x="0" y="396240"/>
                  </a:lnTo>
                  <a:lnTo>
                    <a:pt x="0" y="402590"/>
                  </a:lnTo>
                  <a:lnTo>
                    <a:pt x="7619" y="402590"/>
                  </a:lnTo>
                  <a:lnTo>
                    <a:pt x="7619" y="396240"/>
                  </a:lnTo>
                  <a:close/>
                </a:path>
                <a:path w="7620" h="433070">
                  <a:moveTo>
                    <a:pt x="1270" y="431927"/>
                  </a:moveTo>
                  <a:lnTo>
                    <a:pt x="0" y="431927"/>
                  </a:lnTo>
                  <a:lnTo>
                    <a:pt x="0" y="433070"/>
                  </a:lnTo>
                  <a:lnTo>
                    <a:pt x="1270" y="433070"/>
                  </a:lnTo>
                  <a:lnTo>
                    <a:pt x="1270" y="431927"/>
                  </a:lnTo>
                  <a:close/>
                </a:path>
                <a:path w="7620" h="433070">
                  <a:moveTo>
                    <a:pt x="7619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1270" y="431800"/>
                  </a:lnTo>
                  <a:lnTo>
                    <a:pt x="2539" y="431927"/>
                  </a:lnTo>
                  <a:lnTo>
                    <a:pt x="2539" y="430657"/>
                  </a:lnTo>
                  <a:lnTo>
                    <a:pt x="3809" y="430657"/>
                  </a:lnTo>
                  <a:lnTo>
                    <a:pt x="3809" y="429260"/>
                  </a:lnTo>
                  <a:lnTo>
                    <a:pt x="5079" y="429260"/>
                  </a:lnTo>
                  <a:lnTo>
                    <a:pt x="5079" y="427990"/>
                  </a:lnTo>
                  <a:lnTo>
                    <a:pt x="6350" y="427990"/>
                  </a:lnTo>
                  <a:lnTo>
                    <a:pt x="6350" y="426720"/>
                  </a:lnTo>
                  <a:lnTo>
                    <a:pt x="7619" y="426720"/>
                  </a:lnTo>
                  <a:lnTo>
                    <a:pt x="7619" y="425577"/>
                  </a:lnTo>
                  <a:close/>
                </a:path>
                <a:path w="7620" h="433070">
                  <a:moveTo>
                    <a:pt x="7619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19" y="425450"/>
                  </a:lnTo>
                  <a:lnTo>
                    <a:pt x="7619" y="419227"/>
                  </a:lnTo>
                  <a:close/>
                </a:path>
                <a:path w="7620" h="433070">
                  <a:moveTo>
                    <a:pt x="7619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19" y="419100"/>
                  </a:lnTo>
                  <a:lnTo>
                    <a:pt x="7619" y="412877"/>
                  </a:lnTo>
                  <a:close/>
                </a:path>
                <a:path w="7620" h="433070">
                  <a:moveTo>
                    <a:pt x="7619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19" y="412750"/>
                  </a:lnTo>
                  <a:lnTo>
                    <a:pt x="7619" y="406527"/>
                  </a:lnTo>
                  <a:close/>
                </a:path>
                <a:path w="7620" h="433070">
                  <a:moveTo>
                    <a:pt x="7619" y="402717"/>
                  </a:moveTo>
                  <a:lnTo>
                    <a:pt x="0" y="402717"/>
                  </a:lnTo>
                  <a:lnTo>
                    <a:pt x="0" y="406400"/>
                  </a:lnTo>
                  <a:lnTo>
                    <a:pt x="7619" y="406400"/>
                  </a:lnTo>
                  <a:lnTo>
                    <a:pt x="7619" y="402717"/>
                  </a:lnTo>
                  <a:close/>
                </a:path>
              </a:pathLst>
            </a:custGeom>
            <a:solidFill>
              <a:srgbClr val="5B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3752850" y="5660389"/>
              <a:ext cx="7620" cy="441959"/>
            </a:xfrm>
            <a:custGeom>
              <a:avLst/>
              <a:gdLst/>
              <a:ahLst/>
              <a:cxnLst/>
              <a:rect l="l" t="t" r="r" b="b"/>
              <a:pathLst>
                <a:path w="7620" h="441960">
                  <a:moveTo>
                    <a:pt x="76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41960">
                  <a:moveTo>
                    <a:pt x="762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41960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41960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41960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41960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41960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41960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41960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41960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41960">
                  <a:moveTo>
                    <a:pt x="7620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0480"/>
                  </a:lnTo>
                  <a:close/>
                </a:path>
                <a:path w="7620" h="441960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41960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41960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41960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441960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441960">
                  <a:moveTo>
                    <a:pt x="7620" y="52070"/>
                  </a:moveTo>
                  <a:lnTo>
                    <a:pt x="0" y="5207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2070"/>
                  </a:lnTo>
                  <a:close/>
                </a:path>
                <a:path w="7620" h="441960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41960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441960">
                  <a:moveTo>
                    <a:pt x="762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4770"/>
                  </a:lnTo>
                  <a:close/>
                </a:path>
                <a:path w="7620" h="441960">
                  <a:moveTo>
                    <a:pt x="762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68580"/>
                  </a:lnTo>
                  <a:close/>
                </a:path>
                <a:path w="7620" h="441960">
                  <a:moveTo>
                    <a:pt x="7620" y="71120"/>
                  </a:moveTo>
                  <a:lnTo>
                    <a:pt x="0" y="7112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71120"/>
                  </a:lnTo>
                  <a:close/>
                </a:path>
                <a:path w="7620" h="441960">
                  <a:moveTo>
                    <a:pt x="762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3820"/>
                  </a:lnTo>
                  <a:close/>
                </a:path>
                <a:path w="7620" h="441960">
                  <a:moveTo>
                    <a:pt x="7620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87630"/>
                  </a:lnTo>
                  <a:close/>
                </a:path>
                <a:path w="7620" h="441960">
                  <a:moveTo>
                    <a:pt x="7620" y="93980"/>
                  </a:moveTo>
                  <a:lnTo>
                    <a:pt x="0" y="9398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3980"/>
                  </a:lnTo>
                  <a:close/>
                </a:path>
                <a:path w="7620" h="441960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441960">
                  <a:moveTo>
                    <a:pt x="7620" y="102870"/>
                  </a:moveTo>
                  <a:lnTo>
                    <a:pt x="0" y="102870"/>
                  </a:lnTo>
                  <a:lnTo>
                    <a:pt x="0" y="105410"/>
                  </a:lnTo>
                  <a:lnTo>
                    <a:pt x="3810" y="105410"/>
                  </a:lnTo>
                  <a:lnTo>
                    <a:pt x="3810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441960">
                  <a:moveTo>
                    <a:pt x="7620" y="106680"/>
                  </a:moveTo>
                  <a:lnTo>
                    <a:pt x="5079" y="106680"/>
                  </a:lnTo>
                  <a:lnTo>
                    <a:pt x="5079" y="107950"/>
                  </a:lnTo>
                  <a:lnTo>
                    <a:pt x="6350" y="107950"/>
                  </a:lnTo>
                  <a:lnTo>
                    <a:pt x="635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41960">
                  <a:moveTo>
                    <a:pt x="7620" y="166370"/>
                  </a:moveTo>
                  <a:lnTo>
                    <a:pt x="6350" y="166370"/>
                  </a:lnTo>
                  <a:lnTo>
                    <a:pt x="6350" y="167640"/>
                  </a:lnTo>
                  <a:lnTo>
                    <a:pt x="3810" y="167640"/>
                  </a:lnTo>
                  <a:lnTo>
                    <a:pt x="3810" y="168910"/>
                  </a:lnTo>
                  <a:lnTo>
                    <a:pt x="1270" y="168910"/>
                  </a:lnTo>
                  <a:lnTo>
                    <a:pt x="127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41960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41960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41960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41960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41960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41960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41960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41960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41960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41960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41960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41960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41960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41960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41960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41960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41960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41960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41960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41960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41960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41960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41960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41960">
                  <a:moveTo>
                    <a:pt x="7620" y="242570"/>
                  </a:moveTo>
                  <a:lnTo>
                    <a:pt x="0" y="24257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2570"/>
                  </a:lnTo>
                  <a:close/>
                </a:path>
                <a:path w="7620" h="441960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41960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41960">
                  <a:moveTo>
                    <a:pt x="635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1270" y="259080"/>
                  </a:lnTo>
                  <a:lnTo>
                    <a:pt x="1270" y="257810"/>
                  </a:lnTo>
                  <a:lnTo>
                    <a:pt x="3810" y="257810"/>
                  </a:lnTo>
                  <a:lnTo>
                    <a:pt x="3810" y="256540"/>
                  </a:lnTo>
                  <a:lnTo>
                    <a:pt x="6350" y="256540"/>
                  </a:lnTo>
                  <a:lnTo>
                    <a:pt x="6350" y="255270"/>
                  </a:lnTo>
                  <a:close/>
                </a:path>
                <a:path w="7620" h="441960">
                  <a:moveTo>
                    <a:pt x="7620" y="342900"/>
                  </a:moveTo>
                  <a:lnTo>
                    <a:pt x="6350" y="342900"/>
                  </a:lnTo>
                  <a:lnTo>
                    <a:pt x="6350" y="345440"/>
                  </a:lnTo>
                  <a:lnTo>
                    <a:pt x="5079" y="345440"/>
                  </a:lnTo>
                  <a:lnTo>
                    <a:pt x="5079" y="346710"/>
                  </a:lnTo>
                  <a:lnTo>
                    <a:pt x="3810" y="346710"/>
                  </a:lnTo>
                  <a:lnTo>
                    <a:pt x="3810" y="347980"/>
                  </a:lnTo>
                  <a:lnTo>
                    <a:pt x="7620" y="347980"/>
                  </a:lnTo>
                  <a:lnTo>
                    <a:pt x="7620" y="342900"/>
                  </a:lnTo>
                  <a:close/>
                </a:path>
                <a:path w="7620" h="441960">
                  <a:moveTo>
                    <a:pt x="7620" y="347980"/>
                  </a:moveTo>
                  <a:lnTo>
                    <a:pt x="2539" y="347980"/>
                  </a:lnTo>
                  <a:lnTo>
                    <a:pt x="2539" y="349250"/>
                  </a:lnTo>
                  <a:lnTo>
                    <a:pt x="1270" y="349250"/>
                  </a:lnTo>
                  <a:lnTo>
                    <a:pt x="1270" y="351790"/>
                  </a:lnTo>
                  <a:lnTo>
                    <a:pt x="0" y="35179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47980"/>
                  </a:lnTo>
                  <a:close/>
                </a:path>
                <a:path w="7620" h="441960">
                  <a:moveTo>
                    <a:pt x="762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41960">
                  <a:moveTo>
                    <a:pt x="762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41960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41960">
                  <a:moveTo>
                    <a:pt x="762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3220"/>
                  </a:lnTo>
                  <a:close/>
                </a:path>
                <a:path w="7620" h="441960">
                  <a:moveTo>
                    <a:pt x="762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20" y="369570"/>
                  </a:lnTo>
                  <a:lnTo>
                    <a:pt x="7620" y="367030"/>
                  </a:lnTo>
                  <a:close/>
                </a:path>
                <a:path w="7620" h="441960">
                  <a:moveTo>
                    <a:pt x="7620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7620" y="373380"/>
                  </a:lnTo>
                  <a:lnTo>
                    <a:pt x="7620" y="369570"/>
                  </a:lnTo>
                  <a:close/>
                </a:path>
                <a:path w="7620" h="441960">
                  <a:moveTo>
                    <a:pt x="7620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7620" y="375920"/>
                  </a:lnTo>
                  <a:lnTo>
                    <a:pt x="7620" y="373380"/>
                  </a:lnTo>
                  <a:close/>
                </a:path>
                <a:path w="7620" h="441960">
                  <a:moveTo>
                    <a:pt x="7620" y="375920"/>
                  </a:moveTo>
                  <a:lnTo>
                    <a:pt x="0" y="375920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75920"/>
                  </a:lnTo>
                  <a:close/>
                </a:path>
                <a:path w="7620" h="441960">
                  <a:moveTo>
                    <a:pt x="7620" y="396240"/>
                  </a:moveTo>
                  <a:lnTo>
                    <a:pt x="0" y="396240"/>
                  </a:lnTo>
                  <a:lnTo>
                    <a:pt x="0" y="402590"/>
                  </a:lnTo>
                  <a:lnTo>
                    <a:pt x="7620" y="402590"/>
                  </a:lnTo>
                  <a:lnTo>
                    <a:pt x="7620" y="396240"/>
                  </a:lnTo>
                  <a:close/>
                </a:path>
                <a:path w="7620" h="441960">
                  <a:moveTo>
                    <a:pt x="3809" y="437007"/>
                  </a:moveTo>
                  <a:lnTo>
                    <a:pt x="0" y="437007"/>
                  </a:lnTo>
                  <a:lnTo>
                    <a:pt x="0" y="441960"/>
                  </a:lnTo>
                  <a:lnTo>
                    <a:pt x="1269" y="441960"/>
                  </a:lnTo>
                  <a:lnTo>
                    <a:pt x="1269" y="440690"/>
                  </a:lnTo>
                  <a:lnTo>
                    <a:pt x="2539" y="440690"/>
                  </a:lnTo>
                  <a:lnTo>
                    <a:pt x="2539" y="439420"/>
                  </a:lnTo>
                  <a:lnTo>
                    <a:pt x="3809" y="439420"/>
                  </a:lnTo>
                  <a:lnTo>
                    <a:pt x="3809" y="437007"/>
                  </a:lnTo>
                  <a:close/>
                </a:path>
                <a:path w="7620" h="441960">
                  <a:moveTo>
                    <a:pt x="7620" y="431927"/>
                  </a:moveTo>
                  <a:lnTo>
                    <a:pt x="0" y="431927"/>
                  </a:lnTo>
                  <a:lnTo>
                    <a:pt x="0" y="436880"/>
                  </a:lnTo>
                  <a:lnTo>
                    <a:pt x="3809" y="436880"/>
                  </a:lnTo>
                  <a:lnTo>
                    <a:pt x="5080" y="437007"/>
                  </a:lnTo>
                  <a:lnTo>
                    <a:pt x="5080" y="435610"/>
                  </a:lnTo>
                  <a:lnTo>
                    <a:pt x="6350" y="435610"/>
                  </a:lnTo>
                  <a:lnTo>
                    <a:pt x="6350" y="434340"/>
                  </a:lnTo>
                  <a:lnTo>
                    <a:pt x="7620" y="434340"/>
                  </a:lnTo>
                  <a:lnTo>
                    <a:pt x="7620" y="431927"/>
                  </a:lnTo>
                  <a:close/>
                </a:path>
                <a:path w="7620" h="441960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41960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41960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41960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41960">
                  <a:moveTo>
                    <a:pt x="7620" y="402717"/>
                  </a:moveTo>
                  <a:lnTo>
                    <a:pt x="0" y="40271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2717"/>
                  </a:lnTo>
                  <a:close/>
                </a:path>
              </a:pathLst>
            </a:custGeom>
            <a:solidFill>
              <a:srgbClr val="58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3745229" y="5660389"/>
              <a:ext cx="7620" cy="447040"/>
            </a:xfrm>
            <a:custGeom>
              <a:avLst/>
              <a:gdLst/>
              <a:ahLst/>
              <a:cxnLst/>
              <a:rect l="l" t="t" r="r" b="b"/>
              <a:pathLst>
                <a:path w="7620" h="447039">
                  <a:moveTo>
                    <a:pt x="76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47039">
                  <a:moveTo>
                    <a:pt x="762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47039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47039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47039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47039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47039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47039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47039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47039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47039">
                  <a:moveTo>
                    <a:pt x="7620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0480"/>
                  </a:lnTo>
                  <a:close/>
                </a:path>
                <a:path w="7620" h="447039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47039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47039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47039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447039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447039">
                  <a:moveTo>
                    <a:pt x="7620" y="52070"/>
                  </a:moveTo>
                  <a:lnTo>
                    <a:pt x="0" y="5207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2070"/>
                  </a:lnTo>
                  <a:close/>
                </a:path>
                <a:path w="7620" h="447039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47039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447039">
                  <a:moveTo>
                    <a:pt x="762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4770"/>
                  </a:lnTo>
                  <a:close/>
                </a:path>
                <a:path w="7620" h="447039">
                  <a:moveTo>
                    <a:pt x="762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68580"/>
                  </a:lnTo>
                  <a:close/>
                </a:path>
                <a:path w="7620" h="447039">
                  <a:moveTo>
                    <a:pt x="7620" y="71120"/>
                  </a:moveTo>
                  <a:lnTo>
                    <a:pt x="0" y="7112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71120"/>
                  </a:lnTo>
                  <a:close/>
                </a:path>
                <a:path w="7620" h="447039">
                  <a:moveTo>
                    <a:pt x="762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3820"/>
                  </a:lnTo>
                  <a:close/>
                </a:path>
                <a:path w="7620" h="447039">
                  <a:moveTo>
                    <a:pt x="7620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87630"/>
                  </a:lnTo>
                  <a:close/>
                </a:path>
                <a:path w="7620" h="447039">
                  <a:moveTo>
                    <a:pt x="7620" y="93980"/>
                  </a:moveTo>
                  <a:lnTo>
                    <a:pt x="0" y="9398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3980"/>
                  </a:lnTo>
                  <a:close/>
                </a:path>
                <a:path w="7620" h="447039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447039">
                  <a:moveTo>
                    <a:pt x="7620" y="102870"/>
                  </a:moveTo>
                  <a:lnTo>
                    <a:pt x="3810" y="102870"/>
                  </a:lnTo>
                  <a:lnTo>
                    <a:pt x="3810" y="104140"/>
                  </a:lnTo>
                  <a:lnTo>
                    <a:pt x="7620" y="104140"/>
                  </a:lnTo>
                  <a:lnTo>
                    <a:pt x="7620" y="102870"/>
                  </a:lnTo>
                  <a:close/>
                </a:path>
                <a:path w="7620" h="447039">
                  <a:moveTo>
                    <a:pt x="7620" y="171450"/>
                  </a:moveTo>
                  <a:lnTo>
                    <a:pt x="3810" y="171450"/>
                  </a:lnTo>
                  <a:lnTo>
                    <a:pt x="3810" y="172720"/>
                  </a:lnTo>
                  <a:lnTo>
                    <a:pt x="7620" y="172720"/>
                  </a:lnTo>
                  <a:lnTo>
                    <a:pt x="7620" y="171450"/>
                  </a:lnTo>
                  <a:close/>
                </a:path>
                <a:path w="7620" h="447039">
                  <a:moveTo>
                    <a:pt x="7620" y="172720"/>
                  </a:moveTo>
                  <a:lnTo>
                    <a:pt x="1270" y="172720"/>
                  </a:lnTo>
                  <a:lnTo>
                    <a:pt x="1270" y="173990"/>
                  </a:ln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47039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47039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47039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47039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47039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47039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47039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47039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47039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47039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47039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47039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47039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47039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47039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47039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47039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47039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47039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47039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47039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47039">
                  <a:moveTo>
                    <a:pt x="7620" y="242570"/>
                  </a:moveTo>
                  <a:lnTo>
                    <a:pt x="0" y="24257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2570"/>
                  </a:lnTo>
                  <a:close/>
                </a:path>
                <a:path w="7620" h="447039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47039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47039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47039">
                  <a:moveTo>
                    <a:pt x="635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3810" y="261620"/>
                  </a:lnTo>
                  <a:lnTo>
                    <a:pt x="3810" y="260350"/>
                  </a:lnTo>
                  <a:lnTo>
                    <a:pt x="6350" y="260350"/>
                  </a:lnTo>
                  <a:lnTo>
                    <a:pt x="6350" y="259080"/>
                  </a:lnTo>
                  <a:close/>
                </a:path>
                <a:path w="7620" h="447039">
                  <a:moveTo>
                    <a:pt x="7620" y="354330"/>
                  </a:moveTo>
                  <a:lnTo>
                    <a:pt x="6350" y="354330"/>
                  </a:lnTo>
                  <a:lnTo>
                    <a:pt x="6350" y="355600"/>
                  </a:lnTo>
                  <a:lnTo>
                    <a:pt x="5080" y="355600"/>
                  </a:lnTo>
                  <a:lnTo>
                    <a:pt x="508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47039">
                  <a:moveTo>
                    <a:pt x="7620" y="356870"/>
                  </a:moveTo>
                  <a:lnTo>
                    <a:pt x="3810" y="356870"/>
                  </a:lnTo>
                  <a:lnTo>
                    <a:pt x="3810" y="358140"/>
                  </a:lnTo>
                  <a:lnTo>
                    <a:pt x="2540" y="358140"/>
                  </a:lnTo>
                  <a:lnTo>
                    <a:pt x="2540" y="359410"/>
                  </a:lnTo>
                  <a:lnTo>
                    <a:pt x="0" y="35941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47039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47039">
                  <a:moveTo>
                    <a:pt x="762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3220"/>
                  </a:lnTo>
                  <a:close/>
                </a:path>
                <a:path w="7620" h="447039">
                  <a:moveTo>
                    <a:pt x="762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20" y="369570"/>
                  </a:lnTo>
                  <a:lnTo>
                    <a:pt x="7620" y="367030"/>
                  </a:lnTo>
                  <a:close/>
                </a:path>
                <a:path w="7620" h="447039">
                  <a:moveTo>
                    <a:pt x="7620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7620" y="373380"/>
                  </a:lnTo>
                  <a:lnTo>
                    <a:pt x="7620" y="369570"/>
                  </a:lnTo>
                  <a:close/>
                </a:path>
                <a:path w="7620" h="447039">
                  <a:moveTo>
                    <a:pt x="7620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7620" y="375920"/>
                  </a:lnTo>
                  <a:lnTo>
                    <a:pt x="7620" y="373380"/>
                  </a:lnTo>
                  <a:close/>
                </a:path>
                <a:path w="7620" h="447039">
                  <a:moveTo>
                    <a:pt x="7620" y="375920"/>
                  </a:moveTo>
                  <a:lnTo>
                    <a:pt x="0" y="375920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75920"/>
                  </a:lnTo>
                  <a:close/>
                </a:path>
                <a:path w="7620" h="447039">
                  <a:moveTo>
                    <a:pt x="7620" y="396240"/>
                  </a:moveTo>
                  <a:lnTo>
                    <a:pt x="0" y="396240"/>
                  </a:lnTo>
                  <a:lnTo>
                    <a:pt x="0" y="402590"/>
                  </a:lnTo>
                  <a:lnTo>
                    <a:pt x="7620" y="402590"/>
                  </a:lnTo>
                  <a:lnTo>
                    <a:pt x="7620" y="396240"/>
                  </a:lnTo>
                  <a:close/>
                </a:path>
                <a:path w="7620" h="447039">
                  <a:moveTo>
                    <a:pt x="2540" y="444627"/>
                  </a:moveTo>
                  <a:lnTo>
                    <a:pt x="0" y="444627"/>
                  </a:lnTo>
                  <a:lnTo>
                    <a:pt x="0" y="447040"/>
                  </a:lnTo>
                  <a:lnTo>
                    <a:pt x="1270" y="447040"/>
                  </a:lnTo>
                  <a:lnTo>
                    <a:pt x="1270" y="445770"/>
                  </a:lnTo>
                  <a:lnTo>
                    <a:pt x="2540" y="445770"/>
                  </a:lnTo>
                  <a:lnTo>
                    <a:pt x="2540" y="444627"/>
                  </a:lnTo>
                  <a:close/>
                </a:path>
                <a:path w="7620" h="447039">
                  <a:moveTo>
                    <a:pt x="7620" y="437007"/>
                  </a:moveTo>
                  <a:lnTo>
                    <a:pt x="0" y="437007"/>
                  </a:lnTo>
                  <a:lnTo>
                    <a:pt x="0" y="444500"/>
                  </a:lnTo>
                  <a:lnTo>
                    <a:pt x="2540" y="444500"/>
                  </a:lnTo>
                  <a:lnTo>
                    <a:pt x="5079" y="444627"/>
                  </a:lnTo>
                  <a:lnTo>
                    <a:pt x="5079" y="443357"/>
                  </a:lnTo>
                  <a:lnTo>
                    <a:pt x="7620" y="443357"/>
                  </a:lnTo>
                  <a:lnTo>
                    <a:pt x="7620" y="437007"/>
                  </a:lnTo>
                  <a:close/>
                </a:path>
                <a:path w="7620" h="447039">
                  <a:moveTo>
                    <a:pt x="7620" y="431927"/>
                  </a:moveTo>
                  <a:lnTo>
                    <a:pt x="0" y="431927"/>
                  </a:lnTo>
                  <a:lnTo>
                    <a:pt x="0" y="436880"/>
                  </a:lnTo>
                  <a:lnTo>
                    <a:pt x="7620" y="436880"/>
                  </a:lnTo>
                  <a:lnTo>
                    <a:pt x="7620" y="431927"/>
                  </a:lnTo>
                  <a:close/>
                </a:path>
                <a:path w="7620" h="447039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47039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47039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47039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47039">
                  <a:moveTo>
                    <a:pt x="7620" y="402717"/>
                  </a:moveTo>
                  <a:lnTo>
                    <a:pt x="0" y="40271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2717"/>
                  </a:lnTo>
                  <a:close/>
                </a:path>
              </a:pathLst>
            </a:custGeom>
            <a:solidFill>
              <a:srgbClr val="55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737610" y="5659120"/>
              <a:ext cx="7620" cy="454659"/>
            </a:xfrm>
            <a:custGeom>
              <a:avLst/>
              <a:gdLst/>
              <a:ahLst/>
              <a:cxnLst/>
              <a:rect l="l" t="t" r="r" b="b"/>
              <a:pathLst>
                <a:path w="7620" h="454660">
                  <a:moveTo>
                    <a:pt x="761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54660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54660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54660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54660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54660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54660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54660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54660">
                  <a:moveTo>
                    <a:pt x="7619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400"/>
                  </a:lnTo>
                  <a:close/>
                </a:path>
                <a:path w="7620" h="45466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54660">
                  <a:moveTo>
                    <a:pt x="7619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1749"/>
                  </a:lnTo>
                  <a:close/>
                </a:path>
                <a:path w="7620" h="454660">
                  <a:moveTo>
                    <a:pt x="7619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8099"/>
                  </a:lnTo>
                  <a:close/>
                </a:path>
                <a:path w="7620" h="454660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54660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54660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454660">
                  <a:moveTo>
                    <a:pt x="761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19" y="53339"/>
                  </a:lnTo>
                  <a:lnTo>
                    <a:pt x="7619" y="50799"/>
                  </a:lnTo>
                  <a:close/>
                </a:path>
                <a:path w="7620" h="454660">
                  <a:moveTo>
                    <a:pt x="7619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3339"/>
                  </a:lnTo>
                  <a:close/>
                </a:path>
                <a:path w="7620" h="454660">
                  <a:moveTo>
                    <a:pt x="7619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9689"/>
                  </a:lnTo>
                  <a:close/>
                </a:path>
                <a:path w="7620" h="454660">
                  <a:moveTo>
                    <a:pt x="7619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63499"/>
                  </a:lnTo>
                  <a:close/>
                </a:path>
                <a:path w="7620" h="454660">
                  <a:moveTo>
                    <a:pt x="7619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454660">
                  <a:moveTo>
                    <a:pt x="7619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19" y="72389"/>
                  </a:lnTo>
                  <a:lnTo>
                    <a:pt x="7619" y="69849"/>
                  </a:lnTo>
                  <a:close/>
                </a:path>
                <a:path w="7620" h="454660">
                  <a:moveTo>
                    <a:pt x="7619" y="72389"/>
                  </a:moveTo>
                  <a:lnTo>
                    <a:pt x="0" y="72389"/>
                  </a:lnTo>
                  <a:lnTo>
                    <a:pt x="0" y="85089"/>
                  </a:lnTo>
                  <a:lnTo>
                    <a:pt x="7619" y="85089"/>
                  </a:lnTo>
                  <a:lnTo>
                    <a:pt x="7619" y="72389"/>
                  </a:lnTo>
                  <a:close/>
                </a:path>
                <a:path w="7620" h="454660">
                  <a:moveTo>
                    <a:pt x="7619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5089"/>
                  </a:lnTo>
                  <a:close/>
                </a:path>
                <a:path w="7620" h="454660">
                  <a:moveTo>
                    <a:pt x="7619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88899"/>
                  </a:lnTo>
                  <a:close/>
                </a:path>
                <a:path w="7620" h="454660">
                  <a:moveTo>
                    <a:pt x="7619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5249"/>
                  </a:lnTo>
                  <a:close/>
                </a:path>
                <a:path w="7620" h="454660">
                  <a:moveTo>
                    <a:pt x="7619" y="101599"/>
                  </a:moveTo>
                  <a:lnTo>
                    <a:pt x="0" y="101599"/>
                  </a:lnTo>
                  <a:lnTo>
                    <a:pt x="0" y="102869"/>
                  </a:lnTo>
                  <a:lnTo>
                    <a:pt x="6350" y="102869"/>
                  </a:lnTo>
                  <a:lnTo>
                    <a:pt x="6350" y="104139"/>
                  </a:lnTo>
                  <a:lnTo>
                    <a:pt x="7619" y="104139"/>
                  </a:lnTo>
                  <a:lnTo>
                    <a:pt x="7619" y="101599"/>
                  </a:lnTo>
                  <a:close/>
                </a:path>
                <a:path w="7620" h="454660">
                  <a:moveTo>
                    <a:pt x="7619" y="175259"/>
                  </a:moveTo>
                  <a:lnTo>
                    <a:pt x="6350" y="175259"/>
                  </a:lnTo>
                  <a:lnTo>
                    <a:pt x="6350" y="176529"/>
                  </a:lnTo>
                  <a:lnTo>
                    <a:pt x="5079" y="176529"/>
                  </a:lnTo>
                  <a:lnTo>
                    <a:pt x="5079" y="177799"/>
                  </a:lnTo>
                  <a:lnTo>
                    <a:pt x="7619" y="177799"/>
                  </a:lnTo>
                  <a:lnTo>
                    <a:pt x="7619" y="175259"/>
                  </a:lnTo>
                  <a:close/>
                </a:path>
                <a:path w="7620" h="454660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54660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54660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54660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54660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54660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54660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54660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54660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54660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54660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54660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54660">
                  <a:moveTo>
                    <a:pt x="7619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19" y="218439"/>
                  </a:lnTo>
                  <a:lnTo>
                    <a:pt x="7619" y="215899"/>
                  </a:lnTo>
                  <a:close/>
                </a:path>
                <a:path w="7620" h="454660">
                  <a:moveTo>
                    <a:pt x="7619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8439"/>
                  </a:lnTo>
                  <a:close/>
                </a:path>
                <a:path w="7620" h="454660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54660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54660">
                  <a:moveTo>
                    <a:pt x="7619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19" y="231139"/>
                  </a:lnTo>
                  <a:lnTo>
                    <a:pt x="7619" y="228599"/>
                  </a:lnTo>
                  <a:close/>
                </a:path>
                <a:path w="7620" h="454660">
                  <a:moveTo>
                    <a:pt x="7619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1139"/>
                  </a:lnTo>
                  <a:close/>
                </a:path>
                <a:path w="7620" h="454660">
                  <a:moveTo>
                    <a:pt x="7619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19" y="237489"/>
                  </a:lnTo>
                  <a:lnTo>
                    <a:pt x="7619" y="234949"/>
                  </a:lnTo>
                  <a:close/>
                </a:path>
                <a:path w="7620" h="454660">
                  <a:moveTo>
                    <a:pt x="7619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7489"/>
                  </a:lnTo>
                  <a:close/>
                </a:path>
                <a:path w="7620" h="454660">
                  <a:moveTo>
                    <a:pt x="7619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41299"/>
                  </a:lnTo>
                  <a:close/>
                </a:path>
                <a:path w="7620" h="454660">
                  <a:moveTo>
                    <a:pt x="7619" y="243839"/>
                  </a:moveTo>
                  <a:lnTo>
                    <a:pt x="0" y="24383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3839"/>
                  </a:lnTo>
                  <a:close/>
                </a:path>
                <a:path w="7620" h="454660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54660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54660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54660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54660">
                  <a:moveTo>
                    <a:pt x="7619" y="262889"/>
                  </a:moveTo>
                  <a:lnTo>
                    <a:pt x="0" y="262889"/>
                  </a:lnTo>
                  <a:lnTo>
                    <a:pt x="0" y="265429"/>
                  </a:lnTo>
                  <a:lnTo>
                    <a:pt x="5079" y="265429"/>
                  </a:lnTo>
                  <a:lnTo>
                    <a:pt x="5079" y="264159"/>
                  </a:lnTo>
                  <a:lnTo>
                    <a:pt x="7619" y="264159"/>
                  </a:lnTo>
                  <a:lnTo>
                    <a:pt x="7619" y="262889"/>
                  </a:lnTo>
                  <a:close/>
                </a:path>
                <a:path w="7620" h="454660">
                  <a:moveTo>
                    <a:pt x="7619" y="361949"/>
                  </a:moveTo>
                  <a:lnTo>
                    <a:pt x="6350" y="361949"/>
                  </a:lnTo>
                  <a:lnTo>
                    <a:pt x="6350" y="363219"/>
                  </a:lnTo>
                  <a:lnTo>
                    <a:pt x="5079" y="363219"/>
                  </a:lnTo>
                  <a:lnTo>
                    <a:pt x="5079" y="364489"/>
                  </a:lnTo>
                  <a:lnTo>
                    <a:pt x="7619" y="364489"/>
                  </a:lnTo>
                  <a:lnTo>
                    <a:pt x="7619" y="361949"/>
                  </a:lnTo>
                  <a:close/>
                </a:path>
                <a:path w="7620" h="454660">
                  <a:moveTo>
                    <a:pt x="7619" y="364489"/>
                  </a:moveTo>
                  <a:lnTo>
                    <a:pt x="2539" y="364489"/>
                  </a:lnTo>
                  <a:lnTo>
                    <a:pt x="2539" y="365759"/>
                  </a:lnTo>
                  <a:lnTo>
                    <a:pt x="1269" y="365759"/>
                  </a:lnTo>
                  <a:lnTo>
                    <a:pt x="1269" y="367029"/>
                  </a:lnTo>
                  <a:lnTo>
                    <a:pt x="0" y="367029"/>
                  </a:lnTo>
                  <a:lnTo>
                    <a:pt x="0" y="368299"/>
                  </a:lnTo>
                  <a:lnTo>
                    <a:pt x="7619" y="368299"/>
                  </a:lnTo>
                  <a:lnTo>
                    <a:pt x="7619" y="364489"/>
                  </a:lnTo>
                  <a:close/>
                </a:path>
                <a:path w="7620" h="454660">
                  <a:moveTo>
                    <a:pt x="7619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7619" y="370839"/>
                  </a:lnTo>
                  <a:lnTo>
                    <a:pt x="7619" y="368299"/>
                  </a:lnTo>
                  <a:close/>
                </a:path>
                <a:path w="7620" h="454660">
                  <a:moveTo>
                    <a:pt x="7619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7619" y="374649"/>
                  </a:lnTo>
                  <a:lnTo>
                    <a:pt x="7619" y="370839"/>
                  </a:lnTo>
                  <a:close/>
                </a:path>
                <a:path w="7620" h="454660">
                  <a:moveTo>
                    <a:pt x="7619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7619" y="377189"/>
                  </a:lnTo>
                  <a:lnTo>
                    <a:pt x="7619" y="374649"/>
                  </a:lnTo>
                  <a:close/>
                </a:path>
                <a:path w="7620" h="454660">
                  <a:moveTo>
                    <a:pt x="7619" y="377189"/>
                  </a:moveTo>
                  <a:lnTo>
                    <a:pt x="0" y="377189"/>
                  </a:lnTo>
                  <a:lnTo>
                    <a:pt x="0" y="397509"/>
                  </a:lnTo>
                  <a:lnTo>
                    <a:pt x="7619" y="397509"/>
                  </a:lnTo>
                  <a:lnTo>
                    <a:pt x="7619" y="377189"/>
                  </a:lnTo>
                  <a:close/>
                </a:path>
                <a:path w="7620" h="454660">
                  <a:moveTo>
                    <a:pt x="7619" y="397509"/>
                  </a:moveTo>
                  <a:lnTo>
                    <a:pt x="0" y="397509"/>
                  </a:lnTo>
                  <a:lnTo>
                    <a:pt x="0" y="403859"/>
                  </a:lnTo>
                  <a:lnTo>
                    <a:pt x="7619" y="403859"/>
                  </a:lnTo>
                  <a:lnTo>
                    <a:pt x="7619" y="397509"/>
                  </a:lnTo>
                  <a:close/>
                </a:path>
                <a:path w="7620" h="454660">
                  <a:moveTo>
                    <a:pt x="2539" y="452246"/>
                  </a:moveTo>
                  <a:lnTo>
                    <a:pt x="0" y="452246"/>
                  </a:lnTo>
                  <a:lnTo>
                    <a:pt x="0" y="454659"/>
                  </a:lnTo>
                  <a:lnTo>
                    <a:pt x="1269" y="454659"/>
                  </a:lnTo>
                  <a:lnTo>
                    <a:pt x="1269" y="453389"/>
                  </a:lnTo>
                  <a:lnTo>
                    <a:pt x="2539" y="453389"/>
                  </a:lnTo>
                  <a:lnTo>
                    <a:pt x="2539" y="452246"/>
                  </a:lnTo>
                  <a:close/>
                </a:path>
                <a:path w="7620" h="454660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2539" y="452119"/>
                  </a:lnTo>
                  <a:lnTo>
                    <a:pt x="3809" y="452246"/>
                  </a:lnTo>
                  <a:lnTo>
                    <a:pt x="3809" y="450976"/>
                  </a:lnTo>
                  <a:lnTo>
                    <a:pt x="5079" y="450976"/>
                  </a:lnTo>
                  <a:lnTo>
                    <a:pt x="5079" y="449579"/>
                  </a:lnTo>
                  <a:lnTo>
                    <a:pt x="7619" y="449579"/>
                  </a:lnTo>
                  <a:lnTo>
                    <a:pt x="7619" y="445896"/>
                  </a:lnTo>
                  <a:close/>
                </a:path>
                <a:path w="7620" h="454660">
                  <a:moveTo>
                    <a:pt x="7619" y="438276"/>
                  </a:moveTo>
                  <a:lnTo>
                    <a:pt x="0" y="43827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8276"/>
                  </a:lnTo>
                  <a:close/>
                </a:path>
                <a:path w="7620" h="454660">
                  <a:moveTo>
                    <a:pt x="7619" y="433196"/>
                  </a:moveTo>
                  <a:lnTo>
                    <a:pt x="0" y="433196"/>
                  </a:lnTo>
                  <a:lnTo>
                    <a:pt x="0" y="438149"/>
                  </a:lnTo>
                  <a:lnTo>
                    <a:pt x="7619" y="438149"/>
                  </a:lnTo>
                  <a:lnTo>
                    <a:pt x="7619" y="433196"/>
                  </a:lnTo>
                  <a:close/>
                </a:path>
                <a:path w="7620" h="454660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54660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54660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54660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54660">
                  <a:moveTo>
                    <a:pt x="7619" y="403986"/>
                  </a:moveTo>
                  <a:lnTo>
                    <a:pt x="0" y="40398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3986"/>
                  </a:lnTo>
                  <a:close/>
                </a:path>
              </a:pathLst>
            </a:custGeom>
            <a:solidFill>
              <a:srgbClr val="52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731260" y="5659120"/>
              <a:ext cx="6350" cy="459105"/>
            </a:xfrm>
            <a:custGeom>
              <a:avLst/>
              <a:gdLst/>
              <a:ahLst/>
              <a:cxnLst/>
              <a:rect l="l" t="t" r="r" b="b"/>
              <a:pathLst>
                <a:path w="6350" h="459104">
                  <a:moveTo>
                    <a:pt x="635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6350" y="2539"/>
                  </a:lnTo>
                  <a:lnTo>
                    <a:pt x="6350" y="0"/>
                  </a:lnTo>
                  <a:close/>
                </a:path>
                <a:path w="6350" h="459104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2539"/>
                  </a:lnTo>
                  <a:close/>
                </a:path>
                <a:path w="6350" h="459104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59104">
                  <a:moveTo>
                    <a:pt x="635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8889"/>
                  </a:lnTo>
                  <a:close/>
                </a:path>
                <a:path w="6350" h="459104">
                  <a:moveTo>
                    <a:pt x="635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12699"/>
                  </a:lnTo>
                  <a:close/>
                </a:path>
                <a:path w="6350" h="459104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59104">
                  <a:moveTo>
                    <a:pt x="635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49"/>
                  </a:lnTo>
                  <a:close/>
                </a:path>
                <a:path w="6350" h="459104">
                  <a:moveTo>
                    <a:pt x="635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1589"/>
                  </a:lnTo>
                  <a:close/>
                </a:path>
                <a:path w="6350" h="459104">
                  <a:moveTo>
                    <a:pt x="6350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6350" y="27939"/>
                  </a:lnTo>
                  <a:lnTo>
                    <a:pt x="6350" y="25400"/>
                  </a:lnTo>
                  <a:close/>
                </a:path>
                <a:path w="6350" h="459104">
                  <a:moveTo>
                    <a:pt x="635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7939"/>
                  </a:lnTo>
                  <a:close/>
                </a:path>
                <a:path w="6350" h="459104">
                  <a:moveTo>
                    <a:pt x="6350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1749"/>
                  </a:lnTo>
                  <a:close/>
                </a:path>
                <a:path w="6350" h="459104">
                  <a:moveTo>
                    <a:pt x="635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8099"/>
                  </a:lnTo>
                  <a:close/>
                </a:path>
                <a:path w="6350" h="459104">
                  <a:moveTo>
                    <a:pt x="635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0639"/>
                  </a:lnTo>
                  <a:close/>
                </a:path>
                <a:path w="6350" h="459104">
                  <a:moveTo>
                    <a:pt x="635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6350" y="46989"/>
                  </a:lnTo>
                  <a:lnTo>
                    <a:pt x="6350" y="44449"/>
                  </a:lnTo>
                  <a:close/>
                </a:path>
                <a:path w="6350" h="459104">
                  <a:moveTo>
                    <a:pt x="635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6989"/>
                  </a:lnTo>
                  <a:close/>
                </a:path>
                <a:path w="6350" h="459104">
                  <a:moveTo>
                    <a:pt x="635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6350" y="53339"/>
                  </a:lnTo>
                  <a:lnTo>
                    <a:pt x="6350" y="50799"/>
                  </a:lnTo>
                  <a:close/>
                </a:path>
                <a:path w="6350" h="459104">
                  <a:moveTo>
                    <a:pt x="6350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6350" y="59689"/>
                  </a:lnTo>
                  <a:lnTo>
                    <a:pt x="6350" y="53339"/>
                  </a:lnTo>
                  <a:close/>
                </a:path>
                <a:path w="6350" h="459104">
                  <a:moveTo>
                    <a:pt x="635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59689"/>
                  </a:lnTo>
                  <a:close/>
                </a:path>
                <a:path w="6350" h="459104">
                  <a:moveTo>
                    <a:pt x="635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6350" y="66039"/>
                  </a:lnTo>
                  <a:lnTo>
                    <a:pt x="6350" y="63499"/>
                  </a:lnTo>
                  <a:close/>
                </a:path>
                <a:path w="6350" h="459104">
                  <a:moveTo>
                    <a:pt x="635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6350" y="69849"/>
                  </a:lnTo>
                  <a:lnTo>
                    <a:pt x="6350" y="66039"/>
                  </a:lnTo>
                  <a:close/>
                </a:path>
                <a:path w="6350" h="459104">
                  <a:moveTo>
                    <a:pt x="635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6350" y="72389"/>
                  </a:lnTo>
                  <a:lnTo>
                    <a:pt x="6350" y="69849"/>
                  </a:lnTo>
                  <a:close/>
                </a:path>
                <a:path w="6350" h="459104">
                  <a:moveTo>
                    <a:pt x="6350" y="72389"/>
                  </a:moveTo>
                  <a:lnTo>
                    <a:pt x="0" y="72389"/>
                  </a:lnTo>
                  <a:lnTo>
                    <a:pt x="0" y="85089"/>
                  </a:lnTo>
                  <a:lnTo>
                    <a:pt x="6350" y="85089"/>
                  </a:lnTo>
                  <a:lnTo>
                    <a:pt x="6350" y="72389"/>
                  </a:lnTo>
                  <a:close/>
                </a:path>
                <a:path w="6350" h="459104">
                  <a:moveTo>
                    <a:pt x="635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5089"/>
                  </a:lnTo>
                  <a:close/>
                </a:path>
                <a:path w="6350" h="459104">
                  <a:moveTo>
                    <a:pt x="635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88899"/>
                  </a:lnTo>
                  <a:close/>
                </a:path>
                <a:path w="6350" h="459104">
                  <a:moveTo>
                    <a:pt x="6350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5249"/>
                  </a:lnTo>
                  <a:close/>
                </a:path>
                <a:path w="6350" h="459104">
                  <a:moveTo>
                    <a:pt x="6350" y="101599"/>
                  </a:moveTo>
                  <a:lnTo>
                    <a:pt x="0" y="101599"/>
                  </a:lnTo>
                  <a:lnTo>
                    <a:pt x="0" y="102869"/>
                  </a:lnTo>
                  <a:lnTo>
                    <a:pt x="6350" y="102869"/>
                  </a:lnTo>
                  <a:lnTo>
                    <a:pt x="6350" y="101599"/>
                  </a:lnTo>
                  <a:close/>
                </a:path>
                <a:path w="6350" h="459104">
                  <a:moveTo>
                    <a:pt x="6350" y="179069"/>
                  </a:moveTo>
                  <a:lnTo>
                    <a:pt x="3810" y="179069"/>
                  </a:lnTo>
                  <a:lnTo>
                    <a:pt x="3810" y="180339"/>
                  </a:lnTo>
                  <a:lnTo>
                    <a:pt x="6350" y="180339"/>
                  </a:lnTo>
                  <a:lnTo>
                    <a:pt x="6350" y="179069"/>
                  </a:lnTo>
                  <a:close/>
                </a:path>
                <a:path w="6350" h="459104">
                  <a:moveTo>
                    <a:pt x="6350" y="180339"/>
                  </a:moveTo>
                  <a:lnTo>
                    <a:pt x="1269" y="180339"/>
                  </a:lnTo>
                  <a:lnTo>
                    <a:pt x="1269" y="181609"/>
                  </a:lnTo>
                  <a:lnTo>
                    <a:pt x="0" y="18160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0339"/>
                  </a:lnTo>
                  <a:close/>
                </a:path>
                <a:path w="6350" h="459104">
                  <a:moveTo>
                    <a:pt x="635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6350" y="186689"/>
                  </a:lnTo>
                  <a:lnTo>
                    <a:pt x="6350" y="184149"/>
                  </a:lnTo>
                  <a:close/>
                </a:path>
                <a:path w="6350" h="459104">
                  <a:moveTo>
                    <a:pt x="635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6689"/>
                  </a:lnTo>
                  <a:close/>
                </a:path>
                <a:path w="6350" h="459104">
                  <a:moveTo>
                    <a:pt x="635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6350" y="193039"/>
                  </a:lnTo>
                  <a:lnTo>
                    <a:pt x="6350" y="190499"/>
                  </a:lnTo>
                  <a:close/>
                </a:path>
                <a:path w="6350" h="459104">
                  <a:moveTo>
                    <a:pt x="635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3039"/>
                  </a:lnTo>
                  <a:close/>
                </a:path>
                <a:path w="6350" h="459104">
                  <a:moveTo>
                    <a:pt x="635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6350" y="199389"/>
                  </a:lnTo>
                  <a:lnTo>
                    <a:pt x="6350" y="196849"/>
                  </a:lnTo>
                  <a:close/>
                </a:path>
                <a:path w="6350" h="459104">
                  <a:moveTo>
                    <a:pt x="635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199389"/>
                  </a:lnTo>
                  <a:close/>
                </a:path>
                <a:path w="6350" h="459104">
                  <a:moveTo>
                    <a:pt x="635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6350" y="205739"/>
                  </a:lnTo>
                  <a:lnTo>
                    <a:pt x="6350" y="203199"/>
                  </a:lnTo>
                  <a:close/>
                </a:path>
                <a:path w="6350" h="459104">
                  <a:moveTo>
                    <a:pt x="635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5739"/>
                  </a:lnTo>
                  <a:close/>
                </a:path>
                <a:path w="6350" h="459104">
                  <a:moveTo>
                    <a:pt x="635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6350" y="212089"/>
                  </a:lnTo>
                  <a:lnTo>
                    <a:pt x="6350" y="209549"/>
                  </a:lnTo>
                  <a:close/>
                </a:path>
                <a:path w="6350" h="459104">
                  <a:moveTo>
                    <a:pt x="635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2089"/>
                  </a:lnTo>
                  <a:close/>
                </a:path>
                <a:path w="6350" h="459104">
                  <a:moveTo>
                    <a:pt x="635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6350" y="218439"/>
                  </a:lnTo>
                  <a:lnTo>
                    <a:pt x="6350" y="215899"/>
                  </a:lnTo>
                  <a:close/>
                </a:path>
                <a:path w="6350" h="459104">
                  <a:moveTo>
                    <a:pt x="635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8439"/>
                  </a:lnTo>
                  <a:close/>
                </a:path>
                <a:path w="6350" h="459104">
                  <a:moveTo>
                    <a:pt x="635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6350" y="224789"/>
                  </a:lnTo>
                  <a:lnTo>
                    <a:pt x="6350" y="222249"/>
                  </a:lnTo>
                  <a:close/>
                </a:path>
                <a:path w="6350" h="459104">
                  <a:moveTo>
                    <a:pt x="635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4789"/>
                  </a:lnTo>
                  <a:close/>
                </a:path>
                <a:path w="6350" h="459104">
                  <a:moveTo>
                    <a:pt x="635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6350" y="231139"/>
                  </a:lnTo>
                  <a:lnTo>
                    <a:pt x="6350" y="228599"/>
                  </a:lnTo>
                  <a:close/>
                </a:path>
                <a:path w="6350" h="459104">
                  <a:moveTo>
                    <a:pt x="635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1139"/>
                  </a:lnTo>
                  <a:close/>
                </a:path>
                <a:path w="6350" h="459104">
                  <a:moveTo>
                    <a:pt x="635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6350" y="237489"/>
                  </a:lnTo>
                  <a:lnTo>
                    <a:pt x="6350" y="234949"/>
                  </a:lnTo>
                  <a:close/>
                </a:path>
                <a:path w="6350" h="459104">
                  <a:moveTo>
                    <a:pt x="635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7489"/>
                  </a:lnTo>
                  <a:close/>
                </a:path>
                <a:path w="6350" h="459104">
                  <a:moveTo>
                    <a:pt x="635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6350" y="243839"/>
                  </a:lnTo>
                  <a:lnTo>
                    <a:pt x="6350" y="241299"/>
                  </a:lnTo>
                  <a:close/>
                </a:path>
                <a:path w="6350" h="459104">
                  <a:moveTo>
                    <a:pt x="6350" y="243839"/>
                  </a:moveTo>
                  <a:lnTo>
                    <a:pt x="0" y="243839"/>
                  </a:lnTo>
                  <a:lnTo>
                    <a:pt x="0" y="250189"/>
                  </a:lnTo>
                  <a:lnTo>
                    <a:pt x="6350" y="250189"/>
                  </a:lnTo>
                  <a:lnTo>
                    <a:pt x="6350" y="243839"/>
                  </a:lnTo>
                  <a:close/>
                </a:path>
                <a:path w="6350" h="459104">
                  <a:moveTo>
                    <a:pt x="635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0189"/>
                  </a:lnTo>
                  <a:close/>
                </a:path>
                <a:path w="6350" h="459104">
                  <a:moveTo>
                    <a:pt x="635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6350" y="256539"/>
                  </a:lnTo>
                  <a:lnTo>
                    <a:pt x="6350" y="253999"/>
                  </a:lnTo>
                  <a:close/>
                </a:path>
                <a:path w="6350" h="459104">
                  <a:moveTo>
                    <a:pt x="635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6539"/>
                  </a:lnTo>
                  <a:close/>
                </a:path>
                <a:path w="6350" h="459104">
                  <a:moveTo>
                    <a:pt x="635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6350" y="262889"/>
                  </a:lnTo>
                  <a:lnTo>
                    <a:pt x="6350" y="260349"/>
                  </a:lnTo>
                  <a:close/>
                </a:path>
                <a:path w="6350" h="459104">
                  <a:moveTo>
                    <a:pt x="635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2889"/>
                  </a:lnTo>
                  <a:close/>
                </a:path>
                <a:path w="6350" h="459104">
                  <a:moveTo>
                    <a:pt x="380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1269" y="269239"/>
                  </a:lnTo>
                  <a:lnTo>
                    <a:pt x="1269" y="267969"/>
                  </a:lnTo>
                  <a:lnTo>
                    <a:pt x="3809" y="267969"/>
                  </a:lnTo>
                  <a:lnTo>
                    <a:pt x="3809" y="266699"/>
                  </a:lnTo>
                  <a:close/>
                </a:path>
                <a:path w="6350" h="459104">
                  <a:moveTo>
                    <a:pt x="6350" y="367029"/>
                  </a:moveTo>
                  <a:lnTo>
                    <a:pt x="3810" y="367029"/>
                  </a:lnTo>
                  <a:lnTo>
                    <a:pt x="3810" y="368299"/>
                  </a:lnTo>
                  <a:lnTo>
                    <a:pt x="6350" y="368299"/>
                  </a:lnTo>
                  <a:lnTo>
                    <a:pt x="6350" y="367029"/>
                  </a:lnTo>
                  <a:close/>
                </a:path>
                <a:path w="6350" h="459104">
                  <a:moveTo>
                    <a:pt x="6350" y="368299"/>
                  </a:moveTo>
                  <a:lnTo>
                    <a:pt x="2539" y="368299"/>
                  </a:lnTo>
                  <a:lnTo>
                    <a:pt x="2539" y="369569"/>
                  </a:lnTo>
                  <a:lnTo>
                    <a:pt x="0" y="369569"/>
                  </a:lnTo>
                  <a:lnTo>
                    <a:pt x="0" y="370839"/>
                  </a:lnTo>
                  <a:lnTo>
                    <a:pt x="6350" y="370839"/>
                  </a:lnTo>
                  <a:lnTo>
                    <a:pt x="6350" y="368299"/>
                  </a:lnTo>
                  <a:close/>
                </a:path>
                <a:path w="6350" h="459104">
                  <a:moveTo>
                    <a:pt x="6350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0839"/>
                  </a:lnTo>
                  <a:close/>
                </a:path>
                <a:path w="6350" h="459104">
                  <a:moveTo>
                    <a:pt x="6350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6350" y="377189"/>
                  </a:lnTo>
                  <a:lnTo>
                    <a:pt x="6350" y="374649"/>
                  </a:lnTo>
                  <a:close/>
                </a:path>
                <a:path w="6350" h="459104">
                  <a:moveTo>
                    <a:pt x="6350" y="377189"/>
                  </a:moveTo>
                  <a:lnTo>
                    <a:pt x="0" y="377189"/>
                  </a:lnTo>
                  <a:lnTo>
                    <a:pt x="0" y="397509"/>
                  </a:lnTo>
                  <a:lnTo>
                    <a:pt x="6350" y="397509"/>
                  </a:lnTo>
                  <a:lnTo>
                    <a:pt x="6350" y="377189"/>
                  </a:lnTo>
                  <a:close/>
                </a:path>
                <a:path w="6350" h="459104">
                  <a:moveTo>
                    <a:pt x="6350" y="397509"/>
                  </a:moveTo>
                  <a:lnTo>
                    <a:pt x="0" y="397509"/>
                  </a:lnTo>
                  <a:lnTo>
                    <a:pt x="0" y="403859"/>
                  </a:lnTo>
                  <a:lnTo>
                    <a:pt x="6350" y="403859"/>
                  </a:lnTo>
                  <a:lnTo>
                    <a:pt x="6350" y="397509"/>
                  </a:lnTo>
                  <a:close/>
                </a:path>
                <a:path w="6350" h="459104">
                  <a:moveTo>
                    <a:pt x="6350" y="452246"/>
                  </a:moveTo>
                  <a:lnTo>
                    <a:pt x="0" y="452246"/>
                  </a:lnTo>
                  <a:lnTo>
                    <a:pt x="0" y="458596"/>
                  </a:lnTo>
                  <a:lnTo>
                    <a:pt x="1270" y="458596"/>
                  </a:lnTo>
                  <a:lnTo>
                    <a:pt x="1270" y="457326"/>
                  </a:lnTo>
                  <a:lnTo>
                    <a:pt x="3809" y="457326"/>
                  </a:lnTo>
                  <a:lnTo>
                    <a:pt x="3809" y="455929"/>
                  </a:lnTo>
                  <a:lnTo>
                    <a:pt x="5079" y="455929"/>
                  </a:lnTo>
                  <a:lnTo>
                    <a:pt x="5079" y="454659"/>
                  </a:lnTo>
                  <a:lnTo>
                    <a:pt x="6350" y="454659"/>
                  </a:lnTo>
                  <a:lnTo>
                    <a:pt x="6350" y="452246"/>
                  </a:lnTo>
                  <a:close/>
                </a:path>
                <a:path w="6350" h="459104">
                  <a:moveTo>
                    <a:pt x="635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6350" y="452119"/>
                  </a:lnTo>
                  <a:lnTo>
                    <a:pt x="6350" y="445896"/>
                  </a:lnTo>
                  <a:close/>
                </a:path>
                <a:path w="6350" h="459104">
                  <a:moveTo>
                    <a:pt x="6350" y="438276"/>
                  </a:moveTo>
                  <a:lnTo>
                    <a:pt x="0" y="438276"/>
                  </a:lnTo>
                  <a:lnTo>
                    <a:pt x="0" y="445769"/>
                  </a:lnTo>
                  <a:lnTo>
                    <a:pt x="6350" y="445769"/>
                  </a:lnTo>
                  <a:lnTo>
                    <a:pt x="6350" y="438276"/>
                  </a:lnTo>
                  <a:close/>
                </a:path>
                <a:path w="6350" h="459104">
                  <a:moveTo>
                    <a:pt x="6350" y="433196"/>
                  </a:moveTo>
                  <a:lnTo>
                    <a:pt x="0" y="433196"/>
                  </a:lnTo>
                  <a:lnTo>
                    <a:pt x="0" y="438149"/>
                  </a:lnTo>
                  <a:lnTo>
                    <a:pt x="6350" y="438149"/>
                  </a:lnTo>
                  <a:lnTo>
                    <a:pt x="6350" y="433196"/>
                  </a:lnTo>
                  <a:close/>
                </a:path>
                <a:path w="6350" h="459104">
                  <a:moveTo>
                    <a:pt x="635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6350" y="433069"/>
                  </a:lnTo>
                  <a:lnTo>
                    <a:pt x="6350" y="426846"/>
                  </a:lnTo>
                  <a:close/>
                </a:path>
                <a:path w="6350" h="459104">
                  <a:moveTo>
                    <a:pt x="635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6350" y="426719"/>
                  </a:lnTo>
                  <a:lnTo>
                    <a:pt x="6350" y="420496"/>
                  </a:lnTo>
                  <a:close/>
                </a:path>
                <a:path w="6350" h="459104">
                  <a:moveTo>
                    <a:pt x="635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6350" y="420369"/>
                  </a:lnTo>
                  <a:lnTo>
                    <a:pt x="6350" y="414146"/>
                  </a:lnTo>
                  <a:close/>
                </a:path>
                <a:path w="6350" h="459104">
                  <a:moveTo>
                    <a:pt x="635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6350" y="414019"/>
                  </a:lnTo>
                  <a:lnTo>
                    <a:pt x="6350" y="407796"/>
                  </a:lnTo>
                  <a:close/>
                </a:path>
                <a:path w="6350" h="459104">
                  <a:moveTo>
                    <a:pt x="6350" y="403986"/>
                  </a:moveTo>
                  <a:lnTo>
                    <a:pt x="0" y="403986"/>
                  </a:lnTo>
                  <a:lnTo>
                    <a:pt x="0" y="407669"/>
                  </a:lnTo>
                  <a:lnTo>
                    <a:pt x="6350" y="407669"/>
                  </a:lnTo>
                  <a:lnTo>
                    <a:pt x="6350" y="403986"/>
                  </a:lnTo>
                  <a:close/>
                </a:path>
              </a:pathLst>
            </a:custGeom>
            <a:solidFill>
              <a:srgbClr val="4F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723639" y="5659120"/>
              <a:ext cx="7620" cy="461009"/>
            </a:xfrm>
            <a:custGeom>
              <a:avLst/>
              <a:gdLst/>
              <a:ahLst/>
              <a:cxnLst/>
              <a:rect l="l" t="t" r="r" b="b"/>
              <a:pathLst>
                <a:path w="7620" h="461010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61010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61010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61010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61010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61010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61010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61010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61010">
                  <a:moveTo>
                    <a:pt x="7620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400"/>
                  </a:lnTo>
                  <a:close/>
                </a:path>
                <a:path w="7620" h="461010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61010">
                  <a:moveTo>
                    <a:pt x="7620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49"/>
                  </a:lnTo>
                  <a:close/>
                </a:path>
                <a:path w="7620" h="461010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61010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61010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61010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461010">
                  <a:moveTo>
                    <a:pt x="762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50799"/>
                  </a:lnTo>
                  <a:close/>
                </a:path>
                <a:path w="7620" h="461010">
                  <a:moveTo>
                    <a:pt x="7620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3339"/>
                  </a:lnTo>
                  <a:close/>
                </a:path>
                <a:path w="7620" h="461010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461010">
                  <a:moveTo>
                    <a:pt x="762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63499"/>
                  </a:lnTo>
                  <a:close/>
                </a:path>
                <a:path w="7620" h="461010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61010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461010">
                  <a:moveTo>
                    <a:pt x="7620" y="72389"/>
                  </a:moveTo>
                  <a:lnTo>
                    <a:pt x="0" y="7238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72389"/>
                  </a:lnTo>
                  <a:close/>
                </a:path>
                <a:path w="7620" h="461010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61010">
                  <a:moveTo>
                    <a:pt x="762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88899"/>
                  </a:lnTo>
                  <a:close/>
                </a:path>
                <a:path w="7620" h="461010">
                  <a:moveTo>
                    <a:pt x="7620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5249"/>
                  </a:lnTo>
                  <a:close/>
                </a:path>
                <a:path w="7620" h="461010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5080" y="104139"/>
                  </a:lnTo>
                  <a:lnTo>
                    <a:pt x="5080" y="102869"/>
                  </a:lnTo>
                  <a:lnTo>
                    <a:pt x="7620" y="102869"/>
                  </a:lnTo>
                  <a:lnTo>
                    <a:pt x="7620" y="101599"/>
                  </a:lnTo>
                  <a:close/>
                </a:path>
                <a:path w="7620" h="461010">
                  <a:moveTo>
                    <a:pt x="7620" y="181609"/>
                  </a:moveTo>
                  <a:lnTo>
                    <a:pt x="5080" y="181609"/>
                  </a:lnTo>
                  <a:lnTo>
                    <a:pt x="5080" y="182879"/>
                  </a:lnTo>
                  <a:lnTo>
                    <a:pt x="1270" y="182879"/>
                  </a:lnTo>
                  <a:lnTo>
                    <a:pt x="127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61010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61010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61010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61010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61010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61010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61010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61010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61010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61010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61010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61010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461010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61010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61010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61010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61010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61010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61010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61010">
                  <a:moveTo>
                    <a:pt x="7620" y="243839"/>
                  </a:moveTo>
                  <a:lnTo>
                    <a:pt x="0" y="24383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3839"/>
                  </a:lnTo>
                  <a:close/>
                </a:path>
                <a:path w="7620" h="461010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61010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61010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61010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61010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61010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61010">
                  <a:moveTo>
                    <a:pt x="5080" y="269239"/>
                  </a:moveTo>
                  <a:lnTo>
                    <a:pt x="0" y="269239"/>
                  </a:lnTo>
                  <a:lnTo>
                    <a:pt x="0" y="271779"/>
                  </a:lnTo>
                  <a:lnTo>
                    <a:pt x="1270" y="271779"/>
                  </a:lnTo>
                  <a:lnTo>
                    <a:pt x="1270" y="270509"/>
                  </a:lnTo>
                  <a:lnTo>
                    <a:pt x="5080" y="270509"/>
                  </a:lnTo>
                  <a:lnTo>
                    <a:pt x="5080" y="269239"/>
                  </a:lnTo>
                  <a:close/>
                </a:path>
                <a:path w="7620" h="461010">
                  <a:moveTo>
                    <a:pt x="7620" y="370839"/>
                  </a:moveTo>
                  <a:lnTo>
                    <a:pt x="6350" y="370839"/>
                  </a:lnTo>
                  <a:lnTo>
                    <a:pt x="6350" y="372109"/>
                  </a:lnTo>
                  <a:lnTo>
                    <a:pt x="2539" y="372109"/>
                  </a:lnTo>
                  <a:lnTo>
                    <a:pt x="2539" y="373379"/>
                  </a:lnTo>
                  <a:lnTo>
                    <a:pt x="0" y="37337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0839"/>
                  </a:lnTo>
                  <a:close/>
                </a:path>
                <a:path w="7620" h="461010">
                  <a:moveTo>
                    <a:pt x="7620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7620" y="377189"/>
                  </a:lnTo>
                  <a:lnTo>
                    <a:pt x="7620" y="374649"/>
                  </a:lnTo>
                  <a:close/>
                </a:path>
                <a:path w="7620" h="461010">
                  <a:moveTo>
                    <a:pt x="7620" y="377189"/>
                  </a:moveTo>
                  <a:lnTo>
                    <a:pt x="0" y="377189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77189"/>
                  </a:lnTo>
                  <a:close/>
                </a:path>
                <a:path w="7620" h="461010">
                  <a:moveTo>
                    <a:pt x="7620" y="397509"/>
                  </a:moveTo>
                  <a:lnTo>
                    <a:pt x="0" y="397509"/>
                  </a:lnTo>
                  <a:lnTo>
                    <a:pt x="0" y="403859"/>
                  </a:lnTo>
                  <a:lnTo>
                    <a:pt x="7620" y="403859"/>
                  </a:lnTo>
                  <a:lnTo>
                    <a:pt x="7620" y="397509"/>
                  </a:lnTo>
                  <a:close/>
                </a:path>
                <a:path w="7620" h="461010">
                  <a:moveTo>
                    <a:pt x="5079" y="458596"/>
                  </a:moveTo>
                  <a:lnTo>
                    <a:pt x="0" y="458596"/>
                  </a:lnTo>
                  <a:lnTo>
                    <a:pt x="0" y="461009"/>
                  </a:lnTo>
                  <a:lnTo>
                    <a:pt x="2539" y="461009"/>
                  </a:lnTo>
                  <a:lnTo>
                    <a:pt x="2539" y="459739"/>
                  </a:lnTo>
                  <a:lnTo>
                    <a:pt x="5079" y="459739"/>
                  </a:lnTo>
                  <a:lnTo>
                    <a:pt x="5079" y="458596"/>
                  </a:lnTo>
                  <a:close/>
                </a:path>
                <a:path w="7620" h="461010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5079" y="458469"/>
                  </a:lnTo>
                  <a:lnTo>
                    <a:pt x="7620" y="458596"/>
                  </a:lnTo>
                  <a:lnTo>
                    <a:pt x="7620" y="452246"/>
                  </a:lnTo>
                  <a:close/>
                </a:path>
                <a:path w="7620" h="461010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61010">
                  <a:moveTo>
                    <a:pt x="7620" y="438276"/>
                  </a:moveTo>
                  <a:lnTo>
                    <a:pt x="0" y="43827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8276"/>
                  </a:lnTo>
                  <a:close/>
                </a:path>
                <a:path w="7620" h="461010">
                  <a:moveTo>
                    <a:pt x="7620" y="433196"/>
                  </a:moveTo>
                  <a:lnTo>
                    <a:pt x="0" y="433196"/>
                  </a:lnTo>
                  <a:lnTo>
                    <a:pt x="0" y="438149"/>
                  </a:lnTo>
                  <a:lnTo>
                    <a:pt x="7620" y="438149"/>
                  </a:lnTo>
                  <a:lnTo>
                    <a:pt x="7620" y="433196"/>
                  </a:lnTo>
                  <a:close/>
                </a:path>
                <a:path w="7620" h="461010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61010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61010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61010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61010">
                  <a:moveTo>
                    <a:pt x="7620" y="403986"/>
                  </a:moveTo>
                  <a:lnTo>
                    <a:pt x="0" y="40398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3986"/>
                  </a:lnTo>
                  <a:close/>
                </a:path>
              </a:pathLst>
            </a:custGeom>
            <a:solidFill>
              <a:srgbClr val="4C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3716020" y="5657850"/>
              <a:ext cx="7620" cy="466725"/>
            </a:xfrm>
            <a:custGeom>
              <a:avLst/>
              <a:gdLst/>
              <a:ahLst/>
              <a:cxnLst/>
              <a:rect l="l" t="t" r="r" b="b"/>
              <a:pathLst>
                <a:path w="7620" h="466725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7620" h="466725">
                  <a:moveTo>
                    <a:pt x="7619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1270"/>
                  </a:lnTo>
                  <a:close/>
                </a:path>
                <a:path w="7620" h="466725">
                  <a:moveTo>
                    <a:pt x="7619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7619" y="7619"/>
                  </a:lnTo>
                  <a:lnTo>
                    <a:pt x="7619" y="3810"/>
                  </a:lnTo>
                  <a:close/>
                </a:path>
                <a:path w="7620" h="466725">
                  <a:moveTo>
                    <a:pt x="7619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7620"/>
                  </a:lnTo>
                  <a:close/>
                </a:path>
                <a:path w="7620" h="466725">
                  <a:moveTo>
                    <a:pt x="7619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19" y="13969"/>
                  </a:lnTo>
                  <a:lnTo>
                    <a:pt x="7619" y="10160"/>
                  </a:lnTo>
                  <a:close/>
                </a:path>
                <a:path w="7620" h="466725">
                  <a:moveTo>
                    <a:pt x="7619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3970"/>
                  </a:lnTo>
                  <a:close/>
                </a:path>
                <a:path w="7620" h="466725">
                  <a:moveTo>
                    <a:pt x="7619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7619" y="20319"/>
                  </a:lnTo>
                  <a:lnTo>
                    <a:pt x="7619" y="16510"/>
                  </a:lnTo>
                  <a:close/>
                </a:path>
                <a:path w="7620" h="466725">
                  <a:moveTo>
                    <a:pt x="7619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20320"/>
                  </a:lnTo>
                  <a:close/>
                </a:path>
                <a:path w="7620" h="466725">
                  <a:moveTo>
                    <a:pt x="7619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19" y="26669"/>
                  </a:lnTo>
                  <a:lnTo>
                    <a:pt x="7619" y="22860"/>
                  </a:lnTo>
                  <a:close/>
                </a:path>
                <a:path w="7620" h="466725">
                  <a:moveTo>
                    <a:pt x="7619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6670"/>
                  </a:lnTo>
                  <a:close/>
                </a:path>
                <a:path w="7620" h="466725">
                  <a:moveTo>
                    <a:pt x="7619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7619" y="33019"/>
                  </a:lnTo>
                  <a:lnTo>
                    <a:pt x="7619" y="29210"/>
                  </a:lnTo>
                  <a:close/>
                </a:path>
                <a:path w="7620" h="466725">
                  <a:moveTo>
                    <a:pt x="7619" y="33020"/>
                  </a:moveTo>
                  <a:lnTo>
                    <a:pt x="0" y="33020"/>
                  </a:lnTo>
                  <a:lnTo>
                    <a:pt x="0" y="39369"/>
                  </a:lnTo>
                  <a:lnTo>
                    <a:pt x="7619" y="39369"/>
                  </a:lnTo>
                  <a:lnTo>
                    <a:pt x="7619" y="33020"/>
                  </a:lnTo>
                  <a:close/>
                </a:path>
                <a:path w="7620" h="466725">
                  <a:moveTo>
                    <a:pt x="7619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9370"/>
                  </a:lnTo>
                  <a:close/>
                </a:path>
                <a:path w="7620" h="466725">
                  <a:moveTo>
                    <a:pt x="7619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7619" y="45719"/>
                  </a:lnTo>
                  <a:lnTo>
                    <a:pt x="7619" y="41910"/>
                  </a:lnTo>
                  <a:close/>
                </a:path>
                <a:path w="7620" h="466725">
                  <a:moveTo>
                    <a:pt x="7619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5720"/>
                  </a:lnTo>
                  <a:close/>
                </a:path>
                <a:path w="7620" h="466725">
                  <a:moveTo>
                    <a:pt x="7619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7619" y="52069"/>
                  </a:lnTo>
                  <a:lnTo>
                    <a:pt x="7619" y="48260"/>
                  </a:lnTo>
                  <a:close/>
                </a:path>
                <a:path w="7620" h="466725">
                  <a:moveTo>
                    <a:pt x="7619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7619" y="54609"/>
                  </a:lnTo>
                  <a:lnTo>
                    <a:pt x="7619" y="52070"/>
                  </a:lnTo>
                  <a:close/>
                </a:path>
                <a:path w="7620" h="466725">
                  <a:moveTo>
                    <a:pt x="7619" y="54610"/>
                  </a:moveTo>
                  <a:lnTo>
                    <a:pt x="0" y="54610"/>
                  </a:lnTo>
                  <a:lnTo>
                    <a:pt x="0" y="60959"/>
                  </a:lnTo>
                  <a:lnTo>
                    <a:pt x="7619" y="60959"/>
                  </a:lnTo>
                  <a:lnTo>
                    <a:pt x="7619" y="54610"/>
                  </a:lnTo>
                  <a:close/>
                </a:path>
                <a:path w="7620" h="466725">
                  <a:moveTo>
                    <a:pt x="7619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7619" y="64769"/>
                  </a:lnTo>
                  <a:lnTo>
                    <a:pt x="7619" y="60960"/>
                  </a:lnTo>
                  <a:close/>
                </a:path>
                <a:path w="7620" h="466725">
                  <a:moveTo>
                    <a:pt x="7619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4770"/>
                  </a:lnTo>
                  <a:close/>
                </a:path>
                <a:path w="7620" h="466725">
                  <a:moveTo>
                    <a:pt x="7619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7619" y="71119"/>
                  </a:lnTo>
                  <a:lnTo>
                    <a:pt x="7619" y="67310"/>
                  </a:lnTo>
                  <a:close/>
                </a:path>
                <a:path w="7620" h="466725">
                  <a:moveTo>
                    <a:pt x="7619" y="71120"/>
                  </a:moveTo>
                  <a:lnTo>
                    <a:pt x="0" y="71120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71120"/>
                  </a:lnTo>
                  <a:close/>
                </a:path>
                <a:path w="7620" h="466725">
                  <a:moveTo>
                    <a:pt x="7619" y="73660"/>
                  </a:moveTo>
                  <a:lnTo>
                    <a:pt x="0" y="7366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73660"/>
                  </a:lnTo>
                  <a:close/>
                </a:path>
                <a:path w="7620" h="466725">
                  <a:moveTo>
                    <a:pt x="7619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7619" y="90169"/>
                  </a:lnTo>
                  <a:lnTo>
                    <a:pt x="7619" y="86360"/>
                  </a:lnTo>
                  <a:close/>
                </a:path>
                <a:path w="7620" h="466725">
                  <a:moveTo>
                    <a:pt x="7619" y="90170"/>
                  </a:moveTo>
                  <a:lnTo>
                    <a:pt x="0" y="90170"/>
                  </a:lnTo>
                  <a:lnTo>
                    <a:pt x="0" y="96519"/>
                  </a:lnTo>
                  <a:lnTo>
                    <a:pt x="7619" y="96519"/>
                  </a:lnTo>
                  <a:lnTo>
                    <a:pt x="7619" y="90170"/>
                  </a:lnTo>
                  <a:close/>
                </a:path>
                <a:path w="7620" h="466725">
                  <a:moveTo>
                    <a:pt x="7619" y="96520"/>
                  </a:moveTo>
                  <a:lnTo>
                    <a:pt x="0" y="96520"/>
                  </a:lnTo>
                  <a:lnTo>
                    <a:pt x="0" y="102869"/>
                  </a:lnTo>
                  <a:lnTo>
                    <a:pt x="7619" y="102869"/>
                  </a:lnTo>
                  <a:lnTo>
                    <a:pt x="7619" y="96520"/>
                  </a:lnTo>
                  <a:close/>
                </a:path>
                <a:path w="7620" h="466725">
                  <a:moveTo>
                    <a:pt x="7619" y="102870"/>
                  </a:moveTo>
                  <a:lnTo>
                    <a:pt x="0" y="10287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102870"/>
                  </a:lnTo>
                  <a:close/>
                </a:path>
                <a:path w="7620" h="466725">
                  <a:moveTo>
                    <a:pt x="7619" y="185420"/>
                  </a:moveTo>
                  <a:lnTo>
                    <a:pt x="6350" y="185420"/>
                  </a:lnTo>
                  <a:lnTo>
                    <a:pt x="6350" y="186690"/>
                  </a:lnTo>
                  <a:lnTo>
                    <a:pt x="3809" y="186690"/>
                  </a:lnTo>
                  <a:lnTo>
                    <a:pt x="3809" y="187959"/>
                  </a:lnTo>
                  <a:lnTo>
                    <a:pt x="7619" y="187959"/>
                  </a:lnTo>
                  <a:lnTo>
                    <a:pt x="7619" y="185420"/>
                  </a:lnTo>
                  <a:close/>
                </a:path>
                <a:path w="7620" h="466725">
                  <a:moveTo>
                    <a:pt x="7619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19" y="191769"/>
                  </a:lnTo>
                  <a:lnTo>
                    <a:pt x="7619" y="187960"/>
                  </a:lnTo>
                  <a:close/>
                </a:path>
                <a:path w="7620" h="466725">
                  <a:moveTo>
                    <a:pt x="7619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1770"/>
                  </a:lnTo>
                  <a:close/>
                </a:path>
                <a:path w="7620" h="466725">
                  <a:moveTo>
                    <a:pt x="7619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19" y="198119"/>
                  </a:lnTo>
                  <a:lnTo>
                    <a:pt x="7619" y="194310"/>
                  </a:lnTo>
                  <a:close/>
                </a:path>
                <a:path w="7620" h="466725">
                  <a:moveTo>
                    <a:pt x="7619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8120"/>
                  </a:lnTo>
                  <a:close/>
                </a:path>
                <a:path w="7620" h="466725">
                  <a:moveTo>
                    <a:pt x="7619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19" y="204469"/>
                  </a:lnTo>
                  <a:lnTo>
                    <a:pt x="7619" y="200660"/>
                  </a:lnTo>
                  <a:close/>
                </a:path>
                <a:path w="7620" h="466725">
                  <a:moveTo>
                    <a:pt x="7619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4470"/>
                  </a:lnTo>
                  <a:close/>
                </a:path>
                <a:path w="7620" h="466725">
                  <a:moveTo>
                    <a:pt x="7619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19" y="210819"/>
                  </a:lnTo>
                  <a:lnTo>
                    <a:pt x="7619" y="207010"/>
                  </a:lnTo>
                  <a:close/>
                </a:path>
                <a:path w="7620" h="466725">
                  <a:moveTo>
                    <a:pt x="7619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10820"/>
                  </a:lnTo>
                  <a:close/>
                </a:path>
                <a:path w="7620" h="466725">
                  <a:moveTo>
                    <a:pt x="7619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19" y="217169"/>
                  </a:lnTo>
                  <a:lnTo>
                    <a:pt x="7619" y="213360"/>
                  </a:lnTo>
                  <a:close/>
                </a:path>
                <a:path w="7620" h="466725">
                  <a:moveTo>
                    <a:pt x="7619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7170"/>
                  </a:lnTo>
                  <a:close/>
                </a:path>
                <a:path w="7620" h="466725">
                  <a:moveTo>
                    <a:pt x="7619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19" y="223519"/>
                  </a:lnTo>
                  <a:lnTo>
                    <a:pt x="7619" y="219710"/>
                  </a:lnTo>
                  <a:close/>
                </a:path>
                <a:path w="7620" h="466725">
                  <a:moveTo>
                    <a:pt x="7619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3520"/>
                  </a:lnTo>
                  <a:close/>
                </a:path>
                <a:path w="7620" h="466725">
                  <a:moveTo>
                    <a:pt x="7619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19" y="229869"/>
                  </a:lnTo>
                  <a:lnTo>
                    <a:pt x="7619" y="226060"/>
                  </a:lnTo>
                  <a:close/>
                </a:path>
                <a:path w="7620" h="466725">
                  <a:moveTo>
                    <a:pt x="7619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9870"/>
                  </a:lnTo>
                  <a:close/>
                </a:path>
                <a:path w="7620" h="466725">
                  <a:moveTo>
                    <a:pt x="7619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7619" y="236219"/>
                  </a:lnTo>
                  <a:lnTo>
                    <a:pt x="7619" y="232410"/>
                  </a:lnTo>
                  <a:close/>
                </a:path>
                <a:path w="7620" h="466725">
                  <a:moveTo>
                    <a:pt x="7619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6220"/>
                  </a:lnTo>
                  <a:close/>
                </a:path>
                <a:path w="7620" h="466725">
                  <a:moveTo>
                    <a:pt x="7619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19" y="242569"/>
                  </a:lnTo>
                  <a:lnTo>
                    <a:pt x="7619" y="238760"/>
                  </a:lnTo>
                  <a:close/>
                </a:path>
                <a:path w="7620" h="466725">
                  <a:moveTo>
                    <a:pt x="7619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2570"/>
                  </a:lnTo>
                  <a:close/>
                </a:path>
                <a:path w="7620" h="466725">
                  <a:moveTo>
                    <a:pt x="7619" y="245110"/>
                  </a:moveTo>
                  <a:lnTo>
                    <a:pt x="0" y="24511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5110"/>
                  </a:lnTo>
                  <a:close/>
                </a:path>
                <a:path w="7620" h="466725">
                  <a:moveTo>
                    <a:pt x="7619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19" y="255269"/>
                  </a:lnTo>
                  <a:lnTo>
                    <a:pt x="7619" y="251460"/>
                  </a:lnTo>
                  <a:close/>
                </a:path>
                <a:path w="7620" h="466725">
                  <a:moveTo>
                    <a:pt x="7619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5270"/>
                  </a:lnTo>
                  <a:close/>
                </a:path>
                <a:path w="7620" h="466725">
                  <a:moveTo>
                    <a:pt x="7619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19" y="261619"/>
                  </a:lnTo>
                  <a:lnTo>
                    <a:pt x="7619" y="257810"/>
                  </a:lnTo>
                  <a:close/>
                </a:path>
                <a:path w="7620" h="466725">
                  <a:moveTo>
                    <a:pt x="7619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1620"/>
                  </a:lnTo>
                  <a:close/>
                </a:path>
                <a:path w="7620" h="466725">
                  <a:moveTo>
                    <a:pt x="7619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19" y="267969"/>
                  </a:lnTo>
                  <a:lnTo>
                    <a:pt x="7619" y="264160"/>
                  </a:lnTo>
                  <a:close/>
                </a:path>
                <a:path w="7620" h="466725">
                  <a:moveTo>
                    <a:pt x="7619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7970"/>
                  </a:lnTo>
                  <a:close/>
                </a:path>
                <a:path w="7620" h="466725">
                  <a:moveTo>
                    <a:pt x="7619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6350" y="274319"/>
                  </a:lnTo>
                  <a:lnTo>
                    <a:pt x="6350" y="273050"/>
                  </a:lnTo>
                  <a:lnTo>
                    <a:pt x="7619" y="273050"/>
                  </a:lnTo>
                  <a:lnTo>
                    <a:pt x="7619" y="270510"/>
                  </a:lnTo>
                  <a:close/>
                </a:path>
                <a:path w="7620" h="466725">
                  <a:moveTo>
                    <a:pt x="3809" y="274320"/>
                  </a:moveTo>
                  <a:lnTo>
                    <a:pt x="0" y="274320"/>
                  </a:lnTo>
                  <a:lnTo>
                    <a:pt x="0" y="275590"/>
                  </a:lnTo>
                  <a:lnTo>
                    <a:pt x="3809" y="275590"/>
                  </a:lnTo>
                  <a:lnTo>
                    <a:pt x="3809" y="274320"/>
                  </a:lnTo>
                  <a:close/>
                </a:path>
                <a:path w="7620" h="466725">
                  <a:moveTo>
                    <a:pt x="7619" y="374650"/>
                  </a:moveTo>
                  <a:lnTo>
                    <a:pt x="6350" y="374650"/>
                  </a:lnTo>
                  <a:lnTo>
                    <a:pt x="6350" y="375919"/>
                  </a:lnTo>
                  <a:lnTo>
                    <a:pt x="7619" y="375919"/>
                  </a:lnTo>
                  <a:lnTo>
                    <a:pt x="7619" y="374650"/>
                  </a:lnTo>
                  <a:close/>
                </a:path>
                <a:path w="7620" h="466725">
                  <a:moveTo>
                    <a:pt x="7619" y="375920"/>
                  </a:moveTo>
                  <a:lnTo>
                    <a:pt x="5079" y="375920"/>
                  </a:lnTo>
                  <a:lnTo>
                    <a:pt x="5079" y="377190"/>
                  </a:lnTo>
                  <a:lnTo>
                    <a:pt x="0" y="377190"/>
                  </a:lnTo>
                  <a:lnTo>
                    <a:pt x="0" y="378459"/>
                  </a:lnTo>
                  <a:lnTo>
                    <a:pt x="7619" y="378459"/>
                  </a:lnTo>
                  <a:lnTo>
                    <a:pt x="7619" y="375920"/>
                  </a:lnTo>
                  <a:close/>
                </a:path>
                <a:path w="7620" h="466725">
                  <a:moveTo>
                    <a:pt x="7619" y="378460"/>
                  </a:moveTo>
                  <a:lnTo>
                    <a:pt x="0" y="378460"/>
                  </a:lnTo>
                  <a:lnTo>
                    <a:pt x="0" y="398780"/>
                  </a:lnTo>
                  <a:lnTo>
                    <a:pt x="7619" y="398780"/>
                  </a:lnTo>
                  <a:lnTo>
                    <a:pt x="7619" y="378460"/>
                  </a:lnTo>
                  <a:close/>
                </a:path>
                <a:path w="7620" h="466725">
                  <a:moveTo>
                    <a:pt x="7619" y="398780"/>
                  </a:moveTo>
                  <a:lnTo>
                    <a:pt x="0" y="398780"/>
                  </a:lnTo>
                  <a:lnTo>
                    <a:pt x="0" y="405130"/>
                  </a:lnTo>
                  <a:lnTo>
                    <a:pt x="7619" y="405130"/>
                  </a:lnTo>
                  <a:lnTo>
                    <a:pt x="7619" y="398780"/>
                  </a:lnTo>
                  <a:close/>
                </a:path>
                <a:path w="7620" h="466725">
                  <a:moveTo>
                    <a:pt x="7619" y="459867"/>
                  </a:moveTo>
                  <a:lnTo>
                    <a:pt x="0" y="459867"/>
                  </a:lnTo>
                  <a:lnTo>
                    <a:pt x="0" y="466217"/>
                  </a:lnTo>
                  <a:lnTo>
                    <a:pt x="1269" y="466217"/>
                  </a:lnTo>
                  <a:lnTo>
                    <a:pt x="1269" y="464947"/>
                  </a:lnTo>
                  <a:lnTo>
                    <a:pt x="3809" y="464947"/>
                  </a:lnTo>
                  <a:lnTo>
                    <a:pt x="3809" y="463550"/>
                  </a:lnTo>
                  <a:lnTo>
                    <a:pt x="7619" y="463550"/>
                  </a:lnTo>
                  <a:lnTo>
                    <a:pt x="7619" y="459867"/>
                  </a:lnTo>
                  <a:close/>
                </a:path>
                <a:path w="7620" h="466725">
                  <a:moveTo>
                    <a:pt x="7619" y="453517"/>
                  </a:moveTo>
                  <a:lnTo>
                    <a:pt x="0" y="453517"/>
                  </a:lnTo>
                  <a:lnTo>
                    <a:pt x="0" y="459740"/>
                  </a:lnTo>
                  <a:lnTo>
                    <a:pt x="7619" y="459740"/>
                  </a:lnTo>
                  <a:lnTo>
                    <a:pt x="7619" y="453517"/>
                  </a:lnTo>
                  <a:close/>
                </a:path>
                <a:path w="7620" h="466725">
                  <a:moveTo>
                    <a:pt x="7619" y="447167"/>
                  </a:moveTo>
                  <a:lnTo>
                    <a:pt x="0" y="447167"/>
                  </a:lnTo>
                  <a:lnTo>
                    <a:pt x="0" y="453390"/>
                  </a:lnTo>
                  <a:lnTo>
                    <a:pt x="7619" y="453390"/>
                  </a:lnTo>
                  <a:lnTo>
                    <a:pt x="7619" y="447167"/>
                  </a:lnTo>
                  <a:close/>
                </a:path>
                <a:path w="7620" h="466725">
                  <a:moveTo>
                    <a:pt x="7619" y="439547"/>
                  </a:moveTo>
                  <a:lnTo>
                    <a:pt x="0" y="439547"/>
                  </a:lnTo>
                  <a:lnTo>
                    <a:pt x="0" y="447040"/>
                  </a:lnTo>
                  <a:lnTo>
                    <a:pt x="7619" y="447040"/>
                  </a:lnTo>
                  <a:lnTo>
                    <a:pt x="7619" y="439547"/>
                  </a:lnTo>
                  <a:close/>
                </a:path>
                <a:path w="7620" h="466725">
                  <a:moveTo>
                    <a:pt x="7619" y="434467"/>
                  </a:moveTo>
                  <a:lnTo>
                    <a:pt x="0" y="434467"/>
                  </a:lnTo>
                  <a:lnTo>
                    <a:pt x="0" y="439420"/>
                  </a:lnTo>
                  <a:lnTo>
                    <a:pt x="7619" y="439420"/>
                  </a:lnTo>
                  <a:lnTo>
                    <a:pt x="7619" y="434467"/>
                  </a:lnTo>
                  <a:close/>
                </a:path>
                <a:path w="7620" h="466725">
                  <a:moveTo>
                    <a:pt x="7619" y="428117"/>
                  </a:moveTo>
                  <a:lnTo>
                    <a:pt x="0" y="428117"/>
                  </a:lnTo>
                  <a:lnTo>
                    <a:pt x="0" y="434340"/>
                  </a:lnTo>
                  <a:lnTo>
                    <a:pt x="7619" y="434340"/>
                  </a:lnTo>
                  <a:lnTo>
                    <a:pt x="7619" y="428117"/>
                  </a:lnTo>
                  <a:close/>
                </a:path>
                <a:path w="7620" h="466725">
                  <a:moveTo>
                    <a:pt x="7619" y="421767"/>
                  </a:moveTo>
                  <a:lnTo>
                    <a:pt x="0" y="421767"/>
                  </a:lnTo>
                  <a:lnTo>
                    <a:pt x="0" y="427990"/>
                  </a:lnTo>
                  <a:lnTo>
                    <a:pt x="7619" y="427990"/>
                  </a:lnTo>
                  <a:lnTo>
                    <a:pt x="7619" y="421767"/>
                  </a:lnTo>
                  <a:close/>
                </a:path>
                <a:path w="7620" h="466725">
                  <a:moveTo>
                    <a:pt x="7619" y="415417"/>
                  </a:moveTo>
                  <a:lnTo>
                    <a:pt x="0" y="415417"/>
                  </a:lnTo>
                  <a:lnTo>
                    <a:pt x="0" y="421640"/>
                  </a:lnTo>
                  <a:lnTo>
                    <a:pt x="7619" y="421640"/>
                  </a:lnTo>
                  <a:lnTo>
                    <a:pt x="7619" y="415417"/>
                  </a:lnTo>
                  <a:close/>
                </a:path>
                <a:path w="7620" h="466725">
                  <a:moveTo>
                    <a:pt x="7619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7619" y="415290"/>
                  </a:lnTo>
                  <a:lnTo>
                    <a:pt x="7619" y="409067"/>
                  </a:lnTo>
                  <a:close/>
                </a:path>
                <a:path w="7620" h="466725">
                  <a:moveTo>
                    <a:pt x="7619" y="405256"/>
                  </a:moveTo>
                  <a:lnTo>
                    <a:pt x="0" y="405256"/>
                  </a:lnTo>
                  <a:lnTo>
                    <a:pt x="0" y="408940"/>
                  </a:lnTo>
                  <a:lnTo>
                    <a:pt x="7619" y="408940"/>
                  </a:lnTo>
                  <a:lnTo>
                    <a:pt x="7619" y="405256"/>
                  </a:lnTo>
                  <a:close/>
                </a:path>
              </a:pathLst>
            </a:custGeom>
            <a:solidFill>
              <a:srgbClr val="49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3709670" y="5659120"/>
              <a:ext cx="6350" cy="467359"/>
            </a:xfrm>
            <a:custGeom>
              <a:avLst/>
              <a:gdLst/>
              <a:ahLst/>
              <a:cxnLst/>
              <a:rect l="l" t="t" r="r" b="b"/>
              <a:pathLst>
                <a:path w="6350" h="467360">
                  <a:moveTo>
                    <a:pt x="635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6350" y="2539"/>
                  </a:lnTo>
                  <a:lnTo>
                    <a:pt x="6350" y="0"/>
                  </a:lnTo>
                  <a:close/>
                </a:path>
                <a:path w="6350" h="467360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2539"/>
                  </a:lnTo>
                  <a:close/>
                </a:path>
                <a:path w="6350" h="467360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67360">
                  <a:moveTo>
                    <a:pt x="635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8889"/>
                  </a:lnTo>
                  <a:close/>
                </a:path>
                <a:path w="6350" h="467360">
                  <a:moveTo>
                    <a:pt x="635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12699"/>
                  </a:lnTo>
                  <a:close/>
                </a:path>
                <a:path w="6350" h="467360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67360">
                  <a:moveTo>
                    <a:pt x="635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49"/>
                  </a:lnTo>
                  <a:close/>
                </a:path>
                <a:path w="6350" h="467360">
                  <a:moveTo>
                    <a:pt x="635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1589"/>
                  </a:lnTo>
                  <a:close/>
                </a:path>
                <a:path w="6350" h="467360">
                  <a:moveTo>
                    <a:pt x="6350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6350" y="27939"/>
                  </a:lnTo>
                  <a:lnTo>
                    <a:pt x="6350" y="25400"/>
                  </a:lnTo>
                  <a:close/>
                </a:path>
                <a:path w="6350" h="467360">
                  <a:moveTo>
                    <a:pt x="635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7939"/>
                  </a:lnTo>
                  <a:close/>
                </a:path>
                <a:path w="6350" h="467360">
                  <a:moveTo>
                    <a:pt x="6350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1749"/>
                  </a:lnTo>
                  <a:close/>
                </a:path>
                <a:path w="6350" h="467360">
                  <a:moveTo>
                    <a:pt x="635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8099"/>
                  </a:lnTo>
                  <a:close/>
                </a:path>
                <a:path w="6350" h="467360">
                  <a:moveTo>
                    <a:pt x="635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0639"/>
                  </a:lnTo>
                  <a:close/>
                </a:path>
                <a:path w="6350" h="467360">
                  <a:moveTo>
                    <a:pt x="635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6350" y="46989"/>
                  </a:lnTo>
                  <a:lnTo>
                    <a:pt x="6350" y="44449"/>
                  </a:lnTo>
                  <a:close/>
                </a:path>
                <a:path w="6350" h="467360">
                  <a:moveTo>
                    <a:pt x="635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6989"/>
                  </a:lnTo>
                  <a:close/>
                </a:path>
                <a:path w="6350" h="467360">
                  <a:moveTo>
                    <a:pt x="635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6350" y="53339"/>
                  </a:lnTo>
                  <a:lnTo>
                    <a:pt x="6350" y="50799"/>
                  </a:lnTo>
                  <a:close/>
                </a:path>
                <a:path w="6350" h="467360">
                  <a:moveTo>
                    <a:pt x="6350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6350" y="59689"/>
                  </a:lnTo>
                  <a:lnTo>
                    <a:pt x="6350" y="53339"/>
                  </a:lnTo>
                  <a:close/>
                </a:path>
                <a:path w="6350" h="467360">
                  <a:moveTo>
                    <a:pt x="635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59689"/>
                  </a:lnTo>
                  <a:close/>
                </a:path>
                <a:path w="6350" h="467360">
                  <a:moveTo>
                    <a:pt x="635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6350" y="66039"/>
                  </a:lnTo>
                  <a:lnTo>
                    <a:pt x="6350" y="63499"/>
                  </a:lnTo>
                  <a:close/>
                </a:path>
                <a:path w="6350" h="467360">
                  <a:moveTo>
                    <a:pt x="635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6350" y="69849"/>
                  </a:lnTo>
                  <a:lnTo>
                    <a:pt x="6350" y="66039"/>
                  </a:lnTo>
                  <a:close/>
                </a:path>
                <a:path w="6350" h="467360">
                  <a:moveTo>
                    <a:pt x="635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6350" y="72389"/>
                  </a:lnTo>
                  <a:lnTo>
                    <a:pt x="6350" y="69849"/>
                  </a:lnTo>
                  <a:close/>
                </a:path>
                <a:path w="6350" h="467360">
                  <a:moveTo>
                    <a:pt x="6350" y="72389"/>
                  </a:moveTo>
                  <a:lnTo>
                    <a:pt x="0" y="72389"/>
                  </a:lnTo>
                  <a:lnTo>
                    <a:pt x="0" y="85089"/>
                  </a:lnTo>
                  <a:lnTo>
                    <a:pt x="6350" y="85089"/>
                  </a:lnTo>
                  <a:lnTo>
                    <a:pt x="6350" y="72389"/>
                  </a:lnTo>
                  <a:close/>
                </a:path>
                <a:path w="6350" h="467360">
                  <a:moveTo>
                    <a:pt x="635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5089"/>
                  </a:lnTo>
                  <a:close/>
                </a:path>
                <a:path w="6350" h="467360">
                  <a:moveTo>
                    <a:pt x="635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88899"/>
                  </a:lnTo>
                  <a:close/>
                </a:path>
                <a:path w="6350" h="467360">
                  <a:moveTo>
                    <a:pt x="6350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5249"/>
                  </a:lnTo>
                  <a:close/>
                </a:path>
                <a:path w="6350" h="467360">
                  <a:moveTo>
                    <a:pt x="635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6350" y="104139"/>
                  </a:lnTo>
                  <a:lnTo>
                    <a:pt x="6350" y="101599"/>
                  </a:lnTo>
                  <a:close/>
                </a:path>
                <a:path w="6350" h="467360">
                  <a:moveTo>
                    <a:pt x="6350" y="104139"/>
                  </a:moveTo>
                  <a:lnTo>
                    <a:pt x="0" y="104139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4139"/>
                  </a:lnTo>
                  <a:close/>
                </a:path>
                <a:path w="6350" h="467360">
                  <a:moveTo>
                    <a:pt x="6350" y="186689"/>
                  </a:moveTo>
                  <a:lnTo>
                    <a:pt x="5079" y="186689"/>
                  </a:lnTo>
                  <a:lnTo>
                    <a:pt x="5079" y="187959"/>
                  </a:lnTo>
                  <a:lnTo>
                    <a:pt x="1269" y="187959"/>
                  </a:lnTo>
                  <a:lnTo>
                    <a:pt x="1269" y="189229"/>
                  </a:lnTo>
                  <a:lnTo>
                    <a:pt x="0" y="18922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6689"/>
                  </a:lnTo>
                  <a:close/>
                </a:path>
                <a:path w="6350" h="467360">
                  <a:moveTo>
                    <a:pt x="635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6350" y="193039"/>
                  </a:lnTo>
                  <a:lnTo>
                    <a:pt x="6350" y="190499"/>
                  </a:lnTo>
                  <a:close/>
                </a:path>
                <a:path w="6350" h="467360">
                  <a:moveTo>
                    <a:pt x="635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3039"/>
                  </a:lnTo>
                  <a:close/>
                </a:path>
                <a:path w="6350" h="467360">
                  <a:moveTo>
                    <a:pt x="635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6350" y="199389"/>
                  </a:lnTo>
                  <a:lnTo>
                    <a:pt x="6350" y="196849"/>
                  </a:lnTo>
                  <a:close/>
                </a:path>
                <a:path w="6350" h="467360">
                  <a:moveTo>
                    <a:pt x="635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199389"/>
                  </a:lnTo>
                  <a:close/>
                </a:path>
                <a:path w="6350" h="467360">
                  <a:moveTo>
                    <a:pt x="635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6350" y="205739"/>
                  </a:lnTo>
                  <a:lnTo>
                    <a:pt x="6350" y="203199"/>
                  </a:lnTo>
                  <a:close/>
                </a:path>
                <a:path w="6350" h="467360">
                  <a:moveTo>
                    <a:pt x="635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5739"/>
                  </a:lnTo>
                  <a:close/>
                </a:path>
                <a:path w="6350" h="467360">
                  <a:moveTo>
                    <a:pt x="635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6350" y="212089"/>
                  </a:lnTo>
                  <a:lnTo>
                    <a:pt x="6350" y="209549"/>
                  </a:lnTo>
                  <a:close/>
                </a:path>
                <a:path w="6350" h="467360">
                  <a:moveTo>
                    <a:pt x="635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2089"/>
                  </a:lnTo>
                  <a:close/>
                </a:path>
                <a:path w="6350" h="467360">
                  <a:moveTo>
                    <a:pt x="635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6350" y="218439"/>
                  </a:lnTo>
                  <a:lnTo>
                    <a:pt x="6350" y="215899"/>
                  </a:lnTo>
                  <a:close/>
                </a:path>
                <a:path w="6350" h="467360">
                  <a:moveTo>
                    <a:pt x="635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8439"/>
                  </a:lnTo>
                  <a:close/>
                </a:path>
                <a:path w="6350" h="467360">
                  <a:moveTo>
                    <a:pt x="635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6350" y="224789"/>
                  </a:lnTo>
                  <a:lnTo>
                    <a:pt x="6350" y="222249"/>
                  </a:lnTo>
                  <a:close/>
                </a:path>
                <a:path w="6350" h="467360">
                  <a:moveTo>
                    <a:pt x="635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4789"/>
                  </a:lnTo>
                  <a:close/>
                </a:path>
                <a:path w="6350" h="467360">
                  <a:moveTo>
                    <a:pt x="635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6350" y="231139"/>
                  </a:lnTo>
                  <a:lnTo>
                    <a:pt x="6350" y="228599"/>
                  </a:lnTo>
                  <a:close/>
                </a:path>
                <a:path w="6350" h="467360">
                  <a:moveTo>
                    <a:pt x="635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1139"/>
                  </a:lnTo>
                  <a:close/>
                </a:path>
                <a:path w="6350" h="467360">
                  <a:moveTo>
                    <a:pt x="635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6350" y="237489"/>
                  </a:lnTo>
                  <a:lnTo>
                    <a:pt x="6350" y="234949"/>
                  </a:lnTo>
                  <a:close/>
                </a:path>
                <a:path w="6350" h="467360">
                  <a:moveTo>
                    <a:pt x="635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7489"/>
                  </a:lnTo>
                  <a:close/>
                </a:path>
                <a:path w="6350" h="467360">
                  <a:moveTo>
                    <a:pt x="635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6350" y="243839"/>
                  </a:lnTo>
                  <a:lnTo>
                    <a:pt x="6350" y="241299"/>
                  </a:lnTo>
                  <a:close/>
                </a:path>
                <a:path w="6350" h="467360">
                  <a:moveTo>
                    <a:pt x="6350" y="243839"/>
                  </a:moveTo>
                  <a:lnTo>
                    <a:pt x="0" y="243839"/>
                  </a:lnTo>
                  <a:lnTo>
                    <a:pt x="0" y="250189"/>
                  </a:lnTo>
                  <a:lnTo>
                    <a:pt x="6350" y="250189"/>
                  </a:lnTo>
                  <a:lnTo>
                    <a:pt x="6350" y="243839"/>
                  </a:lnTo>
                  <a:close/>
                </a:path>
                <a:path w="6350" h="467360">
                  <a:moveTo>
                    <a:pt x="635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0189"/>
                  </a:lnTo>
                  <a:close/>
                </a:path>
                <a:path w="6350" h="467360">
                  <a:moveTo>
                    <a:pt x="635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6350" y="256539"/>
                  </a:lnTo>
                  <a:lnTo>
                    <a:pt x="6350" y="253999"/>
                  </a:lnTo>
                  <a:close/>
                </a:path>
                <a:path w="6350" h="467360">
                  <a:moveTo>
                    <a:pt x="635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6539"/>
                  </a:lnTo>
                  <a:close/>
                </a:path>
                <a:path w="6350" h="467360">
                  <a:moveTo>
                    <a:pt x="635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6350" y="262889"/>
                  </a:lnTo>
                  <a:lnTo>
                    <a:pt x="6350" y="260349"/>
                  </a:lnTo>
                  <a:close/>
                </a:path>
                <a:path w="6350" h="467360">
                  <a:moveTo>
                    <a:pt x="635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2889"/>
                  </a:lnTo>
                  <a:close/>
                </a:path>
                <a:path w="6350" h="467360">
                  <a:moveTo>
                    <a:pt x="635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6350" y="269239"/>
                  </a:lnTo>
                  <a:lnTo>
                    <a:pt x="6350" y="266699"/>
                  </a:lnTo>
                  <a:close/>
                </a:path>
                <a:path w="6350" h="467360">
                  <a:moveTo>
                    <a:pt x="635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69239"/>
                  </a:lnTo>
                  <a:close/>
                </a:path>
                <a:path w="6350" h="467360">
                  <a:moveTo>
                    <a:pt x="635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6350" y="275589"/>
                  </a:lnTo>
                  <a:lnTo>
                    <a:pt x="6350" y="273049"/>
                  </a:lnTo>
                  <a:close/>
                </a:path>
                <a:path w="6350" h="467360">
                  <a:moveTo>
                    <a:pt x="2539" y="275589"/>
                  </a:moveTo>
                  <a:lnTo>
                    <a:pt x="0" y="275589"/>
                  </a:lnTo>
                  <a:lnTo>
                    <a:pt x="0" y="276859"/>
                  </a:lnTo>
                  <a:lnTo>
                    <a:pt x="2539" y="276859"/>
                  </a:lnTo>
                  <a:lnTo>
                    <a:pt x="2539" y="275589"/>
                  </a:lnTo>
                  <a:close/>
                </a:path>
                <a:path w="6350" h="467360">
                  <a:moveTo>
                    <a:pt x="6350" y="377189"/>
                  </a:moveTo>
                  <a:lnTo>
                    <a:pt x="1269" y="377189"/>
                  </a:lnTo>
                  <a:lnTo>
                    <a:pt x="1269" y="378459"/>
                  </a:lnTo>
                  <a:lnTo>
                    <a:pt x="0" y="378459"/>
                  </a:lnTo>
                  <a:lnTo>
                    <a:pt x="0" y="397509"/>
                  </a:lnTo>
                  <a:lnTo>
                    <a:pt x="6350" y="397509"/>
                  </a:lnTo>
                  <a:lnTo>
                    <a:pt x="6350" y="377189"/>
                  </a:lnTo>
                  <a:close/>
                </a:path>
                <a:path w="6350" h="467360">
                  <a:moveTo>
                    <a:pt x="6350" y="397509"/>
                  </a:moveTo>
                  <a:lnTo>
                    <a:pt x="0" y="397509"/>
                  </a:lnTo>
                  <a:lnTo>
                    <a:pt x="0" y="403859"/>
                  </a:lnTo>
                  <a:lnTo>
                    <a:pt x="6350" y="403859"/>
                  </a:lnTo>
                  <a:lnTo>
                    <a:pt x="6350" y="397509"/>
                  </a:lnTo>
                  <a:close/>
                </a:path>
                <a:path w="6350" h="467360">
                  <a:moveTo>
                    <a:pt x="5079" y="464946"/>
                  </a:moveTo>
                  <a:lnTo>
                    <a:pt x="0" y="464946"/>
                  </a:lnTo>
                  <a:lnTo>
                    <a:pt x="0" y="467359"/>
                  </a:lnTo>
                  <a:lnTo>
                    <a:pt x="1269" y="467359"/>
                  </a:lnTo>
                  <a:lnTo>
                    <a:pt x="1269" y="466089"/>
                  </a:lnTo>
                  <a:lnTo>
                    <a:pt x="5079" y="466089"/>
                  </a:lnTo>
                  <a:lnTo>
                    <a:pt x="5079" y="464946"/>
                  </a:lnTo>
                  <a:close/>
                </a:path>
                <a:path w="6350" h="467360">
                  <a:moveTo>
                    <a:pt x="635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5079" y="464819"/>
                  </a:lnTo>
                  <a:lnTo>
                    <a:pt x="6350" y="464946"/>
                  </a:lnTo>
                  <a:lnTo>
                    <a:pt x="6350" y="458596"/>
                  </a:lnTo>
                  <a:close/>
                </a:path>
                <a:path w="6350" h="467360">
                  <a:moveTo>
                    <a:pt x="635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6350" y="458469"/>
                  </a:lnTo>
                  <a:lnTo>
                    <a:pt x="6350" y="452246"/>
                  </a:lnTo>
                  <a:close/>
                </a:path>
                <a:path w="6350" h="467360">
                  <a:moveTo>
                    <a:pt x="635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6350" y="452119"/>
                  </a:lnTo>
                  <a:lnTo>
                    <a:pt x="6350" y="445896"/>
                  </a:lnTo>
                  <a:close/>
                </a:path>
                <a:path w="6350" h="467360">
                  <a:moveTo>
                    <a:pt x="6350" y="438276"/>
                  </a:moveTo>
                  <a:lnTo>
                    <a:pt x="0" y="438276"/>
                  </a:lnTo>
                  <a:lnTo>
                    <a:pt x="0" y="445769"/>
                  </a:lnTo>
                  <a:lnTo>
                    <a:pt x="6350" y="445769"/>
                  </a:lnTo>
                  <a:lnTo>
                    <a:pt x="6350" y="438276"/>
                  </a:lnTo>
                  <a:close/>
                </a:path>
                <a:path w="6350" h="467360">
                  <a:moveTo>
                    <a:pt x="6350" y="433196"/>
                  </a:moveTo>
                  <a:lnTo>
                    <a:pt x="0" y="433196"/>
                  </a:lnTo>
                  <a:lnTo>
                    <a:pt x="0" y="438149"/>
                  </a:lnTo>
                  <a:lnTo>
                    <a:pt x="6350" y="438149"/>
                  </a:lnTo>
                  <a:lnTo>
                    <a:pt x="6350" y="433196"/>
                  </a:lnTo>
                  <a:close/>
                </a:path>
                <a:path w="6350" h="467360">
                  <a:moveTo>
                    <a:pt x="635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6350" y="433069"/>
                  </a:lnTo>
                  <a:lnTo>
                    <a:pt x="6350" y="426846"/>
                  </a:lnTo>
                  <a:close/>
                </a:path>
                <a:path w="6350" h="467360">
                  <a:moveTo>
                    <a:pt x="635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6350" y="426719"/>
                  </a:lnTo>
                  <a:lnTo>
                    <a:pt x="6350" y="420496"/>
                  </a:lnTo>
                  <a:close/>
                </a:path>
                <a:path w="6350" h="467360">
                  <a:moveTo>
                    <a:pt x="635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6350" y="420369"/>
                  </a:lnTo>
                  <a:lnTo>
                    <a:pt x="6350" y="414146"/>
                  </a:lnTo>
                  <a:close/>
                </a:path>
                <a:path w="6350" h="467360">
                  <a:moveTo>
                    <a:pt x="635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6350" y="414019"/>
                  </a:lnTo>
                  <a:lnTo>
                    <a:pt x="6350" y="407796"/>
                  </a:lnTo>
                  <a:close/>
                </a:path>
                <a:path w="6350" h="467360">
                  <a:moveTo>
                    <a:pt x="6350" y="403986"/>
                  </a:moveTo>
                  <a:lnTo>
                    <a:pt x="0" y="403986"/>
                  </a:lnTo>
                  <a:lnTo>
                    <a:pt x="0" y="407669"/>
                  </a:lnTo>
                  <a:lnTo>
                    <a:pt x="6350" y="407669"/>
                  </a:lnTo>
                  <a:lnTo>
                    <a:pt x="6350" y="403986"/>
                  </a:lnTo>
                  <a:close/>
                </a:path>
              </a:pathLst>
            </a:custGeom>
            <a:solidFill>
              <a:srgbClr val="47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3702050" y="5659120"/>
              <a:ext cx="7620" cy="470534"/>
            </a:xfrm>
            <a:custGeom>
              <a:avLst/>
              <a:gdLst/>
              <a:ahLst/>
              <a:cxnLst/>
              <a:rect l="l" t="t" r="r" b="b"/>
              <a:pathLst>
                <a:path w="7620" h="470535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0535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0535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0535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0535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0535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0535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70535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0535">
                  <a:moveTo>
                    <a:pt x="7620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400"/>
                  </a:lnTo>
                  <a:close/>
                </a:path>
                <a:path w="7620" h="470535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0535">
                  <a:moveTo>
                    <a:pt x="7620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49"/>
                  </a:lnTo>
                  <a:close/>
                </a:path>
                <a:path w="7620" h="470535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70535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0535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0535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470535">
                  <a:moveTo>
                    <a:pt x="762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50799"/>
                  </a:lnTo>
                  <a:close/>
                </a:path>
                <a:path w="7620" h="470535">
                  <a:moveTo>
                    <a:pt x="7620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3339"/>
                  </a:lnTo>
                  <a:close/>
                </a:path>
                <a:path w="7620" h="470535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470535">
                  <a:moveTo>
                    <a:pt x="762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63499"/>
                  </a:lnTo>
                  <a:close/>
                </a:path>
                <a:path w="7620" h="470535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70535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470535">
                  <a:moveTo>
                    <a:pt x="7620" y="72389"/>
                  </a:moveTo>
                  <a:lnTo>
                    <a:pt x="0" y="7238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72389"/>
                  </a:lnTo>
                  <a:close/>
                </a:path>
                <a:path w="7620" h="470535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70535">
                  <a:moveTo>
                    <a:pt x="762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88899"/>
                  </a:lnTo>
                  <a:close/>
                </a:path>
                <a:path w="7620" h="470535">
                  <a:moveTo>
                    <a:pt x="7620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5249"/>
                  </a:lnTo>
                  <a:close/>
                </a:path>
                <a:path w="7620" h="470535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70535">
                  <a:moveTo>
                    <a:pt x="762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6350" y="107949"/>
                  </a:lnTo>
                  <a:lnTo>
                    <a:pt x="6350" y="106679"/>
                  </a:lnTo>
                  <a:lnTo>
                    <a:pt x="7620" y="106679"/>
                  </a:lnTo>
                  <a:lnTo>
                    <a:pt x="7620" y="104139"/>
                  </a:lnTo>
                  <a:close/>
                </a:path>
                <a:path w="7620" h="470535">
                  <a:moveTo>
                    <a:pt x="2539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1269" y="110489"/>
                  </a:lnTo>
                  <a:lnTo>
                    <a:pt x="1269" y="109219"/>
                  </a:lnTo>
                  <a:lnTo>
                    <a:pt x="2539" y="109219"/>
                  </a:lnTo>
                  <a:lnTo>
                    <a:pt x="2539" y="107949"/>
                  </a:lnTo>
                  <a:close/>
                </a:path>
                <a:path w="7620" h="470535">
                  <a:moveTo>
                    <a:pt x="7620" y="189229"/>
                  </a:moveTo>
                  <a:lnTo>
                    <a:pt x="6350" y="189229"/>
                  </a:lnTo>
                  <a:lnTo>
                    <a:pt x="6350" y="190499"/>
                  </a:lnTo>
                  <a:lnTo>
                    <a:pt x="7620" y="190499"/>
                  </a:lnTo>
                  <a:lnTo>
                    <a:pt x="7620" y="189229"/>
                  </a:lnTo>
                  <a:close/>
                </a:path>
                <a:path w="7620" h="470535">
                  <a:moveTo>
                    <a:pt x="7620" y="190499"/>
                  </a:moveTo>
                  <a:lnTo>
                    <a:pt x="2539" y="190499"/>
                  </a:lnTo>
                  <a:lnTo>
                    <a:pt x="2539" y="191769"/>
                  </a:lnTo>
                  <a:lnTo>
                    <a:pt x="0" y="19176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0535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0535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0535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0535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0535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0535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0535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0535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70535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470535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0535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0535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70535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70535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70535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70535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70535">
                  <a:moveTo>
                    <a:pt x="7620" y="243839"/>
                  </a:moveTo>
                  <a:lnTo>
                    <a:pt x="0" y="24383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3839"/>
                  </a:lnTo>
                  <a:close/>
                </a:path>
                <a:path w="7620" h="470535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0535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0535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0535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0535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0535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0535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0535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0535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5080" y="279399"/>
                  </a:lnTo>
                  <a:lnTo>
                    <a:pt x="5080" y="278129"/>
                  </a:lnTo>
                  <a:lnTo>
                    <a:pt x="6350" y="278129"/>
                  </a:lnTo>
                  <a:lnTo>
                    <a:pt x="6350" y="276859"/>
                  </a:lnTo>
                  <a:lnTo>
                    <a:pt x="7620" y="276859"/>
                  </a:lnTo>
                  <a:lnTo>
                    <a:pt x="7620" y="275589"/>
                  </a:lnTo>
                  <a:close/>
                </a:path>
                <a:path w="7620" h="470535">
                  <a:moveTo>
                    <a:pt x="2539" y="279399"/>
                  </a:moveTo>
                  <a:lnTo>
                    <a:pt x="0" y="279399"/>
                  </a:lnTo>
                  <a:lnTo>
                    <a:pt x="0" y="280669"/>
                  </a:lnTo>
                  <a:lnTo>
                    <a:pt x="2539" y="280669"/>
                  </a:lnTo>
                  <a:lnTo>
                    <a:pt x="2539" y="279399"/>
                  </a:lnTo>
                  <a:close/>
                </a:path>
                <a:path w="7620" h="470535">
                  <a:moveTo>
                    <a:pt x="1269" y="377189"/>
                  </a:moveTo>
                  <a:lnTo>
                    <a:pt x="0" y="377189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78459"/>
                  </a:lnTo>
                  <a:lnTo>
                    <a:pt x="1269" y="378459"/>
                  </a:lnTo>
                  <a:lnTo>
                    <a:pt x="1269" y="377189"/>
                  </a:lnTo>
                  <a:close/>
                </a:path>
                <a:path w="7620" h="470535">
                  <a:moveTo>
                    <a:pt x="7620" y="397509"/>
                  </a:moveTo>
                  <a:lnTo>
                    <a:pt x="0" y="397509"/>
                  </a:lnTo>
                  <a:lnTo>
                    <a:pt x="0" y="403859"/>
                  </a:lnTo>
                  <a:lnTo>
                    <a:pt x="7620" y="403859"/>
                  </a:lnTo>
                  <a:lnTo>
                    <a:pt x="7620" y="397509"/>
                  </a:lnTo>
                  <a:close/>
                </a:path>
                <a:path w="7620" h="470535">
                  <a:moveTo>
                    <a:pt x="7620" y="464946"/>
                  </a:moveTo>
                  <a:lnTo>
                    <a:pt x="0" y="464946"/>
                  </a:lnTo>
                  <a:lnTo>
                    <a:pt x="0" y="470026"/>
                  </a:lnTo>
                  <a:lnTo>
                    <a:pt x="1270" y="470026"/>
                  </a:lnTo>
                  <a:lnTo>
                    <a:pt x="1270" y="468629"/>
                  </a:lnTo>
                  <a:lnTo>
                    <a:pt x="6350" y="468629"/>
                  </a:lnTo>
                  <a:lnTo>
                    <a:pt x="6350" y="467359"/>
                  </a:lnTo>
                  <a:lnTo>
                    <a:pt x="7620" y="467359"/>
                  </a:lnTo>
                  <a:lnTo>
                    <a:pt x="7620" y="464946"/>
                  </a:lnTo>
                  <a:close/>
                </a:path>
                <a:path w="7620" h="470535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0535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0535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0535">
                  <a:moveTo>
                    <a:pt x="7620" y="438276"/>
                  </a:moveTo>
                  <a:lnTo>
                    <a:pt x="0" y="43827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8276"/>
                  </a:lnTo>
                  <a:close/>
                </a:path>
                <a:path w="7620" h="470535">
                  <a:moveTo>
                    <a:pt x="7620" y="433196"/>
                  </a:moveTo>
                  <a:lnTo>
                    <a:pt x="0" y="433196"/>
                  </a:lnTo>
                  <a:lnTo>
                    <a:pt x="0" y="438149"/>
                  </a:lnTo>
                  <a:lnTo>
                    <a:pt x="7620" y="438149"/>
                  </a:lnTo>
                  <a:lnTo>
                    <a:pt x="7620" y="433196"/>
                  </a:lnTo>
                  <a:close/>
                </a:path>
                <a:path w="7620" h="470535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0535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0535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0535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0535">
                  <a:moveTo>
                    <a:pt x="7620" y="403986"/>
                  </a:moveTo>
                  <a:lnTo>
                    <a:pt x="0" y="40398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3986"/>
                  </a:lnTo>
                  <a:close/>
                </a:path>
              </a:pathLst>
            </a:custGeom>
            <a:solidFill>
              <a:srgbClr val="44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3694429" y="5660389"/>
              <a:ext cx="7620" cy="470534"/>
            </a:xfrm>
            <a:custGeom>
              <a:avLst/>
              <a:gdLst/>
              <a:ahLst/>
              <a:cxnLst/>
              <a:rect l="l" t="t" r="r" b="b"/>
              <a:pathLst>
                <a:path w="7620" h="470535">
                  <a:moveTo>
                    <a:pt x="76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70535">
                  <a:moveTo>
                    <a:pt x="762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70535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70535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70535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70535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70535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70535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70535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70535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70535">
                  <a:moveTo>
                    <a:pt x="7620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0480"/>
                  </a:lnTo>
                  <a:close/>
                </a:path>
                <a:path w="7620" h="470535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70535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70535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70535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470535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470535">
                  <a:moveTo>
                    <a:pt x="7620" y="52070"/>
                  </a:moveTo>
                  <a:lnTo>
                    <a:pt x="0" y="5207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2070"/>
                  </a:lnTo>
                  <a:close/>
                </a:path>
                <a:path w="7620" h="470535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70535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470535">
                  <a:moveTo>
                    <a:pt x="762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4770"/>
                  </a:lnTo>
                  <a:close/>
                </a:path>
                <a:path w="7620" h="470535">
                  <a:moveTo>
                    <a:pt x="762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68580"/>
                  </a:lnTo>
                  <a:close/>
                </a:path>
                <a:path w="7620" h="470535">
                  <a:moveTo>
                    <a:pt x="7620" y="71120"/>
                  </a:moveTo>
                  <a:lnTo>
                    <a:pt x="0" y="7112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71120"/>
                  </a:lnTo>
                  <a:close/>
                </a:path>
                <a:path w="7620" h="470535">
                  <a:moveTo>
                    <a:pt x="762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3820"/>
                  </a:lnTo>
                  <a:close/>
                </a:path>
                <a:path w="7620" h="470535">
                  <a:moveTo>
                    <a:pt x="7620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87630"/>
                  </a:lnTo>
                  <a:close/>
                </a:path>
                <a:path w="7620" h="470535">
                  <a:moveTo>
                    <a:pt x="7620" y="93980"/>
                  </a:moveTo>
                  <a:lnTo>
                    <a:pt x="0" y="9398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3980"/>
                  </a:lnTo>
                  <a:close/>
                </a:path>
                <a:path w="7620" h="470535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470535">
                  <a:moveTo>
                    <a:pt x="762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470535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70535">
                  <a:moveTo>
                    <a:pt x="508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1270" y="113030"/>
                  </a:lnTo>
                  <a:lnTo>
                    <a:pt x="1270" y="111760"/>
                  </a:lnTo>
                  <a:lnTo>
                    <a:pt x="3810" y="111760"/>
                  </a:lnTo>
                  <a:lnTo>
                    <a:pt x="3810" y="110490"/>
                  </a:lnTo>
                  <a:lnTo>
                    <a:pt x="5080" y="110490"/>
                  </a:lnTo>
                  <a:lnTo>
                    <a:pt x="5080" y="109220"/>
                  </a:lnTo>
                  <a:close/>
                </a:path>
                <a:path w="7620" h="470535">
                  <a:moveTo>
                    <a:pt x="7620" y="191770"/>
                  </a:moveTo>
                  <a:lnTo>
                    <a:pt x="1270" y="191770"/>
                  </a:lnTo>
                  <a:lnTo>
                    <a:pt x="1270" y="193040"/>
                  </a:ln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70535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70535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70535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70535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70535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70535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70535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70535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70535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70535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70535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70535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70535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70535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70535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70535">
                  <a:moveTo>
                    <a:pt x="7620" y="242570"/>
                  </a:moveTo>
                  <a:lnTo>
                    <a:pt x="0" y="24257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2570"/>
                  </a:lnTo>
                  <a:close/>
                </a:path>
                <a:path w="7620" h="470535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70535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70535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70535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70535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70535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70535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70535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70535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70535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6350" y="280670"/>
                  </a:lnTo>
                  <a:lnTo>
                    <a:pt x="6350" y="279400"/>
                  </a:lnTo>
                  <a:lnTo>
                    <a:pt x="7620" y="279400"/>
                  </a:lnTo>
                  <a:lnTo>
                    <a:pt x="7620" y="278130"/>
                  </a:lnTo>
                  <a:close/>
                </a:path>
                <a:path w="7620" h="470535">
                  <a:moveTo>
                    <a:pt x="508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1270" y="284480"/>
                  </a:lnTo>
                  <a:lnTo>
                    <a:pt x="1270" y="283210"/>
                  </a:lnTo>
                  <a:lnTo>
                    <a:pt x="3810" y="283210"/>
                  </a:lnTo>
                  <a:lnTo>
                    <a:pt x="3810" y="281940"/>
                  </a:lnTo>
                  <a:lnTo>
                    <a:pt x="5080" y="281940"/>
                  </a:lnTo>
                  <a:lnTo>
                    <a:pt x="5080" y="280670"/>
                  </a:lnTo>
                  <a:close/>
                </a:path>
                <a:path w="7620" h="470535">
                  <a:moveTo>
                    <a:pt x="3810" y="374650"/>
                  </a:moveTo>
                  <a:lnTo>
                    <a:pt x="0" y="374650"/>
                  </a:lnTo>
                  <a:lnTo>
                    <a:pt x="0" y="375920"/>
                  </a:lnTo>
                  <a:lnTo>
                    <a:pt x="3810" y="375920"/>
                  </a:lnTo>
                  <a:lnTo>
                    <a:pt x="3810" y="374650"/>
                  </a:lnTo>
                  <a:close/>
                </a:path>
                <a:path w="7620" h="470535">
                  <a:moveTo>
                    <a:pt x="7620" y="375920"/>
                  </a:moveTo>
                  <a:lnTo>
                    <a:pt x="0" y="375920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75920"/>
                  </a:lnTo>
                  <a:close/>
                </a:path>
                <a:path w="7620" h="470535">
                  <a:moveTo>
                    <a:pt x="7620" y="396240"/>
                  </a:moveTo>
                  <a:lnTo>
                    <a:pt x="0" y="396240"/>
                  </a:lnTo>
                  <a:lnTo>
                    <a:pt x="0" y="402590"/>
                  </a:lnTo>
                  <a:lnTo>
                    <a:pt x="7620" y="402590"/>
                  </a:lnTo>
                  <a:lnTo>
                    <a:pt x="7620" y="396240"/>
                  </a:lnTo>
                  <a:close/>
                </a:path>
                <a:path w="7620" h="470535">
                  <a:moveTo>
                    <a:pt x="7620" y="463677"/>
                  </a:moveTo>
                  <a:lnTo>
                    <a:pt x="0" y="463677"/>
                  </a:lnTo>
                  <a:lnTo>
                    <a:pt x="0" y="470027"/>
                  </a:lnTo>
                  <a:lnTo>
                    <a:pt x="6350" y="470027"/>
                  </a:lnTo>
                  <a:lnTo>
                    <a:pt x="6350" y="468757"/>
                  </a:lnTo>
                  <a:lnTo>
                    <a:pt x="7620" y="468757"/>
                  </a:lnTo>
                  <a:lnTo>
                    <a:pt x="7620" y="463677"/>
                  </a:lnTo>
                  <a:close/>
                </a:path>
                <a:path w="7620" h="470535">
                  <a:moveTo>
                    <a:pt x="7620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7620" y="463550"/>
                  </a:lnTo>
                  <a:lnTo>
                    <a:pt x="7620" y="457327"/>
                  </a:lnTo>
                  <a:close/>
                </a:path>
                <a:path w="7620" h="470535">
                  <a:moveTo>
                    <a:pt x="762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7620" y="457200"/>
                  </a:lnTo>
                  <a:lnTo>
                    <a:pt x="7620" y="450977"/>
                  </a:lnTo>
                  <a:close/>
                </a:path>
                <a:path w="7620" h="470535">
                  <a:moveTo>
                    <a:pt x="762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20" y="450850"/>
                  </a:lnTo>
                  <a:lnTo>
                    <a:pt x="7620" y="444627"/>
                  </a:lnTo>
                  <a:close/>
                </a:path>
                <a:path w="7620" h="470535">
                  <a:moveTo>
                    <a:pt x="7620" y="437007"/>
                  </a:moveTo>
                  <a:lnTo>
                    <a:pt x="0" y="43700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7007"/>
                  </a:lnTo>
                  <a:close/>
                </a:path>
                <a:path w="7620" h="470535">
                  <a:moveTo>
                    <a:pt x="7620" y="431927"/>
                  </a:moveTo>
                  <a:lnTo>
                    <a:pt x="0" y="431927"/>
                  </a:lnTo>
                  <a:lnTo>
                    <a:pt x="0" y="436880"/>
                  </a:lnTo>
                  <a:lnTo>
                    <a:pt x="7620" y="436880"/>
                  </a:lnTo>
                  <a:lnTo>
                    <a:pt x="7620" y="431927"/>
                  </a:lnTo>
                  <a:close/>
                </a:path>
                <a:path w="7620" h="470535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70535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70535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70535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70535">
                  <a:moveTo>
                    <a:pt x="7620" y="402717"/>
                  </a:moveTo>
                  <a:lnTo>
                    <a:pt x="0" y="40271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2717"/>
                  </a:lnTo>
                  <a:close/>
                </a:path>
              </a:pathLst>
            </a:custGeom>
            <a:solidFill>
              <a:srgbClr val="41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3686810" y="5660389"/>
              <a:ext cx="7620" cy="471170"/>
            </a:xfrm>
            <a:custGeom>
              <a:avLst/>
              <a:gdLst/>
              <a:ahLst/>
              <a:cxnLst/>
              <a:rect l="l" t="t" r="r" b="b"/>
              <a:pathLst>
                <a:path w="7620" h="471170">
                  <a:moveTo>
                    <a:pt x="761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619" y="1270"/>
                  </a:lnTo>
                  <a:lnTo>
                    <a:pt x="7619" y="0"/>
                  </a:lnTo>
                  <a:close/>
                </a:path>
                <a:path w="7620" h="471170">
                  <a:moveTo>
                    <a:pt x="7619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1270"/>
                  </a:lnTo>
                  <a:close/>
                </a:path>
                <a:path w="7620" h="471170">
                  <a:moveTo>
                    <a:pt x="761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19" y="7620"/>
                  </a:lnTo>
                  <a:lnTo>
                    <a:pt x="7619" y="5080"/>
                  </a:lnTo>
                  <a:close/>
                </a:path>
                <a:path w="7620" h="471170">
                  <a:moveTo>
                    <a:pt x="761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7620"/>
                  </a:lnTo>
                  <a:close/>
                </a:path>
                <a:path w="7620" h="471170">
                  <a:moveTo>
                    <a:pt x="7619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19" y="13970"/>
                  </a:lnTo>
                  <a:lnTo>
                    <a:pt x="7619" y="11430"/>
                  </a:lnTo>
                  <a:close/>
                </a:path>
                <a:path w="7620" h="471170">
                  <a:moveTo>
                    <a:pt x="7619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3970"/>
                  </a:lnTo>
                  <a:close/>
                </a:path>
                <a:path w="7620" h="471170">
                  <a:moveTo>
                    <a:pt x="761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19" y="20320"/>
                  </a:lnTo>
                  <a:lnTo>
                    <a:pt x="7619" y="17780"/>
                  </a:lnTo>
                  <a:close/>
                </a:path>
                <a:path w="7620" h="471170">
                  <a:moveTo>
                    <a:pt x="7619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0320"/>
                  </a:lnTo>
                  <a:close/>
                </a:path>
                <a:path w="7620" h="471170">
                  <a:moveTo>
                    <a:pt x="761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19" y="26670"/>
                  </a:lnTo>
                  <a:lnTo>
                    <a:pt x="7619" y="24130"/>
                  </a:lnTo>
                  <a:close/>
                </a:path>
                <a:path w="7620" h="471170">
                  <a:moveTo>
                    <a:pt x="7619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6670"/>
                  </a:lnTo>
                  <a:close/>
                </a:path>
                <a:path w="7620" h="471170">
                  <a:moveTo>
                    <a:pt x="7619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0480"/>
                  </a:lnTo>
                  <a:close/>
                </a:path>
                <a:path w="7620" h="471170">
                  <a:moveTo>
                    <a:pt x="7619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19" y="39370"/>
                  </a:lnTo>
                  <a:lnTo>
                    <a:pt x="7619" y="36830"/>
                  </a:lnTo>
                  <a:close/>
                </a:path>
                <a:path w="7620" h="471170">
                  <a:moveTo>
                    <a:pt x="7619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39370"/>
                  </a:lnTo>
                  <a:close/>
                </a:path>
                <a:path w="7620" h="471170">
                  <a:moveTo>
                    <a:pt x="7619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19" y="45720"/>
                  </a:lnTo>
                  <a:lnTo>
                    <a:pt x="7619" y="43180"/>
                  </a:lnTo>
                  <a:close/>
                </a:path>
                <a:path w="7620" h="471170">
                  <a:moveTo>
                    <a:pt x="7619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5720"/>
                  </a:lnTo>
                  <a:close/>
                </a:path>
                <a:path w="7620" h="471170">
                  <a:moveTo>
                    <a:pt x="7619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19" y="52070"/>
                  </a:lnTo>
                  <a:lnTo>
                    <a:pt x="7619" y="49530"/>
                  </a:lnTo>
                  <a:close/>
                </a:path>
                <a:path w="7620" h="471170">
                  <a:moveTo>
                    <a:pt x="7619" y="52070"/>
                  </a:moveTo>
                  <a:lnTo>
                    <a:pt x="0" y="52070"/>
                  </a:lnTo>
                  <a:lnTo>
                    <a:pt x="0" y="58420"/>
                  </a:lnTo>
                  <a:lnTo>
                    <a:pt x="7619" y="58420"/>
                  </a:lnTo>
                  <a:lnTo>
                    <a:pt x="7619" y="52070"/>
                  </a:lnTo>
                  <a:close/>
                </a:path>
                <a:path w="7620" h="471170">
                  <a:moveTo>
                    <a:pt x="7619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8420"/>
                  </a:lnTo>
                  <a:close/>
                </a:path>
                <a:path w="7620" h="471170">
                  <a:moveTo>
                    <a:pt x="7619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19" y="64770"/>
                  </a:lnTo>
                  <a:lnTo>
                    <a:pt x="7619" y="62230"/>
                  </a:lnTo>
                  <a:close/>
                </a:path>
                <a:path w="7620" h="471170">
                  <a:moveTo>
                    <a:pt x="7619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4770"/>
                  </a:lnTo>
                  <a:close/>
                </a:path>
                <a:path w="7620" h="471170">
                  <a:moveTo>
                    <a:pt x="7619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19" y="71120"/>
                  </a:lnTo>
                  <a:lnTo>
                    <a:pt x="7619" y="68580"/>
                  </a:lnTo>
                  <a:close/>
                </a:path>
                <a:path w="7620" h="471170">
                  <a:moveTo>
                    <a:pt x="7619" y="71120"/>
                  </a:moveTo>
                  <a:lnTo>
                    <a:pt x="0" y="71120"/>
                  </a:lnTo>
                  <a:lnTo>
                    <a:pt x="0" y="83820"/>
                  </a:lnTo>
                  <a:lnTo>
                    <a:pt x="7619" y="83820"/>
                  </a:lnTo>
                  <a:lnTo>
                    <a:pt x="7619" y="71120"/>
                  </a:lnTo>
                  <a:close/>
                </a:path>
                <a:path w="7620" h="471170">
                  <a:moveTo>
                    <a:pt x="7619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3820"/>
                  </a:lnTo>
                  <a:close/>
                </a:path>
                <a:path w="7620" h="471170">
                  <a:moveTo>
                    <a:pt x="7619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87630"/>
                  </a:lnTo>
                  <a:close/>
                </a:path>
                <a:path w="7620" h="471170">
                  <a:moveTo>
                    <a:pt x="7619" y="93980"/>
                  </a:moveTo>
                  <a:lnTo>
                    <a:pt x="0" y="9398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3980"/>
                  </a:lnTo>
                  <a:close/>
                </a:path>
                <a:path w="7620" h="471170">
                  <a:moveTo>
                    <a:pt x="7619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19" y="102870"/>
                  </a:lnTo>
                  <a:lnTo>
                    <a:pt x="7619" y="100330"/>
                  </a:lnTo>
                  <a:close/>
                </a:path>
                <a:path w="7620" h="471170">
                  <a:moveTo>
                    <a:pt x="7619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19" y="106680"/>
                  </a:lnTo>
                  <a:lnTo>
                    <a:pt x="7619" y="102870"/>
                  </a:lnTo>
                  <a:close/>
                </a:path>
                <a:path w="7620" h="471170">
                  <a:moveTo>
                    <a:pt x="7619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19" y="109220"/>
                  </a:lnTo>
                  <a:lnTo>
                    <a:pt x="7619" y="106680"/>
                  </a:lnTo>
                  <a:close/>
                </a:path>
                <a:path w="7620" h="471170">
                  <a:moveTo>
                    <a:pt x="7619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109220"/>
                  </a:lnTo>
                  <a:close/>
                </a:path>
                <a:path w="7620" h="471170">
                  <a:moveTo>
                    <a:pt x="6350" y="113030"/>
                  </a:moveTo>
                  <a:lnTo>
                    <a:pt x="0" y="113030"/>
                  </a:lnTo>
                  <a:lnTo>
                    <a:pt x="0" y="119380"/>
                  </a:lnTo>
                  <a:lnTo>
                    <a:pt x="2539" y="119380"/>
                  </a:lnTo>
                  <a:lnTo>
                    <a:pt x="2539" y="118110"/>
                  </a:lnTo>
                  <a:lnTo>
                    <a:pt x="3810" y="118110"/>
                  </a:lnTo>
                  <a:lnTo>
                    <a:pt x="3810" y="116840"/>
                  </a:lnTo>
                  <a:lnTo>
                    <a:pt x="5079" y="116840"/>
                  </a:lnTo>
                  <a:lnTo>
                    <a:pt x="5080" y="114300"/>
                  </a:lnTo>
                  <a:lnTo>
                    <a:pt x="6350" y="114300"/>
                  </a:lnTo>
                  <a:lnTo>
                    <a:pt x="6350" y="113030"/>
                  </a:lnTo>
                  <a:close/>
                </a:path>
                <a:path w="7620" h="471170">
                  <a:moveTo>
                    <a:pt x="1269" y="119380"/>
                  </a:moveTo>
                  <a:lnTo>
                    <a:pt x="0" y="119380"/>
                  </a:lnTo>
                  <a:lnTo>
                    <a:pt x="0" y="120650"/>
                  </a:lnTo>
                  <a:lnTo>
                    <a:pt x="1269" y="120650"/>
                  </a:lnTo>
                  <a:lnTo>
                    <a:pt x="1269" y="119380"/>
                  </a:lnTo>
                  <a:close/>
                </a:path>
                <a:path w="7620" h="471170">
                  <a:moveTo>
                    <a:pt x="7619" y="193040"/>
                  </a:moveTo>
                  <a:lnTo>
                    <a:pt x="5079" y="193040"/>
                  </a:lnTo>
                  <a:lnTo>
                    <a:pt x="5079" y="194310"/>
                  </a:lnTo>
                  <a:lnTo>
                    <a:pt x="1269" y="194310"/>
                  </a:lnTo>
                  <a:lnTo>
                    <a:pt x="1269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71170">
                  <a:moveTo>
                    <a:pt x="7619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19" y="198120"/>
                  </a:lnTo>
                  <a:lnTo>
                    <a:pt x="7619" y="195580"/>
                  </a:lnTo>
                  <a:close/>
                </a:path>
                <a:path w="7620" h="471170">
                  <a:moveTo>
                    <a:pt x="7619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8120"/>
                  </a:lnTo>
                  <a:close/>
                </a:path>
                <a:path w="7620" h="471170">
                  <a:moveTo>
                    <a:pt x="7619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19" y="204470"/>
                  </a:lnTo>
                  <a:lnTo>
                    <a:pt x="7619" y="201930"/>
                  </a:lnTo>
                  <a:close/>
                </a:path>
                <a:path w="7620" h="471170">
                  <a:moveTo>
                    <a:pt x="7619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4470"/>
                  </a:lnTo>
                  <a:close/>
                </a:path>
                <a:path w="7620" h="471170">
                  <a:moveTo>
                    <a:pt x="7619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19" y="210820"/>
                  </a:lnTo>
                  <a:lnTo>
                    <a:pt x="7619" y="208280"/>
                  </a:lnTo>
                  <a:close/>
                </a:path>
                <a:path w="7620" h="471170">
                  <a:moveTo>
                    <a:pt x="7619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0820"/>
                  </a:lnTo>
                  <a:close/>
                </a:path>
                <a:path w="7620" h="471170">
                  <a:moveTo>
                    <a:pt x="7619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19" y="217170"/>
                  </a:lnTo>
                  <a:lnTo>
                    <a:pt x="7619" y="214630"/>
                  </a:lnTo>
                  <a:close/>
                </a:path>
                <a:path w="7620" h="471170">
                  <a:moveTo>
                    <a:pt x="7619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7170"/>
                  </a:lnTo>
                  <a:close/>
                </a:path>
                <a:path w="7620" h="471170">
                  <a:moveTo>
                    <a:pt x="7619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19" y="223520"/>
                  </a:lnTo>
                  <a:lnTo>
                    <a:pt x="7619" y="220980"/>
                  </a:lnTo>
                  <a:close/>
                </a:path>
                <a:path w="7620" h="471170">
                  <a:moveTo>
                    <a:pt x="7619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3520"/>
                  </a:lnTo>
                  <a:close/>
                </a:path>
                <a:path w="7620" h="471170">
                  <a:moveTo>
                    <a:pt x="7619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19" y="229870"/>
                  </a:lnTo>
                  <a:lnTo>
                    <a:pt x="7619" y="227330"/>
                  </a:lnTo>
                  <a:close/>
                </a:path>
                <a:path w="7620" h="471170">
                  <a:moveTo>
                    <a:pt x="7619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29870"/>
                  </a:lnTo>
                  <a:close/>
                </a:path>
                <a:path w="7620" h="471170">
                  <a:moveTo>
                    <a:pt x="7619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19" y="236220"/>
                  </a:lnTo>
                  <a:lnTo>
                    <a:pt x="7619" y="233680"/>
                  </a:lnTo>
                  <a:close/>
                </a:path>
                <a:path w="7620" h="471170">
                  <a:moveTo>
                    <a:pt x="7619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6220"/>
                  </a:lnTo>
                  <a:close/>
                </a:path>
                <a:path w="7620" h="471170">
                  <a:moveTo>
                    <a:pt x="7619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19" y="242570"/>
                  </a:lnTo>
                  <a:lnTo>
                    <a:pt x="7619" y="240030"/>
                  </a:lnTo>
                  <a:close/>
                </a:path>
                <a:path w="7620" h="471170">
                  <a:moveTo>
                    <a:pt x="7619" y="242570"/>
                  </a:moveTo>
                  <a:lnTo>
                    <a:pt x="0" y="242570"/>
                  </a:lnTo>
                  <a:lnTo>
                    <a:pt x="0" y="248920"/>
                  </a:lnTo>
                  <a:lnTo>
                    <a:pt x="7619" y="248920"/>
                  </a:lnTo>
                  <a:lnTo>
                    <a:pt x="7619" y="242570"/>
                  </a:lnTo>
                  <a:close/>
                </a:path>
                <a:path w="7620" h="471170">
                  <a:moveTo>
                    <a:pt x="7619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48920"/>
                  </a:lnTo>
                  <a:close/>
                </a:path>
                <a:path w="7620" h="471170">
                  <a:moveTo>
                    <a:pt x="7619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19" y="255270"/>
                  </a:lnTo>
                  <a:lnTo>
                    <a:pt x="7619" y="252730"/>
                  </a:lnTo>
                  <a:close/>
                </a:path>
                <a:path w="7620" h="471170">
                  <a:moveTo>
                    <a:pt x="7619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5270"/>
                  </a:lnTo>
                  <a:close/>
                </a:path>
                <a:path w="7620" h="471170">
                  <a:moveTo>
                    <a:pt x="7619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19" y="261620"/>
                  </a:lnTo>
                  <a:lnTo>
                    <a:pt x="7619" y="259080"/>
                  </a:lnTo>
                  <a:close/>
                </a:path>
                <a:path w="7620" h="471170">
                  <a:moveTo>
                    <a:pt x="7619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1620"/>
                  </a:lnTo>
                  <a:close/>
                </a:path>
                <a:path w="7620" h="471170">
                  <a:moveTo>
                    <a:pt x="7619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19" y="267970"/>
                  </a:lnTo>
                  <a:lnTo>
                    <a:pt x="7619" y="265430"/>
                  </a:lnTo>
                  <a:close/>
                </a:path>
                <a:path w="7620" h="471170">
                  <a:moveTo>
                    <a:pt x="7619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7970"/>
                  </a:lnTo>
                  <a:close/>
                </a:path>
                <a:path w="7620" h="471170">
                  <a:moveTo>
                    <a:pt x="7619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19" y="274320"/>
                  </a:lnTo>
                  <a:lnTo>
                    <a:pt x="7619" y="271780"/>
                  </a:lnTo>
                  <a:close/>
                </a:path>
                <a:path w="7620" h="471170">
                  <a:moveTo>
                    <a:pt x="7619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4320"/>
                  </a:lnTo>
                  <a:close/>
                </a:path>
                <a:path w="7620" h="471170">
                  <a:moveTo>
                    <a:pt x="7619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19" y="280670"/>
                  </a:lnTo>
                  <a:lnTo>
                    <a:pt x="7619" y="278130"/>
                  </a:lnTo>
                  <a:close/>
                </a:path>
                <a:path w="7620" h="471170">
                  <a:moveTo>
                    <a:pt x="7619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0670"/>
                  </a:lnTo>
                  <a:close/>
                </a:path>
                <a:path w="7620" h="471170">
                  <a:moveTo>
                    <a:pt x="7619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6350" y="287020"/>
                  </a:lnTo>
                  <a:lnTo>
                    <a:pt x="6350" y="285750"/>
                  </a:lnTo>
                  <a:lnTo>
                    <a:pt x="7619" y="285750"/>
                  </a:lnTo>
                  <a:lnTo>
                    <a:pt x="7619" y="284480"/>
                  </a:lnTo>
                  <a:close/>
                </a:path>
                <a:path w="7620" h="471170">
                  <a:moveTo>
                    <a:pt x="3810" y="287020"/>
                  </a:moveTo>
                  <a:lnTo>
                    <a:pt x="0" y="287020"/>
                  </a:lnTo>
                  <a:lnTo>
                    <a:pt x="0" y="289560"/>
                  </a:lnTo>
                  <a:lnTo>
                    <a:pt x="2539" y="289560"/>
                  </a:lnTo>
                  <a:lnTo>
                    <a:pt x="2539" y="288290"/>
                  </a:lnTo>
                  <a:lnTo>
                    <a:pt x="3810" y="288290"/>
                  </a:lnTo>
                  <a:lnTo>
                    <a:pt x="3810" y="287020"/>
                  </a:lnTo>
                  <a:close/>
                </a:path>
                <a:path w="7620" h="471170">
                  <a:moveTo>
                    <a:pt x="1270" y="370840"/>
                  </a:moveTo>
                  <a:lnTo>
                    <a:pt x="0" y="370840"/>
                  </a:lnTo>
                  <a:lnTo>
                    <a:pt x="0" y="373380"/>
                  </a:lnTo>
                  <a:lnTo>
                    <a:pt x="5079" y="373380"/>
                  </a:lnTo>
                  <a:lnTo>
                    <a:pt x="5079" y="372110"/>
                  </a:lnTo>
                  <a:lnTo>
                    <a:pt x="1270" y="372110"/>
                  </a:lnTo>
                  <a:lnTo>
                    <a:pt x="1270" y="370840"/>
                  </a:lnTo>
                  <a:close/>
                </a:path>
                <a:path w="7620" h="471170">
                  <a:moveTo>
                    <a:pt x="7619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7619" y="375920"/>
                  </a:lnTo>
                  <a:lnTo>
                    <a:pt x="7619" y="373380"/>
                  </a:lnTo>
                  <a:close/>
                </a:path>
                <a:path w="7620" h="471170">
                  <a:moveTo>
                    <a:pt x="7619" y="375920"/>
                  </a:moveTo>
                  <a:lnTo>
                    <a:pt x="0" y="375920"/>
                  </a:lnTo>
                  <a:lnTo>
                    <a:pt x="0" y="396240"/>
                  </a:lnTo>
                  <a:lnTo>
                    <a:pt x="7619" y="396240"/>
                  </a:lnTo>
                  <a:lnTo>
                    <a:pt x="7619" y="375920"/>
                  </a:lnTo>
                  <a:close/>
                </a:path>
                <a:path w="7620" h="471170">
                  <a:moveTo>
                    <a:pt x="7619" y="396240"/>
                  </a:moveTo>
                  <a:lnTo>
                    <a:pt x="0" y="396240"/>
                  </a:lnTo>
                  <a:lnTo>
                    <a:pt x="0" y="402590"/>
                  </a:lnTo>
                  <a:lnTo>
                    <a:pt x="7619" y="402590"/>
                  </a:lnTo>
                  <a:lnTo>
                    <a:pt x="7619" y="396240"/>
                  </a:lnTo>
                  <a:close/>
                </a:path>
                <a:path w="7620" h="471170">
                  <a:moveTo>
                    <a:pt x="6350" y="470027"/>
                  </a:moveTo>
                  <a:lnTo>
                    <a:pt x="0" y="470027"/>
                  </a:lnTo>
                  <a:lnTo>
                    <a:pt x="0" y="471170"/>
                  </a:lnTo>
                  <a:lnTo>
                    <a:pt x="6350" y="471170"/>
                  </a:lnTo>
                  <a:lnTo>
                    <a:pt x="6350" y="470027"/>
                  </a:lnTo>
                  <a:close/>
                </a:path>
                <a:path w="7620" h="471170">
                  <a:moveTo>
                    <a:pt x="7619" y="463677"/>
                  </a:moveTo>
                  <a:lnTo>
                    <a:pt x="0" y="463677"/>
                  </a:lnTo>
                  <a:lnTo>
                    <a:pt x="0" y="469900"/>
                  </a:lnTo>
                  <a:lnTo>
                    <a:pt x="6350" y="469900"/>
                  </a:lnTo>
                  <a:lnTo>
                    <a:pt x="7619" y="470027"/>
                  </a:lnTo>
                  <a:lnTo>
                    <a:pt x="7619" y="463677"/>
                  </a:lnTo>
                  <a:close/>
                </a:path>
                <a:path w="7620" h="471170">
                  <a:moveTo>
                    <a:pt x="7619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7619" y="463550"/>
                  </a:lnTo>
                  <a:lnTo>
                    <a:pt x="7619" y="457327"/>
                  </a:lnTo>
                  <a:close/>
                </a:path>
                <a:path w="7620" h="471170">
                  <a:moveTo>
                    <a:pt x="7619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7619" y="457200"/>
                  </a:lnTo>
                  <a:lnTo>
                    <a:pt x="7619" y="450977"/>
                  </a:lnTo>
                  <a:close/>
                </a:path>
                <a:path w="7620" h="471170">
                  <a:moveTo>
                    <a:pt x="7619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19" y="450850"/>
                  </a:lnTo>
                  <a:lnTo>
                    <a:pt x="7619" y="444627"/>
                  </a:lnTo>
                  <a:close/>
                </a:path>
                <a:path w="7620" h="471170">
                  <a:moveTo>
                    <a:pt x="7619" y="437007"/>
                  </a:moveTo>
                  <a:lnTo>
                    <a:pt x="0" y="437007"/>
                  </a:lnTo>
                  <a:lnTo>
                    <a:pt x="0" y="444500"/>
                  </a:lnTo>
                  <a:lnTo>
                    <a:pt x="7619" y="444500"/>
                  </a:lnTo>
                  <a:lnTo>
                    <a:pt x="7619" y="437007"/>
                  </a:lnTo>
                  <a:close/>
                </a:path>
                <a:path w="7620" h="471170">
                  <a:moveTo>
                    <a:pt x="7619" y="431927"/>
                  </a:moveTo>
                  <a:lnTo>
                    <a:pt x="0" y="431927"/>
                  </a:lnTo>
                  <a:lnTo>
                    <a:pt x="0" y="436880"/>
                  </a:lnTo>
                  <a:lnTo>
                    <a:pt x="7619" y="436880"/>
                  </a:lnTo>
                  <a:lnTo>
                    <a:pt x="7619" y="431927"/>
                  </a:lnTo>
                  <a:close/>
                </a:path>
                <a:path w="7620" h="471170">
                  <a:moveTo>
                    <a:pt x="7619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19" y="431800"/>
                  </a:lnTo>
                  <a:lnTo>
                    <a:pt x="7619" y="425577"/>
                  </a:lnTo>
                  <a:close/>
                </a:path>
                <a:path w="7620" h="471170">
                  <a:moveTo>
                    <a:pt x="7619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19" y="425450"/>
                  </a:lnTo>
                  <a:lnTo>
                    <a:pt x="7619" y="419227"/>
                  </a:lnTo>
                  <a:close/>
                </a:path>
                <a:path w="7620" h="471170">
                  <a:moveTo>
                    <a:pt x="7619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19" y="419100"/>
                  </a:lnTo>
                  <a:lnTo>
                    <a:pt x="7619" y="412877"/>
                  </a:lnTo>
                  <a:close/>
                </a:path>
                <a:path w="7620" h="471170">
                  <a:moveTo>
                    <a:pt x="7619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19" y="412750"/>
                  </a:lnTo>
                  <a:lnTo>
                    <a:pt x="7619" y="406527"/>
                  </a:lnTo>
                  <a:close/>
                </a:path>
                <a:path w="7620" h="471170">
                  <a:moveTo>
                    <a:pt x="7619" y="402717"/>
                  </a:moveTo>
                  <a:lnTo>
                    <a:pt x="0" y="402717"/>
                  </a:lnTo>
                  <a:lnTo>
                    <a:pt x="0" y="406400"/>
                  </a:lnTo>
                  <a:lnTo>
                    <a:pt x="7619" y="406400"/>
                  </a:lnTo>
                  <a:lnTo>
                    <a:pt x="7619" y="402717"/>
                  </a:lnTo>
                  <a:close/>
                </a:path>
              </a:pathLst>
            </a:custGeom>
            <a:solidFill>
              <a:srgbClr val="3E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3680460" y="5661660"/>
              <a:ext cx="6350" cy="469900"/>
            </a:xfrm>
            <a:custGeom>
              <a:avLst/>
              <a:gdLst/>
              <a:ahLst/>
              <a:cxnLst/>
              <a:rect l="l" t="t" r="r" b="b"/>
              <a:pathLst>
                <a:path w="6350" h="469900">
                  <a:moveTo>
                    <a:pt x="635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0"/>
                  </a:lnTo>
                  <a:close/>
                </a:path>
                <a:path w="6350" h="469900">
                  <a:moveTo>
                    <a:pt x="635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3809"/>
                  </a:lnTo>
                  <a:close/>
                </a:path>
                <a:path w="6350" h="469900">
                  <a:moveTo>
                    <a:pt x="635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6350"/>
                  </a:lnTo>
                  <a:close/>
                </a:path>
                <a:path w="6350" h="469900">
                  <a:moveTo>
                    <a:pt x="635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10159"/>
                  </a:lnTo>
                  <a:close/>
                </a:path>
                <a:path w="6350" h="469900">
                  <a:moveTo>
                    <a:pt x="635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12700"/>
                  </a:lnTo>
                  <a:close/>
                </a:path>
                <a:path w="6350" h="469900">
                  <a:moveTo>
                    <a:pt x="635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6509"/>
                  </a:lnTo>
                  <a:close/>
                </a:path>
                <a:path w="6350" h="469900">
                  <a:moveTo>
                    <a:pt x="635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19050"/>
                  </a:lnTo>
                  <a:close/>
                </a:path>
                <a:path w="6350" h="469900">
                  <a:moveTo>
                    <a:pt x="6350" y="22860"/>
                  </a:moveTo>
                  <a:lnTo>
                    <a:pt x="0" y="22860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2860"/>
                  </a:lnTo>
                  <a:close/>
                </a:path>
                <a:path w="6350" h="469900">
                  <a:moveTo>
                    <a:pt x="635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5400"/>
                  </a:lnTo>
                  <a:close/>
                </a:path>
                <a:path w="6350" h="469900">
                  <a:moveTo>
                    <a:pt x="6350" y="29209"/>
                  </a:moveTo>
                  <a:lnTo>
                    <a:pt x="0" y="29209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29209"/>
                  </a:lnTo>
                  <a:close/>
                </a:path>
                <a:path w="6350" h="469900">
                  <a:moveTo>
                    <a:pt x="635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5559"/>
                  </a:lnTo>
                  <a:close/>
                </a:path>
                <a:path w="6350" h="469900">
                  <a:moveTo>
                    <a:pt x="635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8100"/>
                  </a:lnTo>
                  <a:close/>
                </a:path>
                <a:path w="6350" h="469900">
                  <a:moveTo>
                    <a:pt x="635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1909"/>
                  </a:lnTo>
                  <a:close/>
                </a:path>
                <a:path w="6350" h="469900">
                  <a:moveTo>
                    <a:pt x="635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4450"/>
                  </a:lnTo>
                  <a:close/>
                </a:path>
                <a:path w="6350" h="469900">
                  <a:moveTo>
                    <a:pt x="635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8259"/>
                  </a:lnTo>
                  <a:close/>
                </a:path>
                <a:path w="6350" h="469900">
                  <a:moveTo>
                    <a:pt x="6350" y="50800"/>
                  </a:moveTo>
                  <a:lnTo>
                    <a:pt x="0" y="50800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0800"/>
                  </a:lnTo>
                  <a:close/>
                </a:path>
                <a:path w="6350" h="469900">
                  <a:moveTo>
                    <a:pt x="635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6350" y="60959"/>
                  </a:lnTo>
                  <a:lnTo>
                    <a:pt x="6350" y="57150"/>
                  </a:lnTo>
                  <a:close/>
                </a:path>
                <a:path w="6350" h="469900">
                  <a:moveTo>
                    <a:pt x="6350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60959"/>
                  </a:lnTo>
                  <a:close/>
                </a:path>
                <a:path w="6350" h="469900">
                  <a:moveTo>
                    <a:pt x="635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63500"/>
                  </a:lnTo>
                  <a:close/>
                </a:path>
                <a:path w="6350" h="469900">
                  <a:moveTo>
                    <a:pt x="6350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6350" y="69849"/>
                  </a:lnTo>
                  <a:lnTo>
                    <a:pt x="6350" y="67309"/>
                  </a:lnTo>
                  <a:close/>
                </a:path>
                <a:path w="6350" h="469900">
                  <a:moveTo>
                    <a:pt x="6350" y="69850"/>
                  </a:moveTo>
                  <a:lnTo>
                    <a:pt x="0" y="69850"/>
                  </a:lnTo>
                  <a:lnTo>
                    <a:pt x="0" y="82549"/>
                  </a:lnTo>
                  <a:lnTo>
                    <a:pt x="6350" y="82549"/>
                  </a:lnTo>
                  <a:lnTo>
                    <a:pt x="6350" y="69850"/>
                  </a:lnTo>
                  <a:close/>
                </a:path>
                <a:path w="6350" h="469900">
                  <a:moveTo>
                    <a:pt x="635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2550"/>
                  </a:lnTo>
                  <a:close/>
                </a:path>
                <a:path w="6350" h="469900">
                  <a:moveTo>
                    <a:pt x="6350" y="86359"/>
                  </a:moveTo>
                  <a:lnTo>
                    <a:pt x="0" y="86359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86359"/>
                  </a:lnTo>
                  <a:close/>
                </a:path>
                <a:path w="6350" h="469900">
                  <a:moveTo>
                    <a:pt x="6350" y="92709"/>
                  </a:moveTo>
                  <a:lnTo>
                    <a:pt x="0" y="92709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2709"/>
                  </a:lnTo>
                  <a:close/>
                </a:path>
                <a:path w="6350" h="469900">
                  <a:moveTo>
                    <a:pt x="635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9059"/>
                  </a:lnTo>
                  <a:close/>
                </a:path>
                <a:path w="6350" h="469900">
                  <a:moveTo>
                    <a:pt x="635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1600"/>
                  </a:lnTo>
                  <a:close/>
                </a:path>
                <a:path w="6350" h="469900">
                  <a:moveTo>
                    <a:pt x="635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6350" y="107949"/>
                  </a:lnTo>
                  <a:lnTo>
                    <a:pt x="6350" y="105409"/>
                  </a:lnTo>
                  <a:close/>
                </a:path>
                <a:path w="6350" h="469900">
                  <a:moveTo>
                    <a:pt x="6350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107950"/>
                  </a:lnTo>
                  <a:close/>
                </a:path>
                <a:path w="6350" h="469900">
                  <a:moveTo>
                    <a:pt x="6350" y="111759"/>
                  </a:moveTo>
                  <a:lnTo>
                    <a:pt x="0" y="111759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11759"/>
                  </a:lnTo>
                  <a:close/>
                </a:path>
                <a:path w="6350" h="469900">
                  <a:moveTo>
                    <a:pt x="635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6350" y="120649"/>
                  </a:lnTo>
                  <a:lnTo>
                    <a:pt x="6350" y="118109"/>
                  </a:lnTo>
                  <a:close/>
                </a:path>
                <a:path w="6350" h="469900">
                  <a:moveTo>
                    <a:pt x="6350" y="120650"/>
                  </a:moveTo>
                  <a:lnTo>
                    <a:pt x="0" y="120650"/>
                  </a:lnTo>
                  <a:lnTo>
                    <a:pt x="0" y="130809"/>
                  </a:lnTo>
                  <a:lnTo>
                    <a:pt x="1270" y="130809"/>
                  </a:lnTo>
                  <a:lnTo>
                    <a:pt x="1269" y="126999"/>
                  </a:lnTo>
                  <a:lnTo>
                    <a:pt x="2539" y="126999"/>
                  </a:lnTo>
                  <a:lnTo>
                    <a:pt x="2539" y="124459"/>
                  </a:lnTo>
                  <a:lnTo>
                    <a:pt x="3809" y="124459"/>
                  </a:lnTo>
                  <a:lnTo>
                    <a:pt x="3809" y="123189"/>
                  </a:lnTo>
                  <a:lnTo>
                    <a:pt x="5079" y="123189"/>
                  </a:lnTo>
                  <a:lnTo>
                    <a:pt x="5079" y="121919"/>
                  </a:lnTo>
                  <a:lnTo>
                    <a:pt x="6350" y="121919"/>
                  </a:lnTo>
                  <a:lnTo>
                    <a:pt x="6350" y="120650"/>
                  </a:lnTo>
                  <a:close/>
                </a:path>
                <a:path w="6350" h="469900">
                  <a:moveTo>
                    <a:pt x="6350" y="194309"/>
                  </a:moveTo>
                  <a:lnTo>
                    <a:pt x="2539" y="194309"/>
                  </a:lnTo>
                  <a:lnTo>
                    <a:pt x="2539" y="195579"/>
                  </a:lnTo>
                  <a:lnTo>
                    <a:pt x="0" y="19557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4309"/>
                  </a:lnTo>
                  <a:close/>
                </a:path>
                <a:path w="6350" h="469900">
                  <a:moveTo>
                    <a:pt x="635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6850"/>
                  </a:lnTo>
                  <a:close/>
                </a:path>
                <a:path w="6350" h="469900">
                  <a:moveTo>
                    <a:pt x="635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200659"/>
                  </a:lnTo>
                  <a:close/>
                </a:path>
                <a:path w="6350" h="469900">
                  <a:moveTo>
                    <a:pt x="635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3200"/>
                  </a:lnTo>
                  <a:close/>
                </a:path>
                <a:path w="6350" h="469900">
                  <a:moveTo>
                    <a:pt x="635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7009"/>
                  </a:lnTo>
                  <a:close/>
                </a:path>
                <a:path w="6350" h="469900">
                  <a:moveTo>
                    <a:pt x="635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09550"/>
                  </a:lnTo>
                  <a:close/>
                </a:path>
                <a:path w="6350" h="469900">
                  <a:moveTo>
                    <a:pt x="6350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3359"/>
                  </a:lnTo>
                  <a:close/>
                </a:path>
                <a:path w="6350" h="469900">
                  <a:moveTo>
                    <a:pt x="6350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5900"/>
                  </a:lnTo>
                  <a:close/>
                </a:path>
                <a:path w="6350" h="469900">
                  <a:moveTo>
                    <a:pt x="635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9709"/>
                  </a:lnTo>
                  <a:close/>
                </a:path>
                <a:path w="6350" h="469900">
                  <a:moveTo>
                    <a:pt x="635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2250"/>
                  </a:lnTo>
                  <a:close/>
                </a:path>
                <a:path w="6350" h="469900">
                  <a:moveTo>
                    <a:pt x="635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6059"/>
                  </a:lnTo>
                  <a:close/>
                </a:path>
                <a:path w="6350" h="469900">
                  <a:moveTo>
                    <a:pt x="635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8600"/>
                  </a:lnTo>
                  <a:close/>
                </a:path>
                <a:path w="6350" h="469900">
                  <a:moveTo>
                    <a:pt x="6350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2409"/>
                  </a:lnTo>
                  <a:close/>
                </a:path>
                <a:path w="6350" h="469900">
                  <a:moveTo>
                    <a:pt x="6350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6350" y="238759"/>
                  </a:lnTo>
                  <a:lnTo>
                    <a:pt x="6350" y="234950"/>
                  </a:lnTo>
                  <a:close/>
                </a:path>
                <a:path w="6350" h="469900">
                  <a:moveTo>
                    <a:pt x="6350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8759"/>
                  </a:lnTo>
                  <a:close/>
                </a:path>
                <a:path w="6350" h="469900">
                  <a:moveTo>
                    <a:pt x="6350" y="241300"/>
                  </a:moveTo>
                  <a:lnTo>
                    <a:pt x="0" y="241300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1300"/>
                  </a:lnTo>
                  <a:close/>
                </a:path>
                <a:path w="6350" h="469900">
                  <a:moveTo>
                    <a:pt x="635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7650"/>
                  </a:lnTo>
                  <a:close/>
                </a:path>
                <a:path w="6350" h="469900">
                  <a:moveTo>
                    <a:pt x="635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1459"/>
                  </a:lnTo>
                  <a:close/>
                </a:path>
                <a:path w="6350" h="469900">
                  <a:moveTo>
                    <a:pt x="635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4000"/>
                  </a:lnTo>
                  <a:close/>
                </a:path>
                <a:path w="6350" h="469900">
                  <a:moveTo>
                    <a:pt x="635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7809"/>
                  </a:lnTo>
                  <a:close/>
                </a:path>
                <a:path w="6350" h="469900">
                  <a:moveTo>
                    <a:pt x="635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0350"/>
                  </a:lnTo>
                  <a:close/>
                </a:path>
                <a:path w="6350" h="469900">
                  <a:moveTo>
                    <a:pt x="635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4159"/>
                  </a:lnTo>
                  <a:close/>
                </a:path>
                <a:path w="6350" h="469900">
                  <a:moveTo>
                    <a:pt x="635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6700"/>
                  </a:lnTo>
                  <a:close/>
                </a:path>
                <a:path w="6350" h="469900">
                  <a:moveTo>
                    <a:pt x="635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70509"/>
                  </a:lnTo>
                  <a:close/>
                </a:path>
                <a:path w="6350" h="469900">
                  <a:moveTo>
                    <a:pt x="635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3050"/>
                  </a:lnTo>
                  <a:close/>
                </a:path>
                <a:path w="6350" h="469900">
                  <a:moveTo>
                    <a:pt x="635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6859"/>
                  </a:lnTo>
                  <a:close/>
                </a:path>
                <a:path w="6350" h="469900">
                  <a:moveTo>
                    <a:pt x="635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6350" y="283209"/>
                  </a:lnTo>
                  <a:lnTo>
                    <a:pt x="6350" y="279400"/>
                  </a:lnTo>
                  <a:close/>
                </a:path>
                <a:path w="6350" h="469900">
                  <a:moveTo>
                    <a:pt x="635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3209"/>
                  </a:lnTo>
                  <a:close/>
                </a:path>
                <a:path w="6350" h="469900">
                  <a:moveTo>
                    <a:pt x="635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5079" y="289559"/>
                  </a:lnTo>
                  <a:lnTo>
                    <a:pt x="5079" y="288289"/>
                  </a:lnTo>
                  <a:lnTo>
                    <a:pt x="6350" y="288289"/>
                  </a:lnTo>
                  <a:lnTo>
                    <a:pt x="6350" y="285750"/>
                  </a:lnTo>
                  <a:close/>
                </a:path>
                <a:path w="6350" h="469900">
                  <a:moveTo>
                    <a:pt x="381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2539" y="292099"/>
                  </a:lnTo>
                  <a:lnTo>
                    <a:pt x="2539" y="290829"/>
                  </a:lnTo>
                  <a:lnTo>
                    <a:pt x="3810" y="290829"/>
                  </a:lnTo>
                  <a:lnTo>
                    <a:pt x="3810" y="289559"/>
                  </a:lnTo>
                  <a:close/>
                </a:path>
                <a:path w="6350" h="469900">
                  <a:moveTo>
                    <a:pt x="1269" y="292100"/>
                  </a:moveTo>
                  <a:lnTo>
                    <a:pt x="0" y="292100"/>
                  </a:lnTo>
                  <a:lnTo>
                    <a:pt x="0" y="293369"/>
                  </a:lnTo>
                  <a:lnTo>
                    <a:pt x="1269" y="293369"/>
                  </a:lnTo>
                  <a:lnTo>
                    <a:pt x="1269" y="292100"/>
                  </a:lnTo>
                  <a:close/>
                </a:path>
                <a:path w="6350" h="469900">
                  <a:moveTo>
                    <a:pt x="1270" y="364489"/>
                  </a:moveTo>
                  <a:lnTo>
                    <a:pt x="0" y="364489"/>
                  </a:lnTo>
                  <a:lnTo>
                    <a:pt x="0" y="365759"/>
                  </a:lnTo>
                  <a:lnTo>
                    <a:pt x="1270" y="365759"/>
                  </a:lnTo>
                  <a:lnTo>
                    <a:pt x="1270" y="364489"/>
                  </a:lnTo>
                  <a:close/>
                </a:path>
                <a:path w="6350" h="469900">
                  <a:moveTo>
                    <a:pt x="2539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3810" y="368299"/>
                  </a:lnTo>
                  <a:lnTo>
                    <a:pt x="3810" y="367029"/>
                  </a:lnTo>
                  <a:lnTo>
                    <a:pt x="2539" y="367029"/>
                  </a:lnTo>
                  <a:lnTo>
                    <a:pt x="2539" y="365759"/>
                  </a:lnTo>
                  <a:close/>
                </a:path>
                <a:path w="6350" h="469900">
                  <a:moveTo>
                    <a:pt x="635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6350" y="372109"/>
                  </a:lnTo>
                  <a:lnTo>
                    <a:pt x="6350" y="368300"/>
                  </a:lnTo>
                  <a:close/>
                </a:path>
                <a:path w="6350" h="469900">
                  <a:moveTo>
                    <a:pt x="635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2109"/>
                  </a:lnTo>
                  <a:close/>
                </a:path>
                <a:path w="6350" h="469900">
                  <a:moveTo>
                    <a:pt x="6350" y="374650"/>
                  </a:moveTo>
                  <a:lnTo>
                    <a:pt x="0" y="374650"/>
                  </a:lnTo>
                  <a:lnTo>
                    <a:pt x="0" y="394969"/>
                  </a:lnTo>
                  <a:lnTo>
                    <a:pt x="6350" y="394969"/>
                  </a:lnTo>
                  <a:lnTo>
                    <a:pt x="6350" y="374650"/>
                  </a:lnTo>
                  <a:close/>
                </a:path>
                <a:path w="6350" h="469900">
                  <a:moveTo>
                    <a:pt x="6350" y="394969"/>
                  </a:moveTo>
                  <a:lnTo>
                    <a:pt x="0" y="394969"/>
                  </a:lnTo>
                  <a:lnTo>
                    <a:pt x="0" y="401319"/>
                  </a:lnTo>
                  <a:lnTo>
                    <a:pt x="6350" y="401319"/>
                  </a:lnTo>
                  <a:lnTo>
                    <a:pt x="6350" y="394969"/>
                  </a:lnTo>
                  <a:close/>
                </a:path>
                <a:path w="6350" h="469900">
                  <a:moveTo>
                    <a:pt x="6350" y="468756"/>
                  </a:moveTo>
                  <a:lnTo>
                    <a:pt x="0" y="468756"/>
                  </a:lnTo>
                  <a:lnTo>
                    <a:pt x="0" y="469899"/>
                  </a:lnTo>
                  <a:lnTo>
                    <a:pt x="6350" y="469899"/>
                  </a:lnTo>
                  <a:lnTo>
                    <a:pt x="6350" y="468756"/>
                  </a:lnTo>
                  <a:close/>
                </a:path>
                <a:path w="6350" h="469900">
                  <a:moveTo>
                    <a:pt x="6350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6350" y="468629"/>
                  </a:lnTo>
                  <a:lnTo>
                    <a:pt x="6350" y="462406"/>
                  </a:lnTo>
                  <a:close/>
                </a:path>
                <a:path w="6350" h="469900">
                  <a:moveTo>
                    <a:pt x="635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6350" y="462279"/>
                  </a:lnTo>
                  <a:lnTo>
                    <a:pt x="6350" y="456056"/>
                  </a:lnTo>
                  <a:close/>
                </a:path>
                <a:path w="6350" h="469900">
                  <a:moveTo>
                    <a:pt x="635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6350" y="455929"/>
                  </a:lnTo>
                  <a:lnTo>
                    <a:pt x="6350" y="449706"/>
                  </a:lnTo>
                  <a:close/>
                </a:path>
                <a:path w="6350" h="469900">
                  <a:moveTo>
                    <a:pt x="635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6350" y="449579"/>
                  </a:lnTo>
                  <a:lnTo>
                    <a:pt x="6350" y="443356"/>
                  </a:lnTo>
                  <a:close/>
                </a:path>
                <a:path w="6350" h="469900">
                  <a:moveTo>
                    <a:pt x="6350" y="435736"/>
                  </a:moveTo>
                  <a:lnTo>
                    <a:pt x="0" y="435736"/>
                  </a:lnTo>
                  <a:lnTo>
                    <a:pt x="0" y="443229"/>
                  </a:lnTo>
                  <a:lnTo>
                    <a:pt x="6350" y="443229"/>
                  </a:lnTo>
                  <a:lnTo>
                    <a:pt x="6350" y="435736"/>
                  </a:lnTo>
                  <a:close/>
                </a:path>
                <a:path w="6350" h="469900">
                  <a:moveTo>
                    <a:pt x="6350" y="430656"/>
                  </a:moveTo>
                  <a:lnTo>
                    <a:pt x="0" y="430656"/>
                  </a:lnTo>
                  <a:lnTo>
                    <a:pt x="0" y="435609"/>
                  </a:lnTo>
                  <a:lnTo>
                    <a:pt x="6350" y="435609"/>
                  </a:lnTo>
                  <a:lnTo>
                    <a:pt x="6350" y="430656"/>
                  </a:lnTo>
                  <a:close/>
                </a:path>
                <a:path w="6350" h="469900">
                  <a:moveTo>
                    <a:pt x="635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6350" y="430529"/>
                  </a:lnTo>
                  <a:lnTo>
                    <a:pt x="6350" y="424306"/>
                  </a:lnTo>
                  <a:close/>
                </a:path>
                <a:path w="6350" h="469900">
                  <a:moveTo>
                    <a:pt x="635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6350" y="424179"/>
                  </a:lnTo>
                  <a:lnTo>
                    <a:pt x="6350" y="417956"/>
                  </a:lnTo>
                  <a:close/>
                </a:path>
                <a:path w="6350" h="469900">
                  <a:moveTo>
                    <a:pt x="635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6350" y="417829"/>
                  </a:lnTo>
                  <a:lnTo>
                    <a:pt x="6350" y="411606"/>
                  </a:lnTo>
                  <a:close/>
                </a:path>
                <a:path w="6350" h="469900">
                  <a:moveTo>
                    <a:pt x="635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6350" y="411479"/>
                  </a:lnTo>
                  <a:lnTo>
                    <a:pt x="6350" y="405256"/>
                  </a:lnTo>
                  <a:close/>
                </a:path>
                <a:path w="6350" h="469900">
                  <a:moveTo>
                    <a:pt x="6350" y="401446"/>
                  </a:moveTo>
                  <a:lnTo>
                    <a:pt x="0" y="401446"/>
                  </a:lnTo>
                  <a:lnTo>
                    <a:pt x="0" y="405129"/>
                  </a:lnTo>
                  <a:lnTo>
                    <a:pt x="6350" y="405129"/>
                  </a:lnTo>
                  <a:lnTo>
                    <a:pt x="6350" y="401446"/>
                  </a:lnTo>
                  <a:close/>
                </a:path>
              </a:pathLst>
            </a:custGeom>
            <a:solidFill>
              <a:srgbClr val="3B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672839" y="5661660"/>
              <a:ext cx="7620" cy="471170"/>
            </a:xfrm>
            <a:custGeom>
              <a:avLst/>
              <a:gdLst/>
              <a:ahLst/>
              <a:cxnLst/>
              <a:rect l="l" t="t" r="r" b="b"/>
              <a:pathLst>
                <a:path w="7620" h="471170">
                  <a:moveTo>
                    <a:pt x="762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0"/>
                  </a:lnTo>
                  <a:close/>
                </a:path>
                <a:path w="7620" h="471170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71170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71170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71170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71170">
                  <a:moveTo>
                    <a:pt x="762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09"/>
                  </a:lnTo>
                  <a:close/>
                </a:path>
                <a:path w="7620" h="471170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71170">
                  <a:moveTo>
                    <a:pt x="7620" y="22860"/>
                  </a:moveTo>
                  <a:lnTo>
                    <a:pt x="0" y="22860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60"/>
                  </a:lnTo>
                  <a:close/>
                </a:path>
                <a:path w="7620" h="471170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71170">
                  <a:moveTo>
                    <a:pt x="7620" y="29209"/>
                  </a:moveTo>
                  <a:lnTo>
                    <a:pt x="0" y="29209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29209"/>
                  </a:lnTo>
                  <a:close/>
                </a:path>
                <a:path w="7620" h="471170">
                  <a:moveTo>
                    <a:pt x="762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5559"/>
                  </a:lnTo>
                  <a:close/>
                </a:path>
                <a:path w="7620" h="471170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71170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71170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471170">
                  <a:moveTo>
                    <a:pt x="762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8259"/>
                  </a:lnTo>
                  <a:close/>
                </a:path>
                <a:path w="7620" h="471170">
                  <a:moveTo>
                    <a:pt x="7620" y="50800"/>
                  </a:moveTo>
                  <a:lnTo>
                    <a:pt x="0" y="50800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0800"/>
                  </a:lnTo>
                  <a:close/>
                </a:path>
                <a:path w="7620" h="471170">
                  <a:moveTo>
                    <a:pt x="762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7150"/>
                  </a:lnTo>
                  <a:close/>
                </a:path>
                <a:path w="7620" h="471170">
                  <a:moveTo>
                    <a:pt x="7620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60959"/>
                  </a:lnTo>
                  <a:close/>
                </a:path>
                <a:path w="7620" h="471170">
                  <a:moveTo>
                    <a:pt x="762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3500"/>
                  </a:lnTo>
                  <a:close/>
                </a:path>
                <a:path w="7620" h="471170">
                  <a:moveTo>
                    <a:pt x="7620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7309"/>
                  </a:lnTo>
                  <a:close/>
                </a:path>
                <a:path w="7620" h="471170">
                  <a:moveTo>
                    <a:pt x="7620" y="69850"/>
                  </a:moveTo>
                  <a:lnTo>
                    <a:pt x="0" y="69850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69850"/>
                  </a:lnTo>
                  <a:close/>
                </a:path>
                <a:path w="7620" h="471170">
                  <a:moveTo>
                    <a:pt x="762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82550"/>
                  </a:lnTo>
                  <a:close/>
                </a:path>
                <a:path w="7620" h="471170">
                  <a:moveTo>
                    <a:pt x="7620" y="86359"/>
                  </a:moveTo>
                  <a:lnTo>
                    <a:pt x="0" y="86359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6359"/>
                  </a:lnTo>
                  <a:close/>
                </a:path>
                <a:path w="7620" h="471170">
                  <a:moveTo>
                    <a:pt x="7620" y="92709"/>
                  </a:moveTo>
                  <a:lnTo>
                    <a:pt x="0" y="92709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2709"/>
                  </a:lnTo>
                  <a:close/>
                </a:path>
                <a:path w="7620" h="471170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71170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71170">
                  <a:moveTo>
                    <a:pt x="762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5409"/>
                  </a:lnTo>
                  <a:close/>
                </a:path>
                <a:path w="7620" h="471170">
                  <a:moveTo>
                    <a:pt x="7620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07950"/>
                  </a:lnTo>
                  <a:close/>
                </a:path>
                <a:path w="7620" h="471170">
                  <a:moveTo>
                    <a:pt x="7620" y="111759"/>
                  </a:moveTo>
                  <a:lnTo>
                    <a:pt x="0" y="111759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11759"/>
                  </a:lnTo>
                  <a:close/>
                </a:path>
                <a:path w="7620" h="471170">
                  <a:moveTo>
                    <a:pt x="762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471170">
                  <a:moveTo>
                    <a:pt x="7620" y="120650"/>
                  </a:moveTo>
                  <a:lnTo>
                    <a:pt x="0" y="120650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20650"/>
                  </a:lnTo>
                  <a:close/>
                </a:path>
                <a:path w="7620" h="471170">
                  <a:moveTo>
                    <a:pt x="6350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5079" y="137159"/>
                  </a:lnTo>
                  <a:lnTo>
                    <a:pt x="5079" y="135889"/>
                  </a:lnTo>
                  <a:lnTo>
                    <a:pt x="6350" y="135889"/>
                  </a:lnTo>
                  <a:lnTo>
                    <a:pt x="6350" y="133350"/>
                  </a:lnTo>
                  <a:close/>
                </a:path>
                <a:path w="7620" h="471170">
                  <a:moveTo>
                    <a:pt x="5080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3810" y="139699"/>
                  </a:lnTo>
                  <a:lnTo>
                    <a:pt x="3810" y="138429"/>
                  </a:lnTo>
                  <a:lnTo>
                    <a:pt x="5080" y="138429"/>
                  </a:lnTo>
                  <a:lnTo>
                    <a:pt x="5080" y="137159"/>
                  </a:lnTo>
                  <a:close/>
                </a:path>
                <a:path w="7620" h="471170">
                  <a:moveTo>
                    <a:pt x="3810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3810" y="143509"/>
                  </a:lnTo>
                  <a:lnTo>
                    <a:pt x="3810" y="139700"/>
                  </a:lnTo>
                  <a:close/>
                </a:path>
                <a:path w="7620" h="471170">
                  <a:moveTo>
                    <a:pt x="2540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2539" y="146049"/>
                  </a:lnTo>
                  <a:lnTo>
                    <a:pt x="2540" y="143509"/>
                  </a:lnTo>
                  <a:close/>
                </a:path>
                <a:path w="7620" h="471170">
                  <a:moveTo>
                    <a:pt x="254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1270" y="149859"/>
                  </a:lnTo>
                  <a:lnTo>
                    <a:pt x="1270" y="148589"/>
                  </a:lnTo>
                  <a:lnTo>
                    <a:pt x="2539" y="148589"/>
                  </a:lnTo>
                  <a:lnTo>
                    <a:pt x="2540" y="146050"/>
                  </a:lnTo>
                  <a:close/>
                </a:path>
                <a:path w="7620" h="471170">
                  <a:moveTo>
                    <a:pt x="1270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1270" y="152399"/>
                  </a:lnTo>
                  <a:lnTo>
                    <a:pt x="1270" y="149859"/>
                  </a:lnTo>
                  <a:close/>
                </a:path>
                <a:path w="7620" h="471170">
                  <a:moveTo>
                    <a:pt x="7620" y="195579"/>
                  </a:moveTo>
                  <a:lnTo>
                    <a:pt x="6350" y="195579"/>
                  </a:lnTo>
                  <a:lnTo>
                    <a:pt x="6350" y="196849"/>
                  </a:lnTo>
                  <a:lnTo>
                    <a:pt x="7620" y="196849"/>
                  </a:lnTo>
                  <a:lnTo>
                    <a:pt x="7620" y="195579"/>
                  </a:lnTo>
                  <a:close/>
                </a:path>
                <a:path w="7620" h="471170">
                  <a:moveTo>
                    <a:pt x="7620" y="196850"/>
                  </a:moveTo>
                  <a:lnTo>
                    <a:pt x="1270" y="196850"/>
                  </a:lnTo>
                  <a:lnTo>
                    <a:pt x="1270" y="198119"/>
                  </a:lnTo>
                  <a:lnTo>
                    <a:pt x="0" y="198119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71170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71170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71170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71170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71170">
                  <a:moveTo>
                    <a:pt x="7620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3359"/>
                  </a:lnTo>
                  <a:close/>
                </a:path>
                <a:path w="7620" h="471170">
                  <a:moveTo>
                    <a:pt x="7620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5900"/>
                  </a:lnTo>
                  <a:close/>
                </a:path>
                <a:path w="7620" h="471170">
                  <a:moveTo>
                    <a:pt x="762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9709"/>
                  </a:lnTo>
                  <a:close/>
                </a:path>
                <a:path w="7620" h="471170">
                  <a:moveTo>
                    <a:pt x="762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2250"/>
                  </a:lnTo>
                  <a:close/>
                </a:path>
                <a:path w="7620" h="471170">
                  <a:moveTo>
                    <a:pt x="762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6059"/>
                  </a:lnTo>
                  <a:close/>
                </a:path>
                <a:path w="7620" h="471170">
                  <a:moveTo>
                    <a:pt x="762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8600"/>
                  </a:lnTo>
                  <a:close/>
                </a:path>
                <a:path w="7620" h="471170">
                  <a:moveTo>
                    <a:pt x="7620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2409"/>
                  </a:lnTo>
                  <a:close/>
                </a:path>
                <a:path w="7620" h="471170">
                  <a:moveTo>
                    <a:pt x="7620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4950"/>
                  </a:lnTo>
                  <a:close/>
                </a:path>
                <a:path w="7620" h="471170">
                  <a:moveTo>
                    <a:pt x="7620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8759"/>
                  </a:lnTo>
                  <a:close/>
                </a:path>
                <a:path w="7620" h="471170">
                  <a:moveTo>
                    <a:pt x="7620" y="241300"/>
                  </a:moveTo>
                  <a:lnTo>
                    <a:pt x="0" y="241300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1300"/>
                  </a:lnTo>
                  <a:close/>
                </a:path>
                <a:path w="7620" h="471170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71170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71170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71170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71170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71170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71170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71170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71170">
                  <a:moveTo>
                    <a:pt x="762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71170">
                  <a:moveTo>
                    <a:pt x="762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6859"/>
                  </a:lnTo>
                  <a:close/>
                </a:path>
                <a:path w="7620" h="471170">
                  <a:moveTo>
                    <a:pt x="762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79400"/>
                  </a:lnTo>
                  <a:close/>
                </a:path>
                <a:path w="7620" h="471170">
                  <a:moveTo>
                    <a:pt x="762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3209"/>
                  </a:lnTo>
                  <a:close/>
                </a:path>
                <a:path w="7620" h="471170">
                  <a:moveTo>
                    <a:pt x="762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5750"/>
                  </a:lnTo>
                  <a:close/>
                </a:path>
                <a:path w="7620" h="471170">
                  <a:moveTo>
                    <a:pt x="762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9559"/>
                  </a:lnTo>
                  <a:close/>
                </a:path>
                <a:path w="7620" h="471170">
                  <a:moveTo>
                    <a:pt x="762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94639"/>
                  </a:lnTo>
                  <a:lnTo>
                    <a:pt x="7620" y="294639"/>
                  </a:lnTo>
                  <a:lnTo>
                    <a:pt x="7620" y="292100"/>
                  </a:lnTo>
                  <a:close/>
                </a:path>
                <a:path w="7620" h="471170">
                  <a:moveTo>
                    <a:pt x="5079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5080" y="298449"/>
                  </a:lnTo>
                  <a:lnTo>
                    <a:pt x="5079" y="295909"/>
                  </a:lnTo>
                  <a:close/>
                </a:path>
                <a:path w="7620" h="471170">
                  <a:moveTo>
                    <a:pt x="3810" y="298450"/>
                  </a:moveTo>
                  <a:lnTo>
                    <a:pt x="0" y="298450"/>
                  </a:lnTo>
                  <a:lnTo>
                    <a:pt x="0" y="308609"/>
                  </a:lnTo>
                  <a:lnTo>
                    <a:pt x="1270" y="308609"/>
                  </a:lnTo>
                  <a:lnTo>
                    <a:pt x="1270" y="304799"/>
                  </a:lnTo>
                  <a:lnTo>
                    <a:pt x="2539" y="304799"/>
                  </a:lnTo>
                  <a:lnTo>
                    <a:pt x="2540" y="300989"/>
                  </a:lnTo>
                  <a:lnTo>
                    <a:pt x="3810" y="300989"/>
                  </a:lnTo>
                  <a:lnTo>
                    <a:pt x="3810" y="298450"/>
                  </a:lnTo>
                  <a:close/>
                </a:path>
                <a:path w="7620" h="471170">
                  <a:moveTo>
                    <a:pt x="1270" y="351789"/>
                  </a:moveTo>
                  <a:lnTo>
                    <a:pt x="0" y="351789"/>
                  </a:lnTo>
                  <a:lnTo>
                    <a:pt x="0" y="353059"/>
                  </a:lnTo>
                  <a:lnTo>
                    <a:pt x="1270" y="353059"/>
                  </a:lnTo>
                  <a:lnTo>
                    <a:pt x="1270" y="351789"/>
                  </a:lnTo>
                  <a:close/>
                </a:path>
                <a:path w="7620" h="471170">
                  <a:moveTo>
                    <a:pt x="1270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2539" y="355599"/>
                  </a:lnTo>
                  <a:lnTo>
                    <a:pt x="2539" y="354329"/>
                  </a:lnTo>
                  <a:lnTo>
                    <a:pt x="1270" y="354329"/>
                  </a:lnTo>
                  <a:lnTo>
                    <a:pt x="1270" y="353059"/>
                  </a:lnTo>
                  <a:close/>
                </a:path>
                <a:path w="7620" h="471170">
                  <a:moveTo>
                    <a:pt x="2539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3810" y="359409"/>
                  </a:lnTo>
                  <a:lnTo>
                    <a:pt x="3810" y="356869"/>
                  </a:lnTo>
                  <a:lnTo>
                    <a:pt x="2539" y="356869"/>
                  </a:lnTo>
                  <a:lnTo>
                    <a:pt x="2539" y="355600"/>
                  </a:lnTo>
                  <a:close/>
                </a:path>
                <a:path w="7620" h="471170">
                  <a:moveTo>
                    <a:pt x="5080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6350" y="361949"/>
                  </a:lnTo>
                  <a:lnTo>
                    <a:pt x="6350" y="360679"/>
                  </a:lnTo>
                  <a:lnTo>
                    <a:pt x="5080" y="360679"/>
                  </a:lnTo>
                  <a:lnTo>
                    <a:pt x="5080" y="359409"/>
                  </a:lnTo>
                  <a:close/>
                </a:path>
                <a:path w="7620" h="471170">
                  <a:moveTo>
                    <a:pt x="7620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61950"/>
                  </a:lnTo>
                  <a:close/>
                </a:path>
                <a:path w="7620" h="471170">
                  <a:moveTo>
                    <a:pt x="762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71170">
                  <a:moveTo>
                    <a:pt x="762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71170">
                  <a:moveTo>
                    <a:pt x="762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2109"/>
                  </a:lnTo>
                  <a:close/>
                </a:path>
                <a:path w="7620" h="471170">
                  <a:moveTo>
                    <a:pt x="7620" y="374650"/>
                  </a:moveTo>
                  <a:lnTo>
                    <a:pt x="0" y="374650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74650"/>
                  </a:lnTo>
                  <a:close/>
                </a:path>
                <a:path w="7620" h="471170">
                  <a:moveTo>
                    <a:pt x="7620" y="394969"/>
                  </a:moveTo>
                  <a:lnTo>
                    <a:pt x="0" y="394969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4969"/>
                  </a:lnTo>
                  <a:close/>
                </a:path>
                <a:path w="7620" h="471170">
                  <a:moveTo>
                    <a:pt x="7620" y="468756"/>
                  </a:moveTo>
                  <a:lnTo>
                    <a:pt x="0" y="468756"/>
                  </a:lnTo>
                  <a:lnTo>
                    <a:pt x="0" y="471169"/>
                  </a:lnTo>
                  <a:lnTo>
                    <a:pt x="1270" y="471169"/>
                  </a:lnTo>
                  <a:lnTo>
                    <a:pt x="1270" y="469899"/>
                  </a:lnTo>
                  <a:lnTo>
                    <a:pt x="7620" y="469899"/>
                  </a:lnTo>
                  <a:lnTo>
                    <a:pt x="7620" y="468756"/>
                  </a:lnTo>
                  <a:close/>
                </a:path>
                <a:path w="7620" h="471170">
                  <a:moveTo>
                    <a:pt x="7620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7620" y="468629"/>
                  </a:lnTo>
                  <a:lnTo>
                    <a:pt x="7620" y="462406"/>
                  </a:lnTo>
                  <a:close/>
                </a:path>
                <a:path w="7620" h="471170">
                  <a:moveTo>
                    <a:pt x="762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20" y="462279"/>
                  </a:lnTo>
                  <a:lnTo>
                    <a:pt x="7620" y="456056"/>
                  </a:lnTo>
                  <a:close/>
                </a:path>
                <a:path w="7620" h="471170">
                  <a:moveTo>
                    <a:pt x="762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20" y="455929"/>
                  </a:lnTo>
                  <a:lnTo>
                    <a:pt x="7620" y="449706"/>
                  </a:lnTo>
                  <a:close/>
                </a:path>
                <a:path w="7620" h="471170">
                  <a:moveTo>
                    <a:pt x="762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7620" y="449579"/>
                  </a:lnTo>
                  <a:lnTo>
                    <a:pt x="7620" y="443356"/>
                  </a:lnTo>
                  <a:close/>
                </a:path>
                <a:path w="7620" h="471170">
                  <a:moveTo>
                    <a:pt x="7620" y="435736"/>
                  </a:moveTo>
                  <a:lnTo>
                    <a:pt x="0" y="435736"/>
                  </a:lnTo>
                  <a:lnTo>
                    <a:pt x="0" y="443229"/>
                  </a:lnTo>
                  <a:lnTo>
                    <a:pt x="7620" y="443229"/>
                  </a:lnTo>
                  <a:lnTo>
                    <a:pt x="7620" y="435736"/>
                  </a:lnTo>
                  <a:close/>
                </a:path>
                <a:path w="7620" h="471170">
                  <a:moveTo>
                    <a:pt x="7620" y="430656"/>
                  </a:moveTo>
                  <a:lnTo>
                    <a:pt x="0" y="430656"/>
                  </a:lnTo>
                  <a:lnTo>
                    <a:pt x="0" y="435609"/>
                  </a:lnTo>
                  <a:lnTo>
                    <a:pt x="7620" y="435609"/>
                  </a:lnTo>
                  <a:lnTo>
                    <a:pt x="7620" y="430656"/>
                  </a:lnTo>
                  <a:close/>
                </a:path>
                <a:path w="7620" h="471170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71170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71170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71170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71170">
                  <a:moveTo>
                    <a:pt x="7620" y="401446"/>
                  </a:moveTo>
                  <a:lnTo>
                    <a:pt x="0" y="40144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401446"/>
                  </a:lnTo>
                  <a:close/>
                </a:path>
              </a:pathLst>
            </a:custGeom>
            <a:solidFill>
              <a:srgbClr val="38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3665220" y="5661660"/>
              <a:ext cx="7620" cy="471170"/>
            </a:xfrm>
            <a:custGeom>
              <a:avLst/>
              <a:gdLst/>
              <a:ahLst/>
              <a:cxnLst/>
              <a:rect l="l" t="t" r="r" b="b"/>
              <a:pathLst>
                <a:path w="7620" h="471170">
                  <a:moveTo>
                    <a:pt x="7619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0" y="1269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0"/>
                  </a:lnTo>
                  <a:close/>
                </a:path>
                <a:path w="7620" h="471170">
                  <a:moveTo>
                    <a:pt x="7619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3809"/>
                  </a:lnTo>
                  <a:close/>
                </a:path>
                <a:path w="7620" h="471170">
                  <a:moveTo>
                    <a:pt x="761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6350"/>
                  </a:lnTo>
                  <a:close/>
                </a:path>
                <a:path w="7620" h="471170">
                  <a:moveTo>
                    <a:pt x="7619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10159"/>
                  </a:lnTo>
                  <a:close/>
                </a:path>
                <a:path w="7620" h="471170">
                  <a:moveTo>
                    <a:pt x="7619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2700"/>
                  </a:lnTo>
                  <a:close/>
                </a:path>
                <a:path w="7620" h="471170">
                  <a:moveTo>
                    <a:pt x="7619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6509"/>
                  </a:lnTo>
                  <a:close/>
                </a:path>
                <a:path w="7620" h="471170">
                  <a:moveTo>
                    <a:pt x="761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9050"/>
                  </a:lnTo>
                  <a:close/>
                </a:path>
                <a:path w="7620" h="471170">
                  <a:moveTo>
                    <a:pt x="7619" y="22860"/>
                  </a:moveTo>
                  <a:lnTo>
                    <a:pt x="0" y="22860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2860"/>
                  </a:lnTo>
                  <a:close/>
                </a:path>
                <a:path w="7620" h="471170">
                  <a:moveTo>
                    <a:pt x="7619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5400"/>
                  </a:lnTo>
                  <a:close/>
                </a:path>
                <a:path w="7620" h="471170">
                  <a:moveTo>
                    <a:pt x="7619" y="29209"/>
                  </a:moveTo>
                  <a:lnTo>
                    <a:pt x="0" y="29209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29209"/>
                  </a:lnTo>
                  <a:close/>
                </a:path>
                <a:path w="7620" h="471170">
                  <a:moveTo>
                    <a:pt x="7619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5559"/>
                  </a:lnTo>
                  <a:close/>
                </a:path>
                <a:path w="7620" h="471170">
                  <a:moveTo>
                    <a:pt x="7619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8100"/>
                  </a:lnTo>
                  <a:close/>
                </a:path>
                <a:path w="7620" h="471170">
                  <a:moveTo>
                    <a:pt x="7619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1909"/>
                  </a:lnTo>
                  <a:close/>
                </a:path>
                <a:path w="7620" h="471170">
                  <a:moveTo>
                    <a:pt x="7619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4450"/>
                  </a:lnTo>
                  <a:close/>
                </a:path>
                <a:path w="7620" h="471170">
                  <a:moveTo>
                    <a:pt x="7619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8259"/>
                  </a:lnTo>
                  <a:close/>
                </a:path>
                <a:path w="7620" h="471170">
                  <a:moveTo>
                    <a:pt x="7619" y="50800"/>
                  </a:moveTo>
                  <a:lnTo>
                    <a:pt x="0" y="50800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0800"/>
                  </a:lnTo>
                  <a:close/>
                </a:path>
                <a:path w="7620" h="471170">
                  <a:moveTo>
                    <a:pt x="7619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7619" y="60959"/>
                  </a:lnTo>
                  <a:lnTo>
                    <a:pt x="7619" y="57150"/>
                  </a:lnTo>
                  <a:close/>
                </a:path>
                <a:path w="7620" h="471170">
                  <a:moveTo>
                    <a:pt x="7619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60959"/>
                  </a:lnTo>
                  <a:close/>
                </a:path>
                <a:path w="7620" h="471170">
                  <a:moveTo>
                    <a:pt x="7619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3500"/>
                  </a:lnTo>
                  <a:close/>
                </a:path>
                <a:path w="7620" h="471170">
                  <a:moveTo>
                    <a:pt x="7619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7309"/>
                  </a:lnTo>
                  <a:close/>
                </a:path>
                <a:path w="7620" h="471170">
                  <a:moveTo>
                    <a:pt x="7619" y="69850"/>
                  </a:moveTo>
                  <a:lnTo>
                    <a:pt x="0" y="69850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69850"/>
                  </a:lnTo>
                  <a:close/>
                </a:path>
                <a:path w="7620" h="471170">
                  <a:moveTo>
                    <a:pt x="7619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82550"/>
                  </a:lnTo>
                  <a:close/>
                </a:path>
                <a:path w="7620" h="471170">
                  <a:moveTo>
                    <a:pt x="7619" y="86359"/>
                  </a:moveTo>
                  <a:lnTo>
                    <a:pt x="0" y="86359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86359"/>
                  </a:lnTo>
                  <a:close/>
                </a:path>
                <a:path w="7620" h="471170">
                  <a:moveTo>
                    <a:pt x="7619" y="92709"/>
                  </a:moveTo>
                  <a:lnTo>
                    <a:pt x="0" y="92709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2709"/>
                  </a:lnTo>
                  <a:close/>
                </a:path>
                <a:path w="7620" h="471170">
                  <a:moveTo>
                    <a:pt x="7619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9059"/>
                  </a:lnTo>
                  <a:close/>
                </a:path>
                <a:path w="7620" h="471170">
                  <a:moveTo>
                    <a:pt x="7619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101600"/>
                  </a:lnTo>
                  <a:close/>
                </a:path>
                <a:path w="7620" h="471170">
                  <a:moveTo>
                    <a:pt x="7619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7619" y="107949"/>
                  </a:lnTo>
                  <a:lnTo>
                    <a:pt x="7619" y="105409"/>
                  </a:lnTo>
                  <a:close/>
                </a:path>
                <a:path w="7620" h="471170">
                  <a:moveTo>
                    <a:pt x="7619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7619" y="111759"/>
                  </a:lnTo>
                  <a:lnTo>
                    <a:pt x="7619" y="107950"/>
                  </a:lnTo>
                  <a:close/>
                </a:path>
                <a:path w="7620" h="471170">
                  <a:moveTo>
                    <a:pt x="7619" y="111759"/>
                  </a:moveTo>
                  <a:lnTo>
                    <a:pt x="0" y="111759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11759"/>
                  </a:lnTo>
                  <a:close/>
                </a:path>
                <a:path w="7620" h="471170">
                  <a:moveTo>
                    <a:pt x="7619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8109"/>
                  </a:lnTo>
                  <a:close/>
                </a:path>
                <a:path w="7620" h="471170">
                  <a:moveTo>
                    <a:pt x="7619" y="120650"/>
                  </a:moveTo>
                  <a:lnTo>
                    <a:pt x="0" y="120650"/>
                  </a:lnTo>
                  <a:lnTo>
                    <a:pt x="0" y="133349"/>
                  </a:lnTo>
                  <a:lnTo>
                    <a:pt x="7619" y="133349"/>
                  </a:lnTo>
                  <a:lnTo>
                    <a:pt x="7619" y="120650"/>
                  </a:lnTo>
                  <a:close/>
                </a:path>
                <a:path w="7620" h="471170">
                  <a:moveTo>
                    <a:pt x="7619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19" y="137159"/>
                  </a:lnTo>
                  <a:lnTo>
                    <a:pt x="7619" y="133350"/>
                  </a:lnTo>
                  <a:close/>
                </a:path>
                <a:path w="7620" h="471170">
                  <a:moveTo>
                    <a:pt x="7619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7159"/>
                  </a:lnTo>
                  <a:close/>
                </a:path>
                <a:path w="7620" h="471170">
                  <a:moveTo>
                    <a:pt x="7619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19" y="143509"/>
                  </a:lnTo>
                  <a:lnTo>
                    <a:pt x="7619" y="139700"/>
                  </a:lnTo>
                  <a:close/>
                </a:path>
                <a:path w="7620" h="471170">
                  <a:moveTo>
                    <a:pt x="7619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3509"/>
                  </a:lnTo>
                  <a:close/>
                </a:path>
                <a:path w="7620" h="471170">
                  <a:moveTo>
                    <a:pt x="7619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19" y="149859"/>
                  </a:lnTo>
                  <a:lnTo>
                    <a:pt x="7619" y="146050"/>
                  </a:lnTo>
                  <a:close/>
                </a:path>
                <a:path w="7620" h="471170">
                  <a:moveTo>
                    <a:pt x="7619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9859"/>
                  </a:lnTo>
                  <a:close/>
                </a:path>
                <a:path w="7620" h="471170">
                  <a:moveTo>
                    <a:pt x="7619" y="152400"/>
                  </a:moveTo>
                  <a:lnTo>
                    <a:pt x="1269" y="152400"/>
                  </a:lnTo>
                  <a:lnTo>
                    <a:pt x="1269" y="153670"/>
                  </a:lnTo>
                  <a:lnTo>
                    <a:pt x="6350" y="153670"/>
                  </a:lnTo>
                  <a:lnTo>
                    <a:pt x="6350" y="154939"/>
                  </a:lnTo>
                  <a:lnTo>
                    <a:pt x="7619" y="154939"/>
                  </a:lnTo>
                  <a:lnTo>
                    <a:pt x="7619" y="152400"/>
                  </a:lnTo>
                  <a:close/>
                </a:path>
                <a:path w="7620" h="471170">
                  <a:moveTo>
                    <a:pt x="7619" y="198119"/>
                  </a:moveTo>
                  <a:lnTo>
                    <a:pt x="5079" y="198119"/>
                  </a:lnTo>
                  <a:lnTo>
                    <a:pt x="5079" y="199389"/>
                  </a:lnTo>
                  <a:lnTo>
                    <a:pt x="1269" y="199389"/>
                  </a:lnTo>
                  <a:lnTo>
                    <a:pt x="1269" y="200659"/>
                  </a:lnTo>
                  <a:lnTo>
                    <a:pt x="7619" y="200659"/>
                  </a:lnTo>
                  <a:lnTo>
                    <a:pt x="7619" y="198119"/>
                  </a:lnTo>
                  <a:close/>
                </a:path>
                <a:path w="7620" h="471170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471170">
                  <a:moveTo>
                    <a:pt x="7619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3200"/>
                  </a:lnTo>
                  <a:close/>
                </a:path>
                <a:path w="7620" h="471170">
                  <a:moveTo>
                    <a:pt x="7619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7009"/>
                  </a:lnTo>
                  <a:close/>
                </a:path>
                <a:path w="7620" h="471170">
                  <a:moveTo>
                    <a:pt x="7619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9550"/>
                  </a:lnTo>
                  <a:close/>
                </a:path>
                <a:path w="7620" h="471170">
                  <a:moveTo>
                    <a:pt x="7619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3359"/>
                  </a:lnTo>
                  <a:close/>
                </a:path>
                <a:path w="7620" h="471170">
                  <a:moveTo>
                    <a:pt x="7619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5900"/>
                  </a:lnTo>
                  <a:close/>
                </a:path>
                <a:path w="7620" h="471170">
                  <a:moveTo>
                    <a:pt x="7619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9709"/>
                  </a:lnTo>
                  <a:close/>
                </a:path>
                <a:path w="7620" h="471170">
                  <a:moveTo>
                    <a:pt x="7619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2250"/>
                  </a:lnTo>
                  <a:close/>
                </a:path>
                <a:path w="7620" h="471170">
                  <a:moveTo>
                    <a:pt x="7619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6059"/>
                  </a:lnTo>
                  <a:close/>
                </a:path>
                <a:path w="7620" h="471170">
                  <a:moveTo>
                    <a:pt x="7619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8600"/>
                  </a:lnTo>
                  <a:close/>
                </a:path>
                <a:path w="7620" h="471170">
                  <a:moveTo>
                    <a:pt x="7619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2409"/>
                  </a:lnTo>
                  <a:close/>
                </a:path>
                <a:path w="7620" h="471170">
                  <a:moveTo>
                    <a:pt x="7619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4950"/>
                  </a:lnTo>
                  <a:close/>
                </a:path>
                <a:path w="7620" h="471170">
                  <a:moveTo>
                    <a:pt x="7619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8759"/>
                  </a:lnTo>
                  <a:close/>
                </a:path>
                <a:path w="7620" h="471170">
                  <a:moveTo>
                    <a:pt x="7619" y="241300"/>
                  </a:moveTo>
                  <a:lnTo>
                    <a:pt x="0" y="241300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1300"/>
                  </a:lnTo>
                  <a:close/>
                </a:path>
                <a:path w="7620" h="471170">
                  <a:moveTo>
                    <a:pt x="7619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7650"/>
                  </a:lnTo>
                  <a:close/>
                </a:path>
                <a:path w="7620" h="471170">
                  <a:moveTo>
                    <a:pt x="7619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1459"/>
                  </a:lnTo>
                  <a:close/>
                </a:path>
                <a:path w="7620" h="471170">
                  <a:moveTo>
                    <a:pt x="7619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4000"/>
                  </a:lnTo>
                  <a:close/>
                </a:path>
                <a:path w="7620" h="471170">
                  <a:moveTo>
                    <a:pt x="7619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7809"/>
                  </a:lnTo>
                  <a:close/>
                </a:path>
                <a:path w="7620" h="471170">
                  <a:moveTo>
                    <a:pt x="7619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0350"/>
                  </a:lnTo>
                  <a:close/>
                </a:path>
                <a:path w="7620" h="471170">
                  <a:moveTo>
                    <a:pt x="7619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4159"/>
                  </a:lnTo>
                  <a:close/>
                </a:path>
                <a:path w="7620" h="471170">
                  <a:moveTo>
                    <a:pt x="7619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6700"/>
                  </a:lnTo>
                  <a:close/>
                </a:path>
                <a:path w="7620" h="471170">
                  <a:moveTo>
                    <a:pt x="7619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70509"/>
                  </a:lnTo>
                  <a:close/>
                </a:path>
                <a:path w="7620" h="471170">
                  <a:moveTo>
                    <a:pt x="7619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3050"/>
                  </a:lnTo>
                  <a:close/>
                </a:path>
                <a:path w="7620" h="471170">
                  <a:moveTo>
                    <a:pt x="7619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6859"/>
                  </a:lnTo>
                  <a:close/>
                </a:path>
                <a:path w="7620" h="471170">
                  <a:moveTo>
                    <a:pt x="7619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19" y="283209"/>
                  </a:lnTo>
                  <a:lnTo>
                    <a:pt x="7619" y="279400"/>
                  </a:lnTo>
                  <a:close/>
                </a:path>
                <a:path w="7620" h="471170">
                  <a:moveTo>
                    <a:pt x="7619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3209"/>
                  </a:lnTo>
                  <a:close/>
                </a:path>
                <a:path w="7620" h="471170">
                  <a:moveTo>
                    <a:pt x="7619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19" y="289559"/>
                  </a:lnTo>
                  <a:lnTo>
                    <a:pt x="7619" y="285750"/>
                  </a:lnTo>
                  <a:close/>
                </a:path>
                <a:path w="7620" h="471170">
                  <a:moveTo>
                    <a:pt x="7619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9559"/>
                  </a:lnTo>
                  <a:close/>
                </a:path>
                <a:path w="7620" h="471170">
                  <a:moveTo>
                    <a:pt x="7619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19" y="295909"/>
                  </a:lnTo>
                  <a:lnTo>
                    <a:pt x="7619" y="292100"/>
                  </a:lnTo>
                  <a:close/>
                </a:path>
                <a:path w="7620" h="471170">
                  <a:moveTo>
                    <a:pt x="7619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5909"/>
                  </a:lnTo>
                  <a:close/>
                </a:path>
                <a:path w="7620" h="471170">
                  <a:moveTo>
                    <a:pt x="7619" y="298450"/>
                  </a:moveTo>
                  <a:lnTo>
                    <a:pt x="0" y="298450"/>
                  </a:lnTo>
                  <a:lnTo>
                    <a:pt x="0" y="311149"/>
                  </a:lnTo>
                  <a:lnTo>
                    <a:pt x="7619" y="311149"/>
                  </a:lnTo>
                  <a:lnTo>
                    <a:pt x="7619" y="298450"/>
                  </a:lnTo>
                  <a:close/>
                </a:path>
                <a:path w="7620" h="471170">
                  <a:moveTo>
                    <a:pt x="6350" y="311150"/>
                  </a:moveTo>
                  <a:lnTo>
                    <a:pt x="0" y="311150"/>
                  </a:lnTo>
                  <a:lnTo>
                    <a:pt x="0" y="340359"/>
                  </a:lnTo>
                  <a:lnTo>
                    <a:pt x="5079" y="340359"/>
                  </a:lnTo>
                  <a:lnTo>
                    <a:pt x="5079" y="316229"/>
                  </a:lnTo>
                  <a:lnTo>
                    <a:pt x="6350" y="316229"/>
                  </a:lnTo>
                  <a:lnTo>
                    <a:pt x="6350" y="311150"/>
                  </a:lnTo>
                  <a:close/>
                </a:path>
                <a:path w="7620" h="471170">
                  <a:moveTo>
                    <a:pt x="6350" y="340359"/>
                  </a:moveTo>
                  <a:lnTo>
                    <a:pt x="0" y="340359"/>
                  </a:lnTo>
                  <a:lnTo>
                    <a:pt x="0" y="346709"/>
                  </a:lnTo>
                  <a:lnTo>
                    <a:pt x="6350" y="346709"/>
                  </a:lnTo>
                  <a:lnTo>
                    <a:pt x="6350" y="340359"/>
                  </a:lnTo>
                  <a:close/>
                </a:path>
                <a:path w="7620" h="471170">
                  <a:moveTo>
                    <a:pt x="7619" y="346709"/>
                  </a:moveTo>
                  <a:lnTo>
                    <a:pt x="0" y="346709"/>
                  </a:lnTo>
                  <a:lnTo>
                    <a:pt x="0" y="353059"/>
                  </a:lnTo>
                  <a:lnTo>
                    <a:pt x="7619" y="353059"/>
                  </a:lnTo>
                  <a:lnTo>
                    <a:pt x="7619" y="346709"/>
                  </a:lnTo>
                  <a:close/>
                </a:path>
                <a:path w="7620" h="471170">
                  <a:moveTo>
                    <a:pt x="7619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53059"/>
                  </a:lnTo>
                  <a:close/>
                </a:path>
                <a:path w="7620" h="471170">
                  <a:moveTo>
                    <a:pt x="7619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7619" y="359409"/>
                  </a:lnTo>
                  <a:lnTo>
                    <a:pt x="7619" y="355600"/>
                  </a:lnTo>
                  <a:close/>
                </a:path>
                <a:path w="7620" h="471170">
                  <a:moveTo>
                    <a:pt x="7619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7619" y="361949"/>
                  </a:lnTo>
                  <a:lnTo>
                    <a:pt x="7619" y="359409"/>
                  </a:lnTo>
                  <a:close/>
                </a:path>
                <a:path w="7620" h="471170">
                  <a:moveTo>
                    <a:pt x="7619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7619" y="365759"/>
                  </a:lnTo>
                  <a:lnTo>
                    <a:pt x="7619" y="361950"/>
                  </a:lnTo>
                  <a:close/>
                </a:path>
                <a:path w="7620" h="471170">
                  <a:moveTo>
                    <a:pt x="7619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19" y="368299"/>
                  </a:lnTo>
                  <a:lnTo>
                    <a:pt x="7619" y="365759"/>
                  </a:lnTo>
                  <a:close/>
                </a:path>
                <a:path w="7620" h="471170">
                  <a:moveTo>
                    <a:pt x="7619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19" y="372109"/>
                  </a:lnTo>
                  <a:lnTo>
                    <a:pt x="7619" y="368300"/>
                  </a:lnTo>
                  <a:close/>
                </a:path>
                <a:path w="7620" h="471170">
                  <a:moveTo>
                    <a:pt x="7619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19" y="374649"/>
                  </a:lnTo>
                  <a:lnTo>
                    <a:pt x="7619" y="372109"/>
                  </a:lnTo>
                  <a:close/>
                </a:path>
                <a:path w="7620" h="471170">
                  <a:moveTo>
                    <a:pt x="7619" y="374650"/>
                  </a:moveTo>
                  <a:lnTo>
                    <a:pt x="0" y="374650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74650"/>
                  </a:lnTo>
                  <a:close/>
                </a:path>
                <a:path w="7620" h="471170">
                  <a:moveTo>
                    <a:pt x="7619" y="394969"/>
                  </a:moveTo>
                  <a:lnTo>
                    <a:pt x="0" y="394969"/>
                  </a:lnTo>
                  <a:lnTo>
                    <a:pt x="0" y="401319"/>
                  </a:lnTo>
                  <a:lnTo>
                    <a:pt x="7619" y="401319"/>
                  </a:lnTo>
                  <a:lnTo>
                    <a:pt x="7619" y="394969"/>
                  </a:lnTo>
                  <a:close/>
                </a:path>
                <a:path w="7620" h="471170">
                  <a:moveTo>
                    <a:pt x="7619" y="468756"/>
                  </a:moveTo>
                  <a:lnTo>
                    <a:pt x="0" y="46875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8756"/>
                  </a:lnTo>
                  <a:close/>
                </a:path>
                <a:path w="7620" h="471170">
                  <a:moveTo>
                    <a:pt x="7619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7619" y="468629"/>
                  </a:lnTo>
                  <a:lnTo>
                    <a:pt x="7619" y="462406"/>
                  </a:lnTo>
                  <a:close/>
                </a:path>
                <a:path w="7620" h="471170">
                  <a:moveTo>
                    <a:pt x="7619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19" y="462279"/>
                  </a:lnTo>
                  <a:lnTo>
                    <a:pt x="7619" y="456056"/>
                  </a:lnTo>
                  <a:close/>
                </a:path>
                <a:path w="7620" h="471170">
                  <a:moveTo>
                    <a:pt x="7619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19" y="455929"/>
                  </a:lnTo>
                  <a:lnTo>
                    <a:pt x="7619" y="449706"/>
                  </a:lnTo>
                  <a:close/>
                </a:path>
                <a:path w="7620" h="471170">
                  <a:moveTo>
                    <a:pt x="7619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7619" y="449579"/>
                  </a:lnTo>
                  <a:lnTo>
                    <a:pt x="7619" y="443356"/>
                  </a:lnTo>
                  <a:close/>
                </a:path>
                <a:path w="7620" h="471170">
                  <a:moveTo>
                    <a:pt x="7619" y="435736"/>
                  </a:moveTo>
                  <a:lnTo>
                    <a:pt x="0" y="435736"/>
                  </a:lnTo>
                  <a:lnTo>
                    <a:pt x="0" y="443229"/>
                  </a:lnTo>
                  <a:lnTo>
                    <a:pt x="7619" y="443229"/>
                  </a:lnTo>
                  <a:lnTo>
                    <a:pt x="7619" y="435736"/>
                  </a:lnTo>
                  <a:close/>
                </a:path>
                <a:path w="7620" h="471170">
                  <a:moveTo>
                    <a:pt x="7619" y="430656"/>
                  </a:moveTo>
                  <a:lnTo>
                    <a:pt x="0" y="430656"/>
                  </a:lnTo>
                  <a:lnTo>
                    <a:pt x="0" y="435609"/>
                  </a:lnTo>
                  <a:lnTo>
                    <a:pt x="7619" y="435609"/>
                  </a:lnTo>
                  <a:lnTo>
                    <a:pt x="7619" y="430656"/>
                  </a:lnTo>
                  <a:close/>
                </a:path>
                <a:path w="7620" h="471170">
                  <a:moveTo>
                    <a:pt x="7619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19" y="430529"/>
                  </a:lnTo>
                  <a:lnTo>
                    <a:pt x="7619" y="424306"/>
                  </a:lnTo>
                  <a:close/>
                </a:path>
                <a:path w="7620" h="471170">
                  <a:moveTo>
                    <a:pt x="7619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19" y="424179"/>
                  </a:lnTo>
                  <a:lnTo>
                    <a:pt x="7619" y="417956"/>
                  </a:lnTo>
                  <a:close/>
                </a:path>
                <a:path w="7620" h="471170">
                  <a:moveTo>
                    <a:pt x="7619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19" y="417829"/>
                  </a:lnTo>
                  <a:lnTo>
                    <a:pt x="7619" y="411606"/>
                  </a:lnTo>
                  <a:close/>
                </a:path>
                <a:path w="7620" h="471170">
                  <a:moveTo>
                    <a:pt x="7619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19" y="411479"/>
                  </a:lnTo>
                  <a:lnTo>
                    <a:pt x="7619" y="405256"/>
                  </a:lnTo>
                  <a:close/>
                </a:path>
                <a:path w="7620" h="471170">
                  <a:moveTo>
                    <a:pt x="7619" y="401446"/>
                  </a:moveTo>
                  <a:lnTo>
                    <a:pt x="0" y="401446"/>
                  </a:lnTo>
                  <a:lnTo>
                    <a:pt x="0" y="405129"/>
                  </a:lnTo>
                  <a:lnTo>
                    <a:pt x="7619" y="405129"/>
                  </a:lnTo>
                  <a:lnTo>
                    <a:pt x="7619" y="401446"/>
                  </a:lnTo>
                  <a:close/>
                </a:path>
              </a:pathLst>
            </a:custGeom>
            <a:solidFill>
              <a:srgbClr val="35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657600" y="5662929"/>
              <a:ext cx="7620" cy="469900"/>
            </a:xfrm>
            <a:custGeom>
              <a:avLst/>
              <a:gdLst/>
              <a:ahLst/>
              <a:cxnLst/>
              <a:rect l="l" t="t" r="r" b="b"/>
              <a:pathLst>
                <a:path w="7620" h="469900">
                  <a:moveTo>
                    <a:pt x="7620" y="0"/>
                  </a:moveTo>
                  <a:lnTo>
                    <a:pt x="6350" y="0"/>
                  </a:lnTo>
                  <a:lnTo>
                    <a:pt x="635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7620" h="469900">
                  <a:moveTo>
                    <a:pt x="762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close/>
                </a:path>
                <a:path w="7620" h="469900">
                  <a:moveTo>
                    <a:pt x="762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469900">
                  <a:moveTo>
                    <a:pt x="762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469900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69900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69900">
                  <a:moveTo>
                    <a:pt x="762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20" y="21590"/>
                  </a:lnTo>
                  <a:lnTo>
                    <a:pt x="7620" y="17780"/>
                  </a:lnTo>
                  <a:close/>
                </a:path>
                <a:path w="7620" h="469900">
                  <a:moveTo>
                    <a:pt x="762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1590"/>
                  </a:lnTo>
                  <a:close/>
                </a:path>
                <a:path w="7620" h="469900">
                  <a:moveTo>
                    <a:pt x="7620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20" y="27940"/>
                  </a:lnTo>
                  <a:lnTo>
                    <a:pt x="7620" y="24130"/>
                  </a:lnTo>
                  <a:close/>
                </a:path>
                <a:path w="7620" h="469900">
                  <a:moveTo>
                    <a:pt x="7620" y="27940"/>
                  </a:moveTo>
                  <a:lnTo>
                    <a:pt x="0" y="27940"/>
                  </a:lnTo>
                  <a:lnTo>
                    <a:pt x="0" y="34290"/>
                  </a:lnTo>
                  <a:lnTo>
                    <a:pt x="7620" y="34290"/>
                  </a:lnTo>
                  <a:lnTo>
                    <a:pt x="7620" y="27940"/>
                  </a:lnTo>
                  <a:close/>
                </a:path>
                <a:path w="7620" h="469900">
                  <a:moveTo>
                    <a:pt x="762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  <a:path w="7620" h="469900">
                  <a:moveTo>
                    <a:pt x="762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6830"/>
                  </a:lnTo>
                  <a:close/>
                </a:path>
                <a:path w="7620" h="469900">
                  <a:moveTo>
                    <a:pt x="762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40640"/>
                  </a:lnTo>
                  <a:close/>
                </a:path>
                <a:path w="7620" h="469900">
                  <a:moveTo>
                    <a:pt x="7620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7620" y="46990"/>
                  </a:lnTo>
                  <a:lnTo>
                    <a:pt x="7620" y="43180"/>
                  </a:lnTo>
                  <a:close/>
                </a:path>
                <a:path w="7620" h="469900">
                  <a:moveTo>
                    <a:pt x="7620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6990"/>
                  </a:lnTo>
                  <a:close/>
                </a:path>
                <a:path w="7620" h="469900">
                  <a:moveTo>
                    <a:pt x="7620" y="49530"/>
                  </a:moveTo>
                  <a:lnTo>
                    <a:pt x="0" y="4953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9530"/>
                  </a:lnTo>
                  <a:close/>
                </a:path>
                <a:path w="7620" h="469900">
                  <a:moveTo>
                    <a:pt x="7620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20" y="59690"/>
                  </a:lnTo>
                  <a:lnTo>
                    <a:pt x="7620" y="55880"/>
                  </a:lnTo>
                  <a:close/>
                </a:path>
                <a:path w="7620" h="469900">
                  <a:moveTo>
                    <a:pt x="7620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9690"/>
                  </a:lnTo>
                  <a:close/>
                </a:path>
                <a:path w="7620" h="469900">
                  <a:moveTo>
                    <a:pt x="7620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20" y="66040"/>
                  </a:lnTo>
                  <a:lnTo>
                    <a:pt x="7620" y="62230"/>
                  </a:lnTo>
                  <a:close/>
                </a:path>
                <a:path w="7620" h="469900">
                  <a:moveTo>
                    <a:pt x="7620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6040"/>
                  </a:lnTo>
                  <a:close/>
                </a:path>
                <a:path w="7620" h="469900">
                  <a:moveTo>
                    <a:pt x="7620" y="68580"/>
                  </a:moveTo>
                  <a:lnTo>
                    <a:pt x="0" y="6858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68580"/>
                  </a:lnTo>
                  <a:close/>
                </a:path>
                <a:path w="7620" h="469900">
                  <a:moveTo>
                    <a:pt x="762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81280"/>
                  </a:lnTo>
                  <a:close/>
                </a:path>
                <a:path w="7620" h="469900">
                  <a:moveTo>
                    <a:pt x="7620" y="85090"/>
                  </a:moveTo>
                  <a:lnTo>
                    <a:pt x="0" y="8509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5090"/>
                  </a:lnTo>
                  <a:close/>
                </a:path>
                <a:path w="7620" h="469900">
                  <a:moveTo>
                    <a:pt x="7620" y="91440"/>
                  </a:moveTo>
                  <a:lnTo>
                    <a:pt x="0" y="9144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1440"/>
                  </a:lnTo>
                  <a:close/>
                </a:path>
                <a:path w="7620" h="469900">
                  <a:moveTo>
                    <a:pt x="7620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7790"/>
                  </a:lnTo>
                  <a:close/>
                </a:path>
                <a:path w="7620" h="469900">
                  <a:moveTo>
                    <a:pt x="7620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20" y="104140"/>
                  </a:lnTo>
                  <a:lnTo>
                    <a:pt x="7620" y="100330"/>
                  </a:lnTo>
                  <a:close/>
                </a:path>
                <a:path w="7620" h="469900">
                  <a:moveTo>
                    <a:pt x="762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4140"/>
                  </a:lnTo>
                  <a:close/>
                </a:path>
                <a:path w="7620" h="469900">
                  <a:moveTo>
                    <a:pt x="7620" y="106680"/>
                  </a:moveTo>
                  <a:lnTo>
                    <a:pt x="0" y="106680"/>
                  </a:lnTo>
                  <a:lnTo>
                    <a:pt x="0" y="110490"/>
                  </a:lnTo>
                  <a:lnTo>
                    <a:pt x="7620" y="110490"/>
                  </a:lnTo>
                  <a:lnTo>
                    <a:pt x="7620" y="106680"/>
                  </a:lnTo>
                  <a:close/>
                </a:path>
                <a:path w="7620" h="469900">
                  <a:moveTo>
                    <a:pt x="7620" y="110490"/>
                  </a:moveTo>
                  <a:lnTo>
                    <a:pt x="0" y="110490"/>
                  </a:lnTo>
                  <a:lnTo>
                    <a:pt x="0" y="116840"/>
                  </a:lnTo>
                  <a:lnTo>
                    <a:pt x="7620" y="116840"/>
                  </a:lnTo>
                  <a:lnTo>
                    <a:pt x="7620" y="110490"/>
                  </a:lnTo>
                  <a:close/>
                </a:path>
                <a:path w="7620" h="469900">
                  <a:moveTo>
                    <a:pt x="762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6840"/>
                  </a:lnTo>
                  <a:close/>
                </a:path>
                <a:path w="7620" h="469900">
                  <a:moveTo>
                    <a:pt x="7620" y="119380"/>
                  </a:moveTo>
                  <a:lnTo>
                    <a:pt x="0" y="11938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19380"/>
                  </a:lnTo>
                  <a:close/>
                </a:path>
                <a:path w="7620" h="469900">
                  <a:moveTo>
                    <a:pt x="7620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7620" y="135890"/>
                  </a:lnTo>
                  <a:lnTo>
                    <a:pt x="7620" y="132080"/>
                  </a:lnTo>
                  <a:close/>
                </a:path>
                <a:path w="7620" h="469900">
                  <a:moveTo>
                    <a:pt x="7620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5890"/>
                  </a:lnTo>
                  <a:close/>
                </a:path>
                <a:path w="7620" h="469900">
                  <a:moveTo>
                    <a:pt x="7620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20" y="142240"/>
                  </a:lnTo>
                  <a:lnTo>
                    <a:pt x="7620" y="138430"/>
                  </a:lnTo>
                  <a:close/>
                </a:path>
                <a:path w="7620" h="469900">
                  <a:moveTo>
                    <a:pt x="7620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2240"/>
                  </a:lnTo>
                  <a:close/>
                </a:path>
                <a:path w="7620" h="469900">
                  <a:moveTo>
                    <a:pt x="762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20" y="148590"/>
                  </a:lnTo>
                  <a:lnTo>
                    <a:pt x="7620" y="144780"/>
                  </a:lnTo>
                  <a:close/>
                </a:path>
                <a:path w="7620" h="469900">
                  <a:moveTo>
                    <a:pt x="7620" y="148590"/>
                  </a:moveTo>
                  <a:lnTo>
                    <a:pt x="0" y="148590"/>
                  </a:lnTo>
                  <a:lnTo>
                    <a:pt x="0" y="149860"/>
                  </a:lnTo>
                  <a:lnTo>
                    <a:pt x="1270" y="149860"/>
                  </a:lnTo>
                  <a:lnTo>
                    <a:pt x="1270" y="151130"/>
                  </a:lnTo>
                  <a:lnTo>
                    <a:pt x="7620" y="151130"/>
                  </a:lnTo>
                  <a:lnTo>
                    <a:pt x="7620" y="148590"/>
                  </a:lnTo>
                  <a:close/>
                </a:path>
                <a:path w="7620" h="469900">
                  <a:moveTo>
                    <a:pt x="7620" y="199390"/>
                  </a:moveTo>
                  <a:lnTo>
                    <a:pt x="3810" y="199390"/>
                  </a:lnTo>
                  <a:lnTo>
                    <a:pt x="3810" y="200660"/>
                  </a:lnTo>
                  <a:lnTo>
                    <a:pt x="0" y="20066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69900">
                  <a:moveTo>
                    <a:pt x="762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201930"/>
                  </a:lnTo>
                  <a:close/>
                </a:path>
                <a:path w="7620" h="469900">
                  <a:moveTo>
                    <a:pt x="762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5740"/>
                  </a:lnTo>
                  <a:close/>
                </a:path>
                <a:path w="7620" h="469900">
                  <a:moveTo>
                    <a:pt x="762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8280"/>
                  </a:lnTo>
                  <a:close/>
                </a:path>
                <a:path w="7620" h="469900">
                  <a:moveTo>
                    <a:pt x="762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2090"/>
                  </a:lnTo>
                  <a:close/>
                </a:path>
                <a:path w="7620" h="469900">
                  <a:moveTo>
                    <a:pt x="762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4630"/>
                  </a:lnTo>
                  <a:close/>
                </a:path>
                <a:path w="7620" h="469900">
                  <a:moveTo>
                    <a:pt x="762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8440"/>
                  </a:lnTo>
                  <a:close/>
                </a:path>
                <a:path w="7620" h="469900">
                  <a:moveTo>
                    <a:pt x="762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20" y="224790"/>
                  </a:lnTo>
                  <a:lnTo>
                    <a:pt x="7620" y="220980"/>
                  </a:lnTo>
                  <a:close/>
                </a:path>
                <a:path w="7620" h="469900">
                  <a:moveTo>
                    <a:pt x="7620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4790"/>
                  </a:lnTo>
                  <a:close/>
                </a:path>
                <a:path w="7620" h="469900">
                  <a:moveTo>
                    <a:pt x="7620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27330"/>
                  </a:lnTo>
                  <a:close/>
                </a:path>
                <a:path w="7620" h="469900">
                  <a:moveTo>
                    <a:pt x="762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31140"/>
                  </a:lnTo>
                  <a:close/>
                </a:path>
                <a:path w="7620" h="469900">
                  <a:moveTo>
                    <a:pt x="762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3680"/>
                  </a:lnTo>
                  <a:close/>
                </a:path>
                <a:path w="7620" h="469900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469900">
                  <a:moveTo>
                    <a:pt x="7620" y="240030"/>
                  </a:moveTo>
                  <a:lnTo>
                    <a:pt x="0" y="24003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0030"/>
                  </a:lnTo>
                  <a:close/>
                </a:path>
                <a:path w="7620" h="469900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469900">
                  <a:moveTo>
                    <a:pt x="762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50190"/>
                  </a:lnTo>
                  <a:close/>
                </a:path>
                <a:path w="7620" h="469900">
                  <a:moveTo>
                    <a:pt x="762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2730"/>
                  </a:lnTo>
                  <a:close/>
                </a:path>
                <a:path w="7620" h="469900">
                  <a:moveTo>
                    <a:pt x="762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469900">
                  <a:moveTo>
                    <a:pt x="762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9080"/>
                  </a:lnTo>
                  <a:close/>
                </a:path>
                <a:path w="7620" h="469900">
                  <a:moveTo>
                    <a:pt x="762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2890"/>
                  </a:lnTo>
                  <a:close/>
                </a:path>
                <a:path w="7620" h="469900">
                  <a:moveTo>
                    <a:pt x="762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20" y="269240"/>
                  </a:lnTo>
                  <a:lnTo>
                    <a:pt x="7620" y="265430"/>
                  </a:lnTo>
                  <a:close/>
                </a:path>
                <a:path w="7620" h="469900">
                  <a:moveTo>
                    <a:pt x="762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9240"/>
                  </a:lnTo>
                  <a:close/>
                </a:path>
                <a:path w="7620" h="469900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469900">
                  <a:moveTo>
                    <a:pt x="762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5590"/>
                  </a:lnTo>
                  <a:close/>
                </a:path>
                <a:path w="7620" h="469900">
                  <a:moveTo>
                    <a:pt x="762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20" y="281940"/>
                  </a:lnTo>
                  <a:lnTo>
                    <a:pt x="7620" y="278130"/>
                  </a:lnTo>
                  <a:close/>
                </a:path>
                <a:path w="7620" h="469900">
                  <a:moveTo>
                    <a:pt x="762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1940"/>
                  </a:lnTo>
                  <a:close/>
                </a:path>
                <a:path w="7620" h="469900">
                  <a:moveTo>
                    <a:pt x="762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84480"/>
                  </a:lnTo>
                  <a:close/>
                </a:path>
                <a:path w="7620" h="469900">
                  <a:moveTo>
                    <a:pt x="7620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8290"/>
                  </a:lnTo>
                  <a:close/>
                </a:path>
                <a:path w="7620" h="469900">
                  <a:moveTo>
                    <a:pt x="7620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90830"/>
                  </a:lnTo>
                  <a:close/>
                </a:path>
                <a:path w="7620" h="469900">
                  <a:moveTo>
                    <a:pt x="7620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4640"/>
                  </a:lnTo>
                  <a:close/>
                </a:path>
                <a:path w="7620" h="469900">
                  <a:moveTo>
                    <a:pt x="7620" y="297180"/>
                  </a:moveTo>
                  <a:lnTo>
                    <a:pt x="0" y="29718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297180"/>
                  </a:lnTo>
                  <a:close/>
                </a:path>
                <a:path w="7620" h="469900">
                  <a:moveTo>
                    <a:pt x="7620" y="309880"/>
                  </a:moveTo>
                  <a:lnTo>
                    <a:pt x="0" y="30988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09880"/>
                  </a:lnTo>
                  <a:close/>
                </a:path>
                <a:path w="7620" h="469900">
                  <a:moveTo>
                    <a:pt x="762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39090"/>
                  </a:lnTo>
                  <a:close/>
                </a:path>
                <a:path w="7620" h="469900">
                  <a:moveTo>
                    <a:pt x="7620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5440"/>
                  </a:lnTo>
                  <a:close/>
                </a:path>
                <a:path w="7620" h="469900">
                  <a:moveTo>
                    <a:pt x="762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1790"/>
                  </a:lnTo>
                  <a:close/>
                </a:path>
                <a:path w="7620" h="469900">
                  <a:moveTo>
                    <a:pt x="762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4330"/>
                  </a:lnTo>
                  <a:close/>
                </a:path>
                <a:path w="7620" h="469900">
                  <a:moveTo>
                    <a:pt x="762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8140"/>
                  </a:lnTo>
                  <a:close/>
                </a:path>
                <a:path w="7620" h="469900">
                  <a:moveTo>
                    <a:pt x="7620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60680"/>
                  </a:lnTo>
                  <a:close/>
                </a:path>
                <a:path w="7620" h="469900">
                  <a:moveTo>
                    <a:pt x="7620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4490"/>
                  </a:lnTo>
                  <a:close/>
                </a:path>
                <a:path w="7620" h="469900">
                  <a:moveTo>
                    <a:pt x="7620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7030"/>
                  </a:lnTo>
                  <a:close/>
                </a:path>
                <a:path w="7620" h="469900">
                  <a:moveTo>
                    <a:pt x="7620" y="370840"/>
                  </a:moveTo>
                  <a:lnTo>
                    <a:pt x="0" y="370840"/>
                  </a:lnTo>
                  <a:lnTo>
                    <a:pt x="0" y="373380"/>
                  </a:lnTo>
                  <a:lnTo>
                    <a:pt x="7620" y="373380"/>
                  </a:lnTo>
                  <a:lnTo>
                    <a:pt x="7620" y="370840"/>
                  </a:lnTo>
                  <a:close/>
                </a:path>
                <a:path w="7620" h="469900">
                  <a:moveTo>
                    <a:pt x="7620" y="373380"/>
                  </a:moveTo>
                  <a:lnTo>
                    <a:pt x="0" y="373380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73380"/>
                  </a:lnTo>
                  <a:close/>
                </a:path>
                <a:path w="7620" h="469900">
                  <a:moveTo>
                    <a:pt x="7620" y="393700"/>
                  </a:moveTo>
                  <a:lnTo>
                    <a:pt x="0" y="393700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700"/>
                  </a:lnTo>
                  <a:close/>
                </a:path>
                <a:path w="7620" h="469900">
                  <a:moveTo>
                    <a:pt x="7620" y="467487"/>
                  </a:moveTo>
                  <a:lnTo>
                    <a:pt x="0" y="467487"/>
                  </a:lnTo>
                  <a:lnTo>
                    <a:pt x="0" y="469900"/>
                  </a:lnTo>
                  <a:lnTo>
                    <a:pt x="7620" y="469900"/>
                  </a:lnTo>
                  <a:lnTo>
                    <a:pt x="7620" y="467487"/>
                  </a:lnTo>
                  <a:close/>
                </a:path>
                <a:path w="7620" h="469900">
                  <a:moveTo>
                    <a:pt x="7620" y="461137"/>
                  </a:moveTo>
                  <a:lnTo>
                    <a:pt x="0" y="461137"/>
                  </a:lnTo>
                  <a:lnTo>
                    <a:pt x="0" y="467360"/>
                  </a:lnTo>
                  <a:lnTo>
                    <a:pt x="7620" y="467360"/>
                  </a:lnTo>
                  <a:lnTo>
                    <a:pt x="7620" y="461137"/>
                  </a:lnTo>
                  <a:close/>
                </a:path>
                <a:path w="7620" h="469900">
                  <a:moveTo>
                    <a:pt x="7620" y="454787"/>
                  </a:moveTo>
                  <a:lnTo>
                    <a:pt x="0" y="454787"/>
                  </a:lnTo>
                  <a:lnTo>
                    <a:pt x="0" y="461010"/>
                  </a:lnTo>
                  <a:lnTo>
                    <a:pt x="7620" y="461010"/>
                  </a:lnTo>
                  <a:lnTo>
                    <a:pt x="7620" y="454787"/>
                  </a:lnTo>
                  <a:close/>
                </a:path>
                <a:path w="7620" h="469900">
                  <a:moveTo>
                    <a:pt x="7620" y="448437"/>
                  </a:moveTo>
                  <a:lnTo>
                    <a:pt x="0" y="448437"/>
                  </a:lnTo>
                  <a:lnTo>
                    <a:pt x="0" y="454660"/>
                  </a:lnTo>
                  <a:lnTo>
                    <a:pt x="7620" y="454660"/>
                  </a:lnTo>
                  <a:lnTo>
                    <a:pt x="7620" y="448437"/>
                  </a:lnTo>
                  <a:close/>
                </a:path>
                <a:path w="7620" h="469900">
                  <a:moveTo>
                    <a:pt x="7620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20" y="448310"/>
                  </a:lnTo>
                  <a:lnTo>
                    <a:pt x="7620" y="442087"/>
                  </a:lnTo>
                  <a:close/>
                </a:path>
                <a:path w="7620" h="469900">
                  <a:moveTo>
                    <a:pt x="7620" y="434467"/>
                  </a:moveTo>
                  <a:lnTo>
                    <a:pt x="0" y="434467"/>
                  </a:lnTo>
                  <a:lnTo>
                    <a:pt x="0" y="441960"/>
                  </a:lnTo>
                  <a:lnTo>
                    <a:pt x="7620" y="441960"/>
                  </a:lnTo>
                  <a:lnTo>
                    <a:pt x="7620" y="434467"/>
                  </a:lnTo>
                  <a:close/>
                </a:path>
                <a:path w="7620" h="469900">
                  <a:moveTo>
                    <a:pt x="7620" y="429387"/>
                  </a:moveTo>
                  <a:lnTo>
                    <a:pt x="0" y="429387"/>
                  </a:lnTo>
                  <a:lnTo>
                    <a:pt x="0" y="434340"/>
                  </a:lnTo>
                  <a:lnTo>
                    <a:pt x="7620" y="434340"/>
                  </a:lnTo>
                  <a:lnTo>
                    <a:pt x="7620" y="429387"/>
                  </a:lnTo>
                  <a:close/>
                </a:path>
                <a:path w="7620" h="469900">
                  <a:moveTo>
                    <a:pt x="7620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20" y="429260"/>
                  </a:lnTo>
                  <a:lnTo>
                    <a:pt x="7620" y="423037"/>
                  </a:lnTo>
                  <a:close/>
                </a:path>
                <a:path w="7620" h="469900">
                  <a:moveTo>
                    <a:pt x="762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20" y="422910"/>
                  </a:lnTo>
                  <a:lnTo>
                    <a:pt x="7620" y="416687"/>
                  </a:lnTo>
                  <a:close/>
                </a:path>
                <a:path w="7620" h="469900">
                  <a:moveTo>
                    <a:pt x="762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20" y="416560"/>
                  </a:lnTo>
                  <a:lnTo>
                    <a:pt x="7620" y="410337"/>
                  </a:lnTo>
                  <a:close/>
                </a:path>
                <a:path w="7620" h="469900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20" y="410210"/>
                  </a:lnTo>
                  <a:lnTo>
                    <a:pt x="7620" y="403987"/>
                  </a:lnTo>
                  <a:close/>
                </a:path>
                <a:path w="7620" h="469900">
                  <a:moveTo>
                    <a:pt x="7620" y="400177"/>
                  </a:moveTo>
                  <a:lnTo>
                    <a:pt x="0" y="40017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400177"/>
                  </a:lnTo>
                  <a:close/>
                </a:path>
              </a:pathLst>
            </a:custGeom>
            <a:solidFill>
              <a:srgbClr val="33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3651250" y="5665470"/>
              <a:ext cx="6350" cy="467359"/>
            </a:xfrm>
            <a:custGeom>
              <a:avLst/>
              <a:gdLst/>
              <a:ahLst/>
              <a:cxnLst/>
              <a:rect l="l" t="t" r="r" b="b"/>
              <a:pathLst>
                <a:path w="6350" h="467360">
                  <a:moveTo>
                    <a:pt x="6350" y="0"/>
                  </a:moveTo>
                  <a:lnTo>
                    <a:pt x="5079" y="0"/>
                  </a:lnTo>
                  <a:lnTo>
                    <a:pt x="5079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6350" y="2539"/>
                  </a:lnTo>
                  <a:lnTo>
                    <a:pt x="6350" y="0"/>
                  </a:lnTo>
                  <a:close/>
                </a:path>
                <a:path w="6350" h="467360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2539"/>
                  </a:lnTo>
                  <a:close/>
                </a:path>
                <a:path w="6350" h="467360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67360">
                  <a:moveTo>
                    <a:pt x="635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8889"/>
                  </a:lnTo>
                  <a:close/>
                </a:path>
                <a:path w="6350" h="467360">
                  <a:moveTo>
                    <a:pt x="635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12699"/>
                  </a:lnTo>
                  <a:close/>
                </a:path>
                <a:path w="6350" h="467360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67360">
                  <a:moveTo>
                    <a:pt x="6350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50"/>
                  </a:lnTo>
                  <a:close/>
                </a:path>
                <a:path w="6350" h="467360">
                  <a:moveTo>
                    <a:pt x="635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1589"/>
                  </a:lnTo>
                  <a:close/>
                </a:path>
                <a:path w="6350" h="467360">
                  <a:moveTo>
                    <a:pt x="6350" y="25399"/>
                  </a:moveTo>
                  <a:lnTo>
                    <a:pt x="0" y="2539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5399"/>
                  </a:lnTo>
                  <a:close/>
                </a:path>
                <a:path w="6350" h="467360">
                  <a:moveTo>
                    <a:pt x="635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6350" y="34289"/>
                  </a:lnTo>
                  <a:lnTo>
                    <a:pt x="6350" y="31749"/>
                  </a:lnTo>
                  <a:close/>
                </a:path>
                <a:path w="6350" h="467360">
                  <a:moveTo>
                    <a:pt x="635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4289"/>
                  </a:lnTo>
                  <a:close/>
                </a:path>
                <a:path w="6350" h="467360">
                  <a:moveTo>
                    <a:pt x="635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8099"/>
                  </a:lnTo>
                  <a:close/>
                </a:path>
                <a:path w="6350" h="467360">
                  <a:moveTo>
                    <a:pt x="635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0639"/>
                  </a:lnTo>
                  <a:close/>
                </a:path>
                <a:path w="6350" h="467360">
                  <a:moveTo>
                    <a:pt x="635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6350" y="46989"/>
                  </a:lnTo>
                  <a:lnTo>
                    <a:pt x="6350" y="44449"/>
                  </a:lnTo>
                  <a:close/>
                </a:path>
                <a:path w="6350" h="467360">
                  <a:moveTo>
                    <a:pt x="6350" y="46989"/>
                  </a:moveTo>
                  <a:lnTo>
                    <a:pt x="0" y="46989"/>
                  </a:lnTo>
                  <a:lnTo>
                    <a:pt x="0" y="53339"/>
                  </a:lnTo>
                  <a:lnTo>
                    <a:pt x="6350" y="53339"/>
                  </a:lnTo>
                  <a:lnTo>
                    <a:pt x="6350" y="46989"/>
                  </a:lnTo>
                  <a:close/>
                </a:path>
                <a:path w="6350" h="467360">
                  <a:moveTo>
                    <a:pt x="6350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3339"/>
                  </a:lnTo>
                  <a:close/>
                </a:path>
                <a:path w="6350" h="467360">
                  <a:moveTo>
                    <a:pt x="635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6350" y="59689"/>
                  </a:lnTo>
                  <a:lnTo>
                    <a:pt x="6350" y="57149"/>
                  </a:lnTo>
                  <a:close/>
                </a:path>
                <a:path w="6350" h="467360">
                  <a:moveTo>
                    <a:pt x="635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59689"/>
                  </a:lnTo>
                  <a:close/>
                </a:path>
                <a:path w="6350" h="467360">
                  <a:moveTo>
                    <a:pt x="635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6350" y="66039"/>
                  </a:lnTo>
                  <a:lnTo>
                    <a:pt x="6350" y="63499"/>
                  </a:lnTo>
                  <a:close/>
                </a:path>
                <a:path w="6350" h="467360">
                  <a:moveTo>
                    <a:pt x="6350" y="66039"/>
                  </a:moveTo>
                  <a:lnTo>
                    <a:pt x="0" y="66039"/>
                  </a:lnTo>
                  <a:lnTo>
                    <a:pt x="0" y="78739"/>
                  </a:lnTo>
                  <a:lnTo>
                    <a:pt x="6350" y="78739"/>
                  </a:lnTo>
                  <a:lnTo>
                    <a:pt x="6350" y="66039"/>
                  </a:lnTo>
                  <a:close/>
                </a:path>
                <a:path w="6350" h="467360">
                  <a:moveTo>
                    <a:pt x="635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6350" y="82549"/>
                  </a:lnTo>
                  <a:lnTo>
                    <a:pt x="6350" y="78739"/>
                  </a:lnTo>
                  <a:close/>
                </a:path>
                <a:path w="6350" h="467360">
                  <a:moveTo>
                    <a:pt x="6350" y="82549"/>
                  </a:moveTo>
                  <a:lnTo>
                    <a:pt x="0" y="8254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2549"/>
                  </a:lnTo>
                  <a:close/>
                </a:path>
                <a:path w="6350" h="467360">
                  <a:moveTo>
                    <a:pt x="635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88899"/>
                  </a:lnTo>
                  <a:close/>
                </a:path>
                <a:path w="6350" h="467360">
                  <a:moveTo>
                    <a:pt x="635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6350" y="97789"/>
                  </a:lnTo>
                  <a:lnTo>
                    <a:pt x="6350" y="95249"/>
                  </a:lnTo>
                  <a:close/>
                </a:path>
                <a:path w="6350" h="467360">
                  <a:moveTo>
                    <a:pt x="635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7789"/>
                  </a:lnTo>
                  <a:close/>
                </a:path>
                <a:path w="6350" h="467360">
                  <a:moveTo>
                    <a:pt x="635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6350" y="104139"/>
                  </a:lnTo>
                  <a:lnTo>
                    <a:pt x="6350" y="101599"/>
                  </a:lnTo>
                  <a:close/>
                </a:path>
                <a:path w="6350" h="467360">
                  <a:moveTo>
                    <a:pt x="635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6350" y="107949"/>
                  </a:lnTo>
                  <a:lnTo>
                    <a:pt x="6350" y="104139"/>
                  </a:lnTo>
                  <a:close/>
                </a:path>
                <a:path w="6350" h="467360">
                  <a:moveTo>
                    <a:pt x="6350" y="107949"/>
                  </a:moveTo>
                  <a:lnTo>
                    <a:pt x="0" y="107949"/>
                  </a:lnTo>
                  <a:lnTo>
                    <a:pt x="0" y="114299"/>
                  </a:lnTo>
                  <a:lnTo>
                    <a:pt x="6350" y="114299"/>
                  </a:lnTo>
                  <a:lnTo>
                    <a:pt x="6350" y="107949"/>
                  </a:lnTo>
                  <a:close/>
                </a:path>
                <a:path w="6350" h="467360">
                  <a:moveTo>
                    <a:pt x="635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6350" y="116839"/>
                  </a:lnTo>
                  <a:lnTo>
                    <a:pt x="6350" y="114299"/>
                  </a:lnTo>
                  <a:close/>
                </a:path>
                <a:path w="6350" h="467360">
                  <a:moveTo>
                    <a:pt x="6350" y="116839"/>
                  </a:moveTo>
                  <a:lnTo>
                    <a:pt x="0" y="116839"/>
                  </a:lnTo>
                  <a:lnTo>
                    <a:pt x="0" y="129539"/>
                  </a:lnTo>
                  <a:lnTo>
                    <a:pt x="6350" y="129539"/>
                  </a:lnTo>
                  <a:lnTo>
                    <a:pt x="6350" y="116839"/>
                  </a:lnTo>
                  <a:close/>
                </a:path>
                <a:path w="6350" h="467360">
                  <a:moveTo>
                    <a:pt x="6350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6350" y="133349"/>
                  </a:lnTo>
                  <a:lnTo>
                    <a:pt x="6350" y="129539"/>
                  </a:lnTo>
                  <a:close/>
                </a:path>
                <a:path w="6350" h="467360">
                  <a:moveTo>
                    <a:pt x="6350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6350" y="135889"/>
                  </a:lnTo>
                  <a:lnTo>
                    <a:pt x="6350" y="133349"/>
                  </a:lnTo>
                  <a:close/>
                </a:path>
                <a:path w="6350" h="467360">
                  <a:moveTo>
                    <a:pt x="635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6350" y="139699"/>
                  </a:lnTo>
                  <a:lnTo>
                    <a:pt x="6350" y="135889"/>
                  </a:lnTo>
                  <a:close/>
                </a:path>
                <a:path w="6350" h="467360">
                  <a:moveTo>
                    <a:pt x="6350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6350" y="142239"/>
                  </a:lnTo>
                  <a:lnTo>
                    <a:pt x="6350" y="139699"/>
                  </a:lnTo>
                  <a:close/>
                </a:path>
                <a:path w="6350" h="467360">
                  <a:moveTo>
                    <a:pt x="635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6350" y="146049"/>
                  </a:lnTo>
                  <a:lnTo>
                    <a:pt x="6350" y="142239"/>
                  </a:lnTo>
                  <a:close/>
                </a:path>
                <a:path w="6350" h="467360">
                  <a:moveTo>
                    <a:pt x="6350" y="146049"/>
                  </a:moveTo>
                  <a:lnTo>
                    <a:pt x="0" y="146049"/>
                  </a:lnTo>
                  <a:lnTo>
                    <a:pt x="0" y="147319"/>
                  </a:lnTo>
                  <a:lnTo>
                    <a:pt x="6350" y="147319"/>
                  </a:lnTo>
                  <a:lnTo>
                    <a:pt x="6350" y="146049"/>
                  </a:lnTo>
                  <a:close/>
                </a:path>
                <a:path w="6350" h="467360">
                  <a:moveTo>
                    <a:pt x="6350" y="199389"/>
                  </a:moveTo>
                  <a:lnTo>
                    <a:pt x="2539" y="199389"/>
                  </a:lnTo>
                  <a:lnTo>
                    <a:pt x="2539" y="200659"/>
                  </a:lnTo>
                  <a:lnTo>
                    <a:pt x="0" y="20065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199389"/>
                  </a:lnTo>
                  <a:close/>
                </a:path>
                <a:path w="6350" h="467360">
                  <a:moveTo>
                    <a:pt x="635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6350" y="205739"/>
                  </a:lnTo>
                  <a:lnTo>
                    <a:pt x="6350" y="203199"/>
                  </a:lnTo>
                  <a:close/>
                </a:path>
                <a:path w="6350" h="467360">
                  <a:moveTo>
                    <a:pt x="635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5739"/>
                  </a:lnTo>
                  <a:close/>
                </a:path>
                <a:path w="6350" h="467360">
                  <a:moveTo>
                    <a:pt x="635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6350" y="212089"/>
                  </a:lnTo>
                  <a:lnTo>
                    <a:pt x="6350" y="209549"/>
                  </a:lnTo>
                  <a:close/>
                </a:path>
                <a:path w="6350" h="467360">
                  <a:moveTo>
                    <a:pt x="635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2089"/>
                  </a:lnTo>
                  <a:close/>
                </a:path>
                <a:path w="6350" h="467360">
                  <a:moveTo>
                    <a:pt x="635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6350" y="218439"/>
                  </a:lnTo>
                  <a:lnTo>
                    <a:pt x="6350" y="215899"/>
                  </a:lnTo>
                  <a:close/>
                </a:path>
                <a:path w="6350" h="467360">
                  <a:moveTo>
                    <a:pt x="635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8439"/>
                  </a:lnTo>
                  <a:close/>
                </a:path>
                <a:path w="6350" h="467360">
                  <a:moveTo>
                    <a:pt x="635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6350" y="224789"/>
                  </a:lnTo>
                  <a:lnTo>
                    <a:pt x="6350" y="222249"/>
                  </a:lnTo>
                  <a:close/>
                </a:path>
                <a:path w="6350" h="467360">
                  <a:moveTo>
                    <a:pt x="635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4789"/>
                  </a:lnTo>
                  <a:close/>
                </a:path>
                <a:path w="6350" h="467360">
                  <a:moveTo>
                    <a:pt x="635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6350" y="231139"/>
                  </a:lnTo>
                  <a:lnTo>
                    <a:pt x="6350" y="228599"/>
                  </a:lnTo>
                  <a:close/>
                </a:path>
                <a:path w="6350" h="467360">
                  <a:moveTo>
                    <a:pt x="635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1139"/>
                  </a:lnTo>
                  <a:close/>
                </a:path>
                <a:path w="6350" h="467360">
                  <a:moveTo>
                    <a:pt x="635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6350" y="237489"/>
                  </a:lnTo>
                  <a:lnTo>
                    <a:pt x="6350" y="234949"/>
                  </a:lnTo>
                  <a:close/>
                </a:path>
                <a:path w="6350" h="467360">
                  <a:moveTo>
                    <a:pt x="6350" y="237489"/>
                  </a:moveTo>
                  <a:lnTo>
                    <a:pt x="0" y="237489"/>
                  </a:lnTo>
                  <a:lnTo>
                    <a:pt x="0" y="243839"/>
                  </a:lnTo>
                  <a:lnTo>
                    <a:pt x="6350" y="243839"/>
                  </a:lnTo>
                  <a:lnTo>
                    <a:pt x="6350" y="237489"/>
                  </a:lnTo>
                  <a:close/>
                </a:path>
                <a:path w="6350" h="467360">
                  <a:moveTo>
                    <a:pt x="635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3839"/>
                  </a:lnTo>
                  <a:close/>
                </a:path>
                <a:path w="6350" h="467360">
                  <a:moveTo>
                    <a:pt x="635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6350" y="250189"/>
                  </a:lnTo>
                  <a:lnTo>
                    <a:pt x="6350" y="247649"/>
                  </a:lnTo>
                  <a:close/>
                </a:path>
                <a:path w="6350" h="467360">
                  <a:moveTo>
                    <a:pt x="635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0189"/>
                  </a:lnTo>
                  <a:close/>
                </a:path>
                <a:path w="6350" h="467360">
                  <a:moveTo>
                    <a:pt x="635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6350" y="256539"/>
                  </a:lnTo>
                  <a:lnTo>
                    <a:pt x="6350" y="253999"/>
                  </a:lnTo>
                  <a:close/>
                </a:path>
                <a:path w="6350" h="467360">
                  <a:moveTo>
                    <a:pt x="635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6539"/>
                  </a:lnTo>
                  <a:close/>
                </a:path>
                <a:path w="6350" h="467360">
                  <a:moveTo>
                    <a:pt x="635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6350" y="262889"/>
                  </a:lnTo>
                  <a:lnTo>
                    <a:pt x="6350" y="260349"/>
                  </a:lnTo>
                  <a:close/>
                </a:path>
                <a:path w="6350" h="467360">
                  <a:moveTo>
                    <a:pt x="635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2889"/>
                  </a:lnTo>
                  <a:close/>
                </a:path>
                <a:path w="6350" h="467360">
                  <a:moveTo>
                    <a:pt x="635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6350" y="269239"/>
                  </a:lnTo>
                  <a:lnTo>
                    <a:pt x="6350" y="266699"/>
                  </a:lnTo>
                  <a:close/>
                </a:path>
                <a:path w="6350" h="467360">
                  <a:moveTo>
                    <a:pt x="635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69239"/>
                  </a:lnTo>
                  <a:close/>
                </a:path>
                <a:path w="6350" h="467360">
                  <a:moveTo>
                    <a:pt x="635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6350" y="275589"/>
                  </a:lnTo>
                  <a:lnTo>
                    <a:pt x="6350" y="273049"/>
                  </a:lnTo>
                  <a:close/>
                </a:path>
                <a:path w="6350" h="467360">
                  <a:moveTo>
                    <a:pt x="635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5589"/>
                  </a:lnTo>
                  <a:close/>
                </a:path>
                <a:path w="6350" h="467360">
                  <a:moveTo>
                    <a:pt x="635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6350" y="281939"/>
                  </a:lnTo>
                  <a:lnTo>
                    <a:pt x="6350" y="279399"/>
                  </a:lnTo>
                  <a:close/>
                </a:path>
                <a:path w="6350" h="467360">
                  <a:moveTo>
                    <a:pt x="635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1939"/>
                  </a:lnTo>
                  <a:close/>
                </a:path>
                <a:path w="6350" h="467360">
                  <a:moveTo>
                    <a:pt x="635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6350" y="288289"/>
                  </a:lnTo>
                  <a:lnTo>
                    <a:pt x="6350" y="285749"/>
                  </a:lnTo>
                  <a:close/>
                </a:path>
                <a:path w="6350" h="467360">
                  <a:moveTo>
                    <a:pt x="635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6350" y="292099"/>
                  </a:lnTo>
                  <a:lnTo>
                    <a:pt x="6350" y="288289"/>
                  </a:lnTo>
                  <a:close/>
                </a:path>
                <a:path w="6350" h="467360">
                  <a:moveTo>
                    <a:pt x="635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6350" y="294639"/>
                  </a:lnTo>
                  <a:lnTo>
                    <a:pt x="6350" y="292099"/>
                  </a:lnTo>
                  <a:close/>
                </a:path>
                <a:path w="6350" h="467360">
                  <a:moveTo>
                    <a:pt x="6350" y="294639"/>
                  </a:moveTo>
                  <a:lnTo>
                    <a:pt x="0" y="294639"/>
                  </a:lnTo>
                  <a:lnTo>
                    <a:pt x="0" y="307339"/>
                  </a:lnTo>
                  <a:lnTo>
                    <a:pt x="6350" y="307339"/>
                  </a:lnTo>
                  <a:lnTo>
                    <a:pt x="6350" y="294639"/>
                  </a:lnTo>
                  <a:close/>
                </a:path>
                <a:path w="6350" h="467360">
                  <a:moveTo>
                    <a:pt x="6350" y="307339"/>
                  </a:moveTo>
                  <a:lnTo>
                    <a:pt x="0" y="307339"/>
                  </a:lnTo>
                  <a:lnTo>
                    <a:pt x="0" y="336549"/>
                  </a:lnTo>
                  <a:lnTo>
                    <a:pt x="6350" y="336549"/>
                  </a:lnTo>
                  <a:lnTo>
                    <a:pt x="6350" y="307339"/>
                  </a:lnTo>
                  <a:close/>
                </a:path>
                <a:path w="6350" h="467360">
                  <a:moveTo>
                    <a:pt x="6350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6350" y="342899"/>
                  </a:lnTo>
                  <a:lnTo>
                    <a:pt x="6350" y="336549"/>
                  </a:lnTo>
                  <a:close/>
                </a:path>
                <a:path w="6350" h="467360">
                  <a:moveTo>
                    <a:pt x="6350" y="342899"/>
                  </a:moveTo>
                  <a:lnTo>
                    <a:pt x="0" y="342899"/>
                  </a:lnTo>
                  <a:lnTo>
                    <a:pt x="0" y="349249"/>
                  </a:lnTo>
                  <a:lnTo>
                    <a:pt x="6350" y="349249"/>
                  </a:lnTo>
                  <a:lnTo>
                    <a:pt x="6350" y="342899"/>
                  </a:lnTo>
                  <a:close/>
                </a:path>
                <a:path w="6350" h="467360">
                  <a:moveTo>
                    <a:pt x="6350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6350" y="351789"/>
                  </a:lnTo>
                  <a:lnTo>
                    <a:pt x="6350" y="349249"/>
                  </a:lnTo>
                  <a:close/>
                </a:path>
                <a:path w="6350" h="467360">
                  <a:moveTo>
                    <a:pt x="635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6350" y="355599"/>
                  </a:lnTo>
                  <a:lnTo>
                    <a:pt x="6350" y="351789"/>
                  </a:lnTo>
                  <a:close/>
                </a:path>
                <a:path w="6350" h="467360">
                  <a:moveTo>
                    <a:pt x="6350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6350" y="358139"/>
                  </a:lnTo>
                  <a:lnTo>
                    <a:pt x="6350" y="355599"/>
                  </a:lnTo>
                  <a:close/>
                </a:path>
                <a:path w="6350" h="467360">
                  <a:moveTo>
                    <a:pt x="6350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6350" y="361949"/>
                  </a:lnTo>
                  <a:lnTo>
                    <a:pt x="6350" y="358139"/>
                  </a:lnTo>
                  <a:close/>
                </a:path>
                <a:path w="6350" h="467360">
                  <a:moveTo>
                    <a:pt x="635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6350" y="364489"/>
                  </a:lnTo>
                  <a:lnTo>
                    <a:pt x="6350" y="361949"/>
                  </a:lnTo>
                  <a:close/>
                </a:path>
                <a:path w="6350" h="467360">
                  <a:moveTo>
                    <a:pt x="635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6350" y="368299"/>
                  </a:lnTo>
                  <a:lnTo>
                    <a:pt x="6350" y="364489"/>
                  </a:lnTo>
                  <a:close/>
                </a:path>
                <a:path w="6350" h="467360">
                  <a:moveTo>
                    <a:pt x="6350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6350" y="370839"/>
                  </a:lnTo>
                  <a:lnTo>
                    <a:pt x="6350" y="368299"/>
                  </a:lnTo>
                  <a:close/>
                </a:path>
                <a:path w="6350" h="467360">
                  <a:moveTo>
                    <a:pt x="6350" y="370839"/>
                  </a:moveTo>
                  <a:lnTo>
                    <a:pt x="0" y="370839"/>
                  </a:lnTo>
                  <a:lnTo>
                    <a:pt x="0" y="391159"/>
                  </a:lnTo>
                  <a:lnTo>
                    <a:pt x="6350" y="391159"/>
                  </a:lnTo>
                  <a:lnTo>
                    <a:pt x="6350" y="370839"/>
                  </a:lnTo>
                  <a:close/>
                </a:path>
                <a:path w="6350" h="467360">
                  <a:moveTo>
                    <a:pt x="6350" y="391159"/>
                  </a:moveTo>
                  <a:lnTo>
                    <a:pt x="0" y="391159"/>
                  </a:lnTo>
                  <a:lnTo>
                    <a:pt x="0" y="397509"/>
                  </a:lnTo>
                  <a:lnTo>
                    <a:pt x="6350" y="397509"/>
                  </a:lnTo>
                  <a:lnTo>
                    <a:pt x="6350" y="391159"/>
                  </a:lnTo>
                  <a:close/>
                </a:path>
                <a:path w="6350" h="467360">
                  <a:moveTo>
                    <a:pt x="6350" y="464946"/>
                  </a:moveTo>
                  <a:lnTo>
                    <a:pt x="0" y="464946"/>
                  </a:lnTo>
                  <a:lnTo>
                    <a:pt x="0" y="467359"/>
                  </a:lnTo>
                  <a:lnTo>
                    <a:pt x="6350" y="467359"/>
                  </a:lnTo>
                  <a:lnTo>
                    <a:pt x="6350" y="464946"/>
                  </a:lnTo>
                  <a:close/>
                </a:path>
                <a:path w="6350" h="467360">
                  <a:moveTo>
                    <a:pt x="635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6350" y="464819"/>
                  </a:lnTo>
                  <a:lnTo>
                    <a:pt x="6350" y="458596"/>
                  </a:lnTo>
                  <a:close/>
                </a:path>
                <a:path w="6350" h="467360">
                  <a:moveTo>
                    <a:pt x="635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6350" y="458469"/>
                  </a:lnTo>
                  <a:lnTo>
                    <a:pt x="6350" y="452246"/>
                  </a:lnTo>
                  <a:close/>
                </a:path>
                <a:path w="6350" h="467360">
                  <a:moveTo>
                    <a:pt x="635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6350" y="452119"/>
                  </a:lnTo>
                  <a:lnTo>
                    <a:pt x="6350" y="445896"/>
                  </a:lnTo>
                  <a:close/>
                </a:path>
                <a:path w="6350" h="467360">
                  <a:moveTo>
                    <a:pt x="635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6350" y="445769"/>
                  </a:lnTo>
                  <a:lnTo>
                    <a:pt x="6350" y="439546"/>
                  </a:lnTo>
                  <a:close/>
                </a:path>
                <a:path w="6350" h="467360">
                  <a:moveTo>
                    <a:pt x="6350" y="431926"/>
                  </a:moveTo>
                  <a:lnTo>
                    <a:pt x="0" y="431926"/>
                  </a:lnTo>
                  <a:lnTo>
                    <a:pt x="0" y="439419"/>
                  </a:lnTo>
                  <a:lnTo>
                    <a:pt x="6350" y="439419"/>
                  </a:lnTo>
                  <a:lnTo>
                    <a:pt x="6350" y="431926"/>
                  </a:lnTo>
                  <a:close/>
                </a:path>
                <a:path w="6350" h="467360">
                  <a:moveTo>
                    <a:pt x="6350" y="426846"/>
                  </a:moveTo>
                  <a:lnTo>
                    <a:pt x="0" y="426846"/>
                  </a:lnTo>
                  <a:lnTo>
                    <a:pt x="0" y="431799"/>
                  </a:lnTo>
                  <a:lnTo>
                    <a:pt x="6350" y="431799"/>
                  </a:lnTo>
                  <a:lnTo>
                    <a:pt x="6350" y="426846"/>
                  </a:lnTo>
                  <a:close/>
                </a:path>
                <a:path w="6350" h="467360">
                  <a:moveTo>
                    <a:pt x="635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6350" y="426719"/>
                  </a:lnTo>
                  <a:lnTo>
                    <a:pt x="6350" y="420496"/>
                  </a:lnTo>
                  <a:close/>
                </a:path>
                <a:path w="6350" h="467360">
                  <a:moveTo>
                    <a:pt x="635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6350" y="420369"/>
                  </a:lnTo>
                  <a:lnTo>
                    <a:pt x="6350" y="414146"/>
                  </a:lnTo>
                  <a:close/>
                </a:path>
                <a:path w="6350" h="467360">
                  <a:moveTo>
                    <a:pt x="635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6350" y="414019"/>
                  </a:lnTo>
                  <a:lnTo>
                    <a:pt x="6350" y="407796"/>
                  </a:lnTo>
                  <a:close/>
                </a:path>
                <a:path w="6350" h="467360">
                  <a:moveTo>
                    <a:pt x="635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6350" y="407669"/>
                  </a:lnTo>
                  <a:lnTo>
                    <a:pt x="6350" y="401446"/>
                  </a:lnTo>
                  <a:close/>
                </a:path>
                <a:path w="6350" h="467360">
                  <a:moveTo>
                    <a:pt x="6350" y="397636"/>
                  </a:moveTo>
                  <a:lnTo>
                    <a:pt x="0" y="397636"/>
                  </a:lnTo>
                  <a:lnTo>
                    <a:pt x="0" y="401319"/>
                  </a:lnTo>
                  <a:lnTo>
                    <a:pt x="6350" y="401319"/>
                  </a:lnTo>
                  <a:lnTo>
                    <a:pt x="6350" y="397636"/>
                  </a:lnTo>
                  <a:close/>
                </a:path>
              </a:pathLst>
            </a:custGeom>
            <a:solidFill>
              <a:srgbClr val="2F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3643630" y="5666740"/>
              <a:ext cx="7620" cy="466090"/>
            </a:xfrm>
            <a:custGeom>
              <a:avLst/>
              <a:gdLst/>
              <a:ahLst/>
              <a:cxnLst/>
              <a:rect l="l" t="t" r="r" b="b"/>
              <a:pathLst>
                <a:path w="7620" h="466089">
                  <a:moveTo>
                    <a:pt x="7620" y="0"/>
                  </a:moveTo>
                  <a:lnTo>
                    <a:pt x="635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66089">
                  <a:moveTo>
                    <a:pt x="7620" y="1270"/>
                  </a:moveTo>
                  <a:lnTo>
                    <a:pt x="2540" y="1270"/>
                  </a:lnTo>
                  <a:lnTo>
                    <a:pt x="2540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66089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66089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66089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66089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66089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66089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66089">
                  <a:moveTo>
                    <a:pt x="7620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4130"/>
                  </a:lnTo>
                  <a:close/>
                </a:path>
                <a:path w="7620" h="466089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66089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66089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66089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66089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66089">
                  <a:moveTo>
                    <a:pt x="7620" y="45720"/>
                  </a:moveTo>
                  <a:lnTo>
                    <a:pt x="0" y="4572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5720"/>
                  </a:lnTo>
                  <a:close/>
                </a:path>
                <a:path w="7620" h="466089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66089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66089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66089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466089">
                  <a:moveTo>
                    <a:pt x="7620" y="64770"/>
                  </a:moveTo>
                  <a:lnTo>
                    <a:pt x="0" y="6477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64770"/>
                  </a:lnTo>
                  <a:close/>
                </a:path>
                <a:path w="7620" h="466089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466089">
                  <a:moveTo>
                    <a:pt x="7620" y="81280"/>
                  </a:moveTo>
                  <a:lnTo>
                    <a:pt x="0" y="812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1280"/>
                  </a:lnTo>
                  <a:close/>
                </a:path>
                <a:path w="7620" h="466089">
                  <a:moveTo>
                    <a:pt x="7620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87630"/>
                  </a:lnTo>
                  <a:close/>
                </a:path>
                <a:path w="7620" h="466089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66089">
                  <a:moveTo>
                    <a:pt x="762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6520"/>
                  </a:lnTo>
                  <a:close/>
                </a:path>
                <a:path w="7620" h="466089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466089">
                  <a:moveTo>
                    <a:pt x="762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466089">
                  <a:moveTo>
                    <a:pt x="7620" y="106680"/>
                  </a:moveTo>
                  <a:lnTo>
                    <a:pt x="0" y="10668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6680"/>
                  </a:lnTo>
                  <a:close/>
                </a:path>
                <a:path w="7620" h="466089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466089">
                  <a:moveTo>
                    <a:pt x="7620" y="115570"/>
                  </a:moveTo>
                  <a:lnTo>
                    <a:pt x="0" y="11557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15570"/>
                  </a:lnTo>
                  <a:close/>
                </a:path>
                <a:path w="7620" h="466089">
                  <a:moveTo>
                    <a:pt x="762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466089">
                  <a:moveTo>
                    <a:pt x="762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466089">
                  <a:moveTo>
                    <a:pt x="762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466089">
                  <a:moveTo>
                    <a:pt x="762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20" y="140970"/>
                  </a:lnTo>
                  <a:lnTo>
                    <a:pt x="7620" y="138430"/>
                  </a:lnTo>
                  <a:close/>
                </a:path>
                <a:path w="7620" h="466089">
                  <a:moveTo>
                    <a:pt x="762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0970"/>
                  </a:lnTo>
                  <a:close/>
                </a:path>
                <a:path w="7620" h="466089">
                  <a:moveTo>
                    <a:pt x="7620" y="199390"/>
                  </a:moveTo>
                  <a:lnTo>
                    <a:pt x="5080" y="199390"/>
                  </a:lnTo>
                  <a:lnTo>
                    <a:pt x="5080" y="200660"/>
                  </a:lnTo>
                  <a:lnTo>
                    <a:pt x="2540" y="200660"/>
                  </a:lnTo>
                  <a:lnTo>
                    <a:pt x="254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66089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66089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66089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66089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66089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66089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66089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66089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66089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66089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66089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66089">
                  <a:moveTo>
                    <a:pt x="7620" y="236220"/>
                  </a:moveTo>
                  <a:lnTo>
                    <a:pt x="0" y="23622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36220"/>
                  </a:lnTo>
                  <a:close/>
                </a:path>
                <a:path w="7620" h="466089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66089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66089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66089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66089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66089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66089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66089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66089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66089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66089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66089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66089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466089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466089">
                  <a:moveTo>
                    <a:pt x="7620" y="287020"/>
                  </a:moveTo>
                  <a:lnTo>
                    <a:pt x="0" y="28702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7020"/>
                  </a:lnTo>
                  <a:close/>
                </a:path>
                <a:path w="7620" h="466089">
                  <a:moveTo>
                    <a:pt x="7620" y="290830"/>
                  </a:moveTo>
                  <a:lnTo>
                    <a:pt x="0" y="290830"/>
                  </a:lnTo>
                  <a:lnTo>
                    <a:pt x="0" y="293370"/>
                  </a:lnTo>
                  <a:lnTo>
                    <a:pt x="7620" y="293370"/>
                  </a:lnTo>
                  <a:lnTo>
                    <a:pt x="7620" y="290830"/>
                  </a:lnTo>
                  <a:close/>
                </a:path>
                <a:path w="7620" h="466089">
                  <a:moveTo>
                    <a:pt x="7620" y="293370"/>
                  </a:moveTo>
                  <a:lnTo>
                    <a:pt x="0" y="293370"/>
                  </a:lnTo>
                  <a:lnTo>
                    <a:pt x="0" y="306070"/>
                  </a:lnTo>
                  <a:lnTo>
                    <a:pt x="7620" y="306070"/>
                  </a:lnTo>
                  <a:lnTo>
                    <a:pt x="7620" y="293370"/>
                  </a:lnTo>
                  <a:close/>
                </a:path>
                <a:path w="7620" h="466089">
                  <a:moveTo>
                    <a:pt x="7620" y="306070"/>
                  </a:moveTo>
                  <a:lnTo>
                    <a:pt x="0" y="30607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06070"/>
                  </a:lnTo>
                  <a:close/>
                </a:path>
                <a:path w="7620" h="466089">
                  <a:moveTo>
                    <a:pt x="762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5280"/>
                  </a:lnTo>
                  <a:close/>
                </a:path>
                <a:path w="7620" h="466089">
                  <a:moveTo>
                    <a:pt x="7620" y="341630"/>
                  </a:moveTo>
                  <a:lnTo>
                    <a:pt x="0" y="34163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1630"/>
                  </a:lnTo>
                  <a:close/>
                </a:path>
                <a:path w="7620" h="466089">
                  <a:moveTo>
                    <a:pt x="762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7620" y="350520"/>
                  </a:lnTo>
                  <a:lnTo>
                    <a:pt x="7620" y="347980"/>
                  </a:lnTo>
                  <a:close/>
                </a:path>
                <a:path w="7620" h="466089">
                  <a:moveTo>
                    <a:pt x="762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0520"/>
                  </a:lnTo>
                  <a:close/>
                </a:path>
                <a:path w="7620" h="466089">
                  <a:moveTo>
                    <a:pt x="762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66089">
                  <a:moveTo>
                    <a:pt x="762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66089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66089">
                  <a:moveTo>
                    <a:pt x="762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3220"/>
                  </a:lnTo>
                  <a:close/>
                </a:path>
                <a:path w="7620" h="466089">
                  <a:moveTo>
                    <a:pt x="762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20" y="369570"/>
                  </a:lnTo>
                  <a:lnTo>
                    <a:pt x="7620" y="367030"/>
                  </a:lnTo>
                  <a:close/>
                </a:path>
                <a:path w="7620" h="466089">
                  <a:moveTo>
                    <a:pt x="7620" y="369570"/>
                  </a:moveTo>
                  <a:lnTo>
                    <a:pt x="0" y="369570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69570"/>
                  </a:lnTo>
                  <a:close/>
                </a:path>
                <a:path w="7620" h="466089">
                  <a:moveTo>
                    <a:pt x="7620" y="389890"/>
                  </a:moveTo>
                  <a:lnTo>
                    <a:pt x="0" y="389890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89890"/>
                  </a:lnTo>
                  <a:close/>
                </a:path>
                <a:path w="7620" h="466089">
                  <a:moveTo>
                    <a:pt x="7620" y="463677"/>
                  </a:moveTo>
                  <a:lnTo>
                    <a:pt x="0" y="463677"/>
                  </a:lnTo>
                  <a:lnTo>
                    <a:pt x="0" y="464820"/>
                  </a:lnTo>
                  <a:lnTo>
                    <a:pt x="5080" y="464820"/>
                  </a:lnTo>
                  <a:lnTo>
                    <a:pt x="5080" y="466090"/>
                  </a:lnTo>
                  <a:lnTo>
                    <a:pt x="7620" y="466090"/>
                  </a:lnTo>
                  <a:lnTo>
                    <a:pt x="7620" y="463677"/>
                  </a:lnTo>
                  <a:close/>
                </a:path>
                <a:path w="7620" h="466089">
                  <a:moveTo>
                    <a:pt x="7620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7620" y="463550"/>
                  </a:lnTo>
                  <a:lnTo>
                    <a:pt x="7620" y="457327"/>
                  </a:lnTo>
                  <a:close/>
                </a:path>
                <a:path w="7620" h="466089">
                  <a:moveTo>
                    <a:pt x="762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7620" y="457200"/>
                  </a:lnTo>
                  <a:lnTo>
                    <a:pt x="7620" y="450977"/>
                  </a:lnTo>
                  <a:close/>
                </a:path>
                <a:path w="7620" h="466089">
                  <a:moveTo>
                    <a:pt x="762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20" y="450850"/>
                  </a:lnTo>
                  <a:lnTo>
                    <a:pt x="7620" y="444627"/>
                  </a:lnTo>
                  <a:close/>
                </a:path>
                <a:path w="7620" h="466089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8277"/>
                  </a:lnTo>
                  <a:close/>
                </a:path>
                <a:path w="7620" h="466089">
                  <a:moveTo>
                    <a:pt x="7620" y="430657"/>
                  </a:moveTo>
                  <a:lnTo>
                    <a:pt x="0" y="43065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0657"/>
                  </a:lnTo>
                  <a:close/>
                </a:path>
                <a:path w="7620" h="466089">
                  <a:moveTo>
                    <a:pt x="7620" y="425577"/>
                  </a:moveTo>
                  <a:lnTo>
                    <a:pt x="0" y="425577"/>
                  </a:lnTo>
                  <a:lnTo>
                    <a:pt x="0" y="430530"/>
                  </a:lnTo>
                  <a:lnTo>
                    <a:pt x="7620" y="430530"/>
                  </a:lnTo>
                  <a:lnTo>
                    <a:pt x="7620" y="425577"/>
                  </a:lnTo>
                  <a:close/>
                </a:path>
                <a:path w="7620" h="466089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66089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66089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66089">
                  <a:moveTo>
                    <a:pt x="762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0177"/>
                  </a:lnTo>
                  <a:close/>
                </a:path>
                <a:path w="7620" h="466089">
                  <a:moveTo>
                    <a:pt x="7620" y="396367"/>
                  </a:moveTo>
                  <a:lnTo>
                    <a:pt x="0" y="39636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6367"/>
                  </a:lnTo>
                  <a:close/>
                </a:path>
              </a:pathLst>
            </a:custGeom>
            <a:solidFill>
              <a:srgbClr val="2C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3636010" y="5670550"/>
              <a:ext cx="7620" cy="461009"/>
            </a:xfrm>
            <a:custGeom>
              <a:avLst/>
              <a:gdLst/>
              <a:ahLst/>
              <a:cxnLst/>
              <a:rect l="l" t="t" r="r" b="b"/>
              <a:pathLst>
                <a:path w="7620" h="461010">
                  <a:moveTo>
                    <a:pt x="7619" y="0"/>
                  </a:moveTo>
                  <a:lnTo>
                    <a:pt x="3810" y="0"/>
                  </a:lnTo>
                  <a:lnTo>
                    <a:pt x="3810" y="1269"/>
                  </a:lnTo>
                  <a:lnTo>
                    <a:pt x="7619" y="1269"/>
                  </a:lnTo>
                  <a:lnTo>
                    <a:pt x="7619" y="0"/>
                  </a:lnTo>
                  <a:close/>
                </a:path>
                <a:path w="7620" h="461010">
                  <a:moveTo>
                    <a:pt x="7619" y="1270"/>
                  </a:move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1270"/>
                  </a:lnTo>
                  <a:close/>
                </a:path>
                <a:path w="7620" h="461010">
                  <a:moveTo>
                    <a:pt x="7619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7619" y="7619"/>
                  </a:lnTo>
                  <a:lnTo>
                    <a:pt x="7619" y="3810"/>
                  </a:lnTo>
                  <a:close/>
                </a:path>
                <a:path w="7620" h="461010">
                  <a:moveTo>
                    <a:pt x="7619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7620"/>
                  </a:lnTo>
                  <a:close/>
                </a:path>
                <a:path w="7620" h="461010">
                  <a:moveTo>
                    <a:pt x="7619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19" y="13969"/>
                  </a:lnTo>
                  <a:lnTo>
                    <a:pt x="7619" y="10160"/>
                  </a:lnTo>
                  <a:close/>
                </a:path>
                <a:path w="7620" h="461010">
                  <a:moveTo>
                    <a:pt x="7619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3970"/>
                  </a:lnTo>
                  <a:close/>
                </a:path>
                <a:path w="7620" h="461010">
                  <a:moveTo>
                    <a:pt x="7619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7619" y="20319"/>
                  </a:lnTo>
                  <a:lnTo>
                    <a:pt x="7619" y="16510"/>
                  </a:lnTo>
                  <a:close/>
                </a:path>
                <a:path w="7620" h="461010">
                  <a:moveTo>
                    <a:pt x="7619" y="20320"/>
                  </a:moveTo>
                  <a:lnTo>
                    <a:pt x="0" y="20320"/>
                  </a:lnTo>
                  <a:lnTo>
                    <a:pt x="0" y="26669"/>
                  </a:lnTo>
                  <a:lnTo>
                    <a:pt x="7619" y="26669"/>
                  </a:lnTo>
                  <a:lnTo>
                    <a:pt x="7619" y="20320"/>
                  </a:lnTo>
                  <a:close/>
                </a:path>
                <a:path w="7620" h="461010">
                  <a:moveTo>
                    <a:pt x="7619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6670"/>
                  </a:lnTo>
                  <a:close/>
                </a:path>
                <a:path w="7620" h="461010">
                  <a:moveTo>
                    <a:pt x="7619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7619" y="33019"/>
                  </a:lnTo>
                  <a:lnTo>
                    <a:pt x="7619" y="29210"/>
                  </a:lnTo>
                  <a:close/>
                </a:path>
                <a:path w="7620" h="461010">
                  <a:moveTo>
                    <a:pt x="7619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33020"/>
                  </a:lnTo>
                  <a:close/>
                </a:path>
                <a:path w="7620" h="461010">
                  <a:moveTo>
                    <a:pt x="7619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19" y="39369"/>
                  </a:lnTo>
                  <a:lnTo>
                    <a:pt x="7619" y="35560"/>
                  </a:lnTo>
                  <a:close/>
                </a:path>
                <a:path w="7620" h="461010">
                  <a:moveTo>
                    <a:pt x="7619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9370"/>
                  </a:lnTo>
                  <a:close/>
                </a:path>
                <a:path w="7620" h="461010">
                  <a:moveTo>
                    <a:pt x="7619" y="41910"/>
                  </a:moveTo>
                  <a:lnTo>
                    <a:pt x="0" y="4191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1910"/>
                  </a:lnTo>
                  <a:close/>
                </a:path>
                <a:path w="7620" h="461010">
                  <a:moveTo>
                    <a:pt x="7619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7619" y="52069"/>
                  </a:lnTo>
                  <a:lnTo>
                    <a:pt x="7619" y="48260"/>
                  </a:lnTo>
                  <a:close/>
                </a:path>
                <a:path w="7620" h="461010">
                  <a:moveTo>
                    <a:pt x="7619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7619" y="54609"/>
                  </a:lnTo>
                  <a:lnTo>
                    <a:pt x="7619" y="52070"/>
                  </a:lnTo>
                  <a:close/>
                </a:path>
                <a:path w="7620" h="461010">
                  <a:moveTo>
                    <a:pt x="7619" y="54610"/>
                  </a:moveTo>
                  <a:lnTo>
                    <a:pt x="0" y="54610"/>
                  </a:lnTo>
                  <a:lnTo>
                    <a:pt x="0" y="58419"/>
                  </a:lnTo>
                  <a:lnTo>
                    <a:pt x="7619" y="58419"/>
                  </a:lnTo>
                  <a:lnTo>
                    <a:pt x="7619" y="54610"/>
                  </a:lnTo>
                  <a:close/>
                </a:path>
                <a:path w="7620" h="461010">
                  <a:moveTo>
                    <a:pt x="7619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7619" y="60959"/>
                  </a:lnTo>
                  <a:lnTo>
                    <a:pt x="7619" y="58420"/>
                  </a:lnTo>
                  <a:close/>
                </a:path>
                <a:path w="7620" h="461010">
                  <a:moveTo>
                    <a:pt x="7619" y="60960"/>
                  </a:moveTo>
                  <a:lnTo>
                    <a:pt x="0" y="60960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60960"/>
                  </a:lnTo>
                  <a:close/>
                </a:path>
                <a:path w="7620" h="461010">
                  <a:moveTo>
                    <a:pt x="7619" y="73660"/>
                  </a:moveTo>
                  <a:lnTo>
                    <a:pt x="0" y="73660"/>
                  </a:lnTo>
                  <a:lnTo>
                    <a:pt x="0" y="77469"/>
                  </a:lnTo>
                  <a:lnTo>
                    <a:pt x="7619" y="77469"/>
                  </a:lnTo>
                  <a:lnTo>
                    <a:pt x="7619" y="73660"/>
                  </a:lnTo>
                  <a:close/>
                </a:path>
                <a:path w="7620" h="461010">
                  <a:moveTo>
                    <a:pt x="7619" y="77470"/>
                  </a:moveTo>
                  <a:lnTo>
                    <a:pt x="0" y="77470"/>
                  </a:lnTo>
                  <a:lnTo>
                    <a:pt x="0" y="83819"/>
                  </a:lnTo>
                  <a:lnTo>
                    <a:pt x="7619" y="83819"/>
                  </a:lnTo>
                  <a:lnTo>
                    <a:pt x="7619" y="77470"/>
                  </a:lnTo>
                  <a:close/>
                </a:path>
                <a:path w="7620" h="461010">
                  <a:moveTo>
                    <a:pt x="7619" y="83820"/>
                  </a:moveTo>
                  <a:lnTo>
                    <a:pt x="0" y="83820"/>
                  </a:lnTo>
                  <a:lnTo>
                    <a:pt x="0" y="90169"/>
                  </a:lnTo>
                  <a:lnTo>
                    <a:pt x="7619" y="90169"/>
                  </a:lnTo>
                  <a:lnTo>
                    <a:pt x="7619" y="83820"/>
                  </a:lnTo>
                  <a:close/>
                </a:path>
                <a:path w="7620" h="461010">
                  <a:moveTo>
                    <a:pt x="7619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90170"/>
                  </a:lnTo>
                  <a:close/>
                </a:path>
                <a:path w="7620" h="461010">
                  <a:moveTo>
                    <a:pt x="7619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7619" y="96519"/>
                  </a:lnTo>
                  <a:lnTo>
                    <a:pt x="7619" y="92710"/>
                  </a:lnTo>
                  <a:close/>
                </a:path>
                <a:path w="7620" h="461010">
                  <a:moveTo>
                    <a:pt x="7619" y="96520"/>
                  </a:moveTo>
                  <a:lnTo>
                    <a:pt x="0" y="9652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6520"/>
                  </a:lnTo>
                  <a:close/>
                </a:path>
                <a:path w="7620" h="461010">
                  <a:moveTo>
                    <a:pt x="7619" y="99060"/>
                  </a:moveTo>
                  <a:lnTo>
                    <a:pt x="0" y="99060"/>
                  </a:lnTo>
                  <a:lnTo>
                    <a:pt x="0" y="102869"/>
                  </a:lnTo>
                  <a:lnTo>
                    <a:pt x="7619" y="102869"/>
                  </a:lnTo>
                  <a:lnTo>
                    <a:pt x="7619" y="99060"/>
                  </a:lnTo>
                  <a:close/>
                </a:path>
                <a:path w="7620" h="461010">
                  <a:moveTo>
                    <a:pt x="7619" y="102870"/>
                  </a:moveTo>
                  <a:lnTo>
                    <a:pt x="0" y="102870"/>
                  </a:lnTo>
                  <a:lnTo>
                    <a:pt x="0" y="109219"/>
                  </a:lnTo>
                  <a:lnTo>
                    <a:pt x="7619" y="109219"/>
                  </a:lnTo>
                  <a:lnTo>
                    <a:pt x="7619" y="102870"/>
                  </a:lnTo>
                  <a:close/>
                </a:path>
                <a:path w="7620" h="461010">
                  <a:moveTo>
                    <a:pt x="7619" y="109220"/>
                  </a:moveTo>
                  <a:lnTo>
                    <a:pt x="0" y="109220"/>
                  </a:lnTo>
                  <a:lnTo>
                    <a:pt x="0" y="111759"/>
                  </a:lnTo>
                  <a:lnTo>
                    <a:pt x="7619" y="111759"/>
                  </a:lnTo>
                  <a:lnTo>
                    <a:pt x="7619" y="109220"/>
                  </a:lnTo>
                  <a:close/>
                </a:path>
                <a:path w="7620" h="461010">
                  <a:moveTo>
                    <a:pt x="7619" y="111760"/>
                  </a:moveTo>
                  <a:lnTo>
                    <a:pt x="0" y="11176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11760"/>
                  </a:lnTo>
                  <a:close/>
                </a:path>
                <a:path w="7620" h="461010">
                  <a:moveTo>
                    <a:pt x="7619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7619" y="128269"/>
                  </a:lnTo>
                  <a:lnTo>
                    <a:pt x="7619" y="124460"/>
                  </a:lnTo>
                  <a:close/>
                </a:path>
                <a:path w="7620" h="461010">
                  <a:moveTo>
                    <a:pt x="7619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7619" y="130809"/>
                  </a:lnTo>
                  <a:lnTo>
                    <a:pt x="7619" y="128270"/>
                  </a:lnTo>
                  <a:close/>
                </a:path>
                <a:path w="7620" h="461010">
                  <a:moveTo>
                    <a:pt x="7619" y="130810"/>
                  </a:moveTo>
                  <a:lnTo>
                    <a:pt x="0" y="130810"/>
                  </a:lnTo>
                  <a:lnTo>
                    <a:pt x="0" y="134619"/>
                  </a:lnTo>
                  <a:lnTo>
                    <a:pt x="7619" y="134619"/>
                  </a:lnTo>
                  <a:lnTo>
                    <a:pt x="7619" y="130810"/>
                  </a:lnTo>
                  <a:close/>
                </a:path>
                <a:path w="7620" h="461010">
                  <a:moveTo>
                    <a:pt x="7619" y="134620"/>
                  </a:moveTo>
                  <a:lnTo>
                    <a:pt x="0" y="134620"/>
                  </a:lnTo>
                  <a:lnTo>
                    <a:pt x="0" y="137159"/>
                  </a:lnTo>
                  <a:lnTo>
                    <a:pt x="7619" y="137159"/>
                  </a:lnTo>
                  <a:lnTo>
                    <a:pt x="7619" y="134620"/>
                  </a:lnTo>
                  <a:close/>
                </a:path>
                <a:path w="7620" h="461010">
                  <a:moveTo>
                    <a:pt x="7619" y="137160"/>
                  </a:moveTo>
                  <a:lnTo>
                    <a:pt x="0" y="137160"/>
                  </a:lnTo>
                  <a:lnTo>
                    <a:pt x="0" y="139700"/>
                  </a:lnTo>
                  <a:lnTo>
                    <a:pt x="6350" y="139700"/>
                  </a:lnTo>
                  <a:lnTo>
                    <a:pt x="6350" y="140969"/>
                  </a:lnTo>
                  <a:lnTo>
                    <a:pt x="7619" y="140969"/>
                  </a:lnTo>
                  <a:lnTo>
                    <a:pt x="7619" y="137160"/>
                  </a:lnTo>
                  <a:close/>
                </a:path>
                <a:path w="7620" h="461010">
                  <a:moveTo>
                    <a:pt x="7619" y="198120"/>
                  </a:moveTo>
                  <a:lnTo>
                    <a:pt x="6350" y="198120"/>
                  </a:lnTo>
                  <a:lnTo>
                    <a:pt x="6350" y="199390"/>
                  </a:lnTo>
                  <a:lnTo>
                    <a:pt x="2539" y="199390"/>
                  </a:lnTo>
                  <a:lnTo>
                    <a:pt x="2539" y="200659"/>
                  </a:lnTo>
                  <a:lnTo>
                    <a:pt x="7619" y="200659"/>
                  </a:lnTo>
                  <a:lnTo>
                    <a:pt x="7619" y="198120"/>
                  </a:lnTo>
                  <a:close/>
                </a:path>
                <a:path w="7620" h="461010">
                  <a:moveTo>
                    <a:pt x="7619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19" y="204469"/>
                  </a:lnTo>
                  <a:lnTo>
                    <a:pt x="7619" y="200660"/>
                  </a:lnTo>
                  <a:close/>
                </a:path>
                <a:path w="7620" h="461010">
                  <a:moveTo>
                    <a:pt x="7619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4470"/>
                  </a:lnTo>
                  <a:close/>
                </a:path>
                <a:path w="7620" h="461010">
                  <a:moveTo>
                    <a:pt x="7619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19" y="210819"/>
                  </a:lnTo>
                  <a:lnTo>
                    <a:pt x="7619" y="207010"/>
                  </a:lnTo>
                  <a:close/>
                </a:path>
                <a:path w="7620" h="461010">
                  <a:moveTo>
                    <a:pt x="7619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10820"/>
                  </a:lnTo>
                  <a:close/>
                </a:path>
                <a:path w="7620" h="461010">
                  <a:moveTo>
                    <a:pt x="7619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19" y="217169"/>
                  </a:lnTo>
                  <a:lnTo>
                    <a:pt x="7619" y="213360"/>
                  </a:lnTo>
                  <a:close/>
                </a:path>
                <a:path w="7620" h="461010">
                  <a:moveTo>
                    <a:pt x="7619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7170"/>
                  </a:lnTo>
                  <a:close/>
                </a:path>
                <a:path w="7620" h="461010">
                  <a:moveTo>
                    <a:pt x="7619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19" y="223519"/>
                  </a:lnTo>
                  <a:lnTo>
                    <a:pt x="7619" y="219710"/>
                  </a:lnTo>
                  <a:close/>
                </a:path>
                <a:path w="7620" h="461010">
                  <a:moveTo>
                    <a:pt x="7619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3520"/>
                  </a:lnTo>
                  <a:close/>
                </a:path>
                <a:path w="7620" h="461010">
                  <a:moveTo>
                    <a:pt x="7619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19" y="229869"/>
                  </a:lnTo>
                  <a:lnTo>
                    <a:pt x="7619" y="226060"/>
                  </a:lnTo>
                  <a:close/>
                </a:path>
                <a:path w="7620" h="461010">
                  <a:moveTo>
                    <a:pt x="7619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9870"/>
                  </a:lnTo>
                  <a:close/>
                </a:path>
                <a:path w="7620" h="461010">
                  <a:moveTo>
                    <a:pt x="7619" y="232410"/>
                  </a:moveTo>
                  <a:lnTo>
                    <a:pt x="0" y="23241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2410"/>
                  </a:lnTo>
                  <a:close/>
                </a:path>
                <a:path w="7620" h="461010">
                  <a:moveTo>
                    <a:pt x="7619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19" y="242569"/>
                  </a:lnTo>
                  <a:lnTo>
                    <a:pt x="7619" y="238760"/>
                  </a:lnTo>
                  <a:close/>
                </a:path>
                <a:path w="7620" h="461010">
                  <a:moveTo>
                    <a:pt x="7619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2570"/>
                  </a:lnTo>
                  <a:close/>
                </a:path>
                <a:path w="7620" h="461010">
                  <a:moveTo>
                    <a:pt x="7619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7619" y="248919"/>
                  </a:lnTo>
                  <a:lnTo>
                    <a:pt x="7619" y="245110"/>
                  </a:lnTo>
                  <a:close/>
                </a:path>
                <a:path w="7620" h="461010">
                  <a:moveTo>
                    <a:pt x="7619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8920"/>
                  </a:lnTo>
                  <a:close/>
                </a:path>
                <a:path w="7620" h="461010">
                  <a:moveTo>
                    <a:pt x="7619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19" y="255269"/>
                  </a:lnTo>
                  <a:lnTo>
                    <a:pt x="7619" y="251460"/>
                  </a:lnTo>
                  <a:close/>
                </a:path>
                <a:path w="7620" h="461010">
                  <a:moveTo>
                    <a:pt x="7619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5270"/>
                  </a:lnTo>
                  <a:close/>
                </a:path>
                <a:path w="7620" h="461010">
                  <a:moveTo>
                    <a:pt x="7619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19" y="261619"/>
                  </a:lnTo>
                  <a:lnTo>
                    <a:pt x="7619" y="257810"/>
                  </a:lnTo>
                  <a:close/>
                </a:path>
                <a:path w="7620" h="461010">
                  <a:moveTo>
                    <a:pt x="7619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1620"/>
                  </a:lnTo>
                  <a:close/>
                </a:path>
                <a:path w="7620" h="461010">
                  <a:moveTo>
                    <a:pt x="7619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19" y="267969"/>
                  </a:lnTo>
                  <a:lnTo>
                    <a:pt x="7619" y="264160"/>
                  </a:lnTo>
                  <a:close/>
                </a:path>
                <a:path w="7620" h="461010">
                  <a:moveTo>
                    <a:pt x="7619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7970"/>
                  </a:lnTo>
                  <a:close/>
                </a:path>
                <a:path w="7620" h="461010">
                  <a:moveTo>
                    <a:pt x="7619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7619" y="274319"/>
                  </a:lnTo>
                  <a:lnTo>
                    <a:pt x="7619" y="270510"/>
                  </a:lnTo>
                  <a:close/>
                </a:path>
                <a:path w="7620" h="461010">
                  <a:moveTo>
                    <a:pt x="7619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4320"/>
                  </a:lnTo>
                  <a:close/>
                </a:path>
                <a:path w="7620" h="461010">
                  <a:moveTo>
                    <a:pt x="7619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7619" y="280669"/>
                  </a:lnTo>
                  <a:lnTo>
                    <a:pt x="7619" y="276860"/>
                  </a:lnTo>
                  <a:close/>
                </a:path>
                <a:path w="7620" h="461010">
                  <a:moveTo>
                    <a:pt x="7619" y="280670"/>
                  </a:moveTo>
                  <a:lnTo>
                    <a:pt x="0" y="280670"/>
                  </a:lnTo>
                  <a:lnTo>
                    <a:pt x="0" y="283209"/>
                  </a:lnTo>
                  <a:lnTo>
                    <a:pt x="7619" y="283209"/>
                  </a:lnTo>
                  <a:lnTo>
                    <a:pt x="7619" y="280670"/>
                  </a:lnTo>
                  <a:close/>
                </a:path>
                <a:path w="7620" h="461010">
                  <a:moveTo>
                    <a:pt x="7619" y="283210"/>
                  </a:moveTo>
                  <a:lnTo>
                    <a:pt x="0" y="283210"/>
                  </a:lnTo>
                  <a:lnTo>
                    <a:pt x="0" y="287019"/>
                  </a:lnTo>
                  <a:lnTo>
                    <a:pt x="7619" y="287019"/>
                  </a:lnTo>
                  <a:lnTo>
                    <a:pt x="7619" y="283210"/>
                  </a:lnTo>
                  <a:close/>
                </a:path>
                <a:path w="7620" h="461010">
                  <a:moveTo>
                    <a:pt x="7619" y="287020"/>
                  </a:moveTo>
                  <a:lnTo>
                    <a:pt x="0" y="287020"/>
                  </a:lnTo>
                  <a:lnTo>
                    <a:pt x="0" y="289559"/>
                  </a:lnTo>
                  <a:lnTo>
                    <a:pt x="7619" y="289559"/>
                  </a:lnTo>
                  <a:lnTo>
                    <a:pt x="7619" y="287020"/>
                  </a:lnTo>
                  <a:close/>
                </a:path>
                <a:path w="7620" h="461010">
                  <a:moveTo>
                    <a:pt x="7619" y="289560"/>
                  </a:moveTo>
                  <a:lnTo>
                    <a:pt x="0" y="289560"/>
                  </a:lnTo>
                  <a:lnTo>
                    <a:pt x="0" y="302259"/>
                  </a:lnTo>
                  <a:lnTo>
                    <a:pt x="7619" y="302259"/>
                  </a:lnTo>
                  <a:lnTo>
                    <a:pt x="7619" y="289560"/>
                  </a:lnTo>
                  <a:close/>
                </a:path>
                <a:path w="7620" h="461010">
                  <a:moveTo>
                    <a:pt x="7619" y="302260"/>
                  </a:moveTo>
                  <a:lnTo>
                    <a:pt x="0" y="302260"/>
                  </a:lnTo>
                  <a:lnTo>
                    <a:pt x="0" y="331469"/>
                  </a:lnTo>
                  <a:lnTo>
                    <a:pt x="7619" y="331469"/>
                  </a:lnTo>
                  <a:lnTo>
                    <a:pt x="7619" y="302260"/>
                  </a:lnTo>
                  <a:close/>
                </a:path>
                <a:path w="7620" h="461010">
                  <a:moveTo>
                    <a:pt x="7619" y="331470"/>
                  </a:moveTo>
                  <a:lnTo>
                    <a:pt x="0" y="331470"/>
                  </a:lnTo>
                  <a:lnTo>
                    <a:pt x="0" y="337819"/>
                  </a:lnTo>
                  <a:lnTo>
                    <a:pt x="7619" y="337819"/>
                  </a:lnTo>
                  <a:lnTo>
                    <a:pt x="7619" y="331470"/>
                  </a:lnTo>
                  <a:close/>
                </a:path>
                <a:path w="7620" h="461010">
                  <a:moveTo>
                    <a:pt x="7619" y="337820"/>
                  </a:moveTo>
                  <a:lnTo>
                    <a:pt x="0" y="337820"/>
                  </a:lnTo>
                  <a:lnTo>
                    <a:pt x="0" y="344169"/>
                  </a:lnTo>
                  <a:lnTo>
                    <a:pt x="7619" y="344169"/>
                  </a:lnTo>
                  <a:lnTo>
                    <a:pt x="7619" y="337820"/>
                  </a:lnTo>
                  <a:close/>
                </a:path>
                <a:path w="7620" h="461010">
                  <a:moveTo>
                    <a:pt x="7619" y="344170"/>
                  </a:moveTo>
                  <a:lnTo>
                    <a:pt x="0" y="344170"/>
                  </a:lnTo>
                  <a:lnTo>
                    <a:pt x="0" y="346709"/>
                  </a:lnTo>
                  <a:lnTo>
                    <a:pt x="7619" y="346709"/>
                  </a:lnTo>
                  <a:lnTo>
                    <a:pt x="7619" y="344170"/>
                  </a:lnTo>
                  <a:close/>
                </a:path>
                <a:path w="7620" h="461010">
                  <a:moveTo>
                    <a:pt x="7619" y="346710"/>
                  </a:moveTo>
                  <a:lnTo>
                    <a:pt x="0" y="346710"/>
                  </a:lnTo>
                  <a:lnTo>
                    <a:pt x="0" y="350519"/>
                  </a:lnTo>
                  <a:lnTo>
                    <a:pt x="7619" y="350519"/>
                  </a:lnTo>
                  <a:lnTo>
                    <a:pt x="7619" y="346710"/>
                  </a:lnTo>
                  <a:close/>
                </a:path>
                <a:path w="7620" h="461010">
                  <a:moveTo>
                    <a:pt x="7619" y="350520"/>
                  </a:moveTo>
                  <a:lnTo>
                    <a:pt x="0" y="350520"/>
                  </a:lnTo>
                  <a:lnTo>
                    <a:pt x="0" y="353059"/>
                  </a:lnTo>
                  <a:lnTo>
                    <a:pt x="7619" y="353059"/>
                  </a:lnTo>
                  <a:lnTo>
                    <a:pt x="7619" y="350520"/>
                  </a:lnTo>
                  <a:close/>
                </a:path>
                <a:path w="7620" h="461010">
                  <a:moveTo>
                    <a:pt x="7619" y="353060"/>
                  </a:moveTo>
                  <a:lnTo>
                    <a:pt x="0" y="353060"/>
                  </a:lnTo>
                  <a:lnTo>
                    <a:pt x="0" y="356869"/>
                  </a:lnTo>
                  <a:lnTo>
                    <a:pt x="7619" y="356869"/>
                  </a:lnTo>
                  <a:lnTo>
                    <a:pt x="7619" y="353060"/>
                  </a:lnTo>
                  <a:close/>
                </a:path>
                <a:path w="7620" h="461010">
                  <a:moveTo>
                    <a:pt x="7619" y="356870"/>
                  </a:moveTo>
                  <a:lnTo>
                    <a:pt x="0" y="356870"/>
                  </a:lnTo>
                  <a:lnTo>
                    <a:pt x="0" y="359409"/>
                  </a:lnTo>
                  <a:lnTo>
                    <a:pt x="7619" y="359409"/>
                  </a:lnTo>
                  <a:lnTo>
                    <a:pt x="7619" y="356870"/>
                  </a:lnTo>
                  <a:close/>
                </a:path>
                <a:path w="7620" h="461010">
                  <a:moveTo>
                    <a:pt x="7619" y="359410"/>
                  </a:moveTo>
                  <a:lnTo>
                    <a:pt x="0" y="359410"/>
                  </a:lnTo>
                  <a:lnTo>
                    <a:pt x="0" y="363219"/>
                  </a:lnTo>
                  <a:lnTo>
                    <a:pt x="7619" y="363219"/>
                  </a:lnTo>
                  <a:lnTo>
                    <a:pt x="7619" y="359410"/>
                  </a:lnTo>
                  <a:close/>
                </a:path>
                <a:path w="7620" h="461010">
                  <a:moveTo>
                    <a:pt x="7619" y="363220"/>
                  </a:moveTo>
                  <a:lnTo>
                    <a:pt x="0" y="363220"/>
                  </a:lnTo>
                  <a:lnTo>
                    <a:pt x="0" y="365759"/>
                  </a:lnTo>
                  <a:lnTo>
                    <a:pt x="7619" y="365759"/>
                  </a:lnTo>
                  <a:lnTo>
                    <a:pt x="7619" y="363220"/>
                  </a:lnTo>
                  <a:close/>
                </a:path>
                <a:path w="7620" h="461010">
                  <a:moveTo>
                    <a:pt x="7619" y="365760"/>
                  </a:moveTo>
                  <a:lnTo>
                    <a:pt x="0" y="365760"/>
                  </a:lnTo>
                  <a:lnTo>
                    <a:pt x="0" y="386080"/>
                  </a:lnTo>
                  <a:lnTo>
                    <a:pt x="7619" y="386080"/>
                  </a:lnTo>
                  <a:lnTo>
                    <a:pt x="7619" y="365760"/>
                  </a:lnTo>
                  <a:close/>
                </a:path>
                <a:path w="7620" h="461010">
                  <a:moveTo>
                    <a:pt x="7619" y="386080"/>
                  </a:moveTo>
                  <a:lnTo>
                    <a:pt x="0" y="386080"/>
                  </a:lnTo>
                  <a:lnTo>
                    <a:pt x="0" y="392430"/>
                  </a:lnTo>
                  <a:lnTo>
                    <a:pt x="7619" y="392430"/>
                  </a:lnTo>
                  <a:lnTo>
                    <a:pt x="7619" y="386080"/>
                  </a:lnTo>
                  <a:close/>
                </a:path>
                <a:path w="7620" h="461010">
                  <a:moveTo>
                    <a:pt x="7619" y="459867"/>
                  </a:moveTo>
                  <a:lnTo>
                    <a:pt x="0" y="459867"/>
                  </a:lnTo>
                  <a:lnTo>
                    <a:pt x="0" y="461010"/>
                  </a:lnTo>
                  <a:lnTo>
                    <a:pt x="7619" y="461010"/>
                  </a:lnTo>
                  <a:lnTo>
                    <a:pt x="7619" y="459867"/>
                  </a:lnTo>
                  <a:close/>
                </a:path>
                <a:path w="7620" h="461010">
                  <a:moveTo>
                    <a:pt x="7619" y="453517"/>
                  </a:moveTo>
                  <a:lnTo>
                    <a:pt x="0" y="453517"/>
                  </a:lnTo>
                  <a:lnTo>
                    <a:pt x="0" y="459740"/>
                  </a:lnTo>
                  <a:lnTo>
                    <a:pt x="7619" y="459740"/>
                  </a:lnTo>
                  <a:lnTo>
                    <a:pt x="7619" y="453517"/>
                  </a:lnTo>
                  <a:close/>
                </a:path>
                <a:path w="7620" h="461010">
                  <a:moveTo>
                    <a:pt x="7619" y="447167"/>
                  </a:moveTo>
                  <a:lnTo>
                    <a:pt x="0" y="447167"/>
                  </a:lnTo>
                  <a:lnTo>
                    <a:pt x="0" y="453390"/>
                  </a:lnTo>
                  <a:lnTo>
                    <a:pt x="7619" y="453390"/>
                  </a:lnTo>
                  <a:lnTo>
                    <a:pt x="7619" y="447167"/>
                  </a:lnTo>
                  <a:close/>
                </a:path>
                <a:path w="7620" h="461010">
                  <a:moveTo>
                    <a:pt x="7619" y="440817"/>
                  </a:moveTo>
                  <a:lnTo>
                    <a:pt x="0" y="440817"/>
                  </a:lnTo>
                  <a:lnTo>
                    <a:pt x="0" y="447040"/>
                  </a:lnTo>
                  <a:lnTo>
                    <a:pt x="7619" y="447040"/>
                  </a:lnTo>
                  <a:lnTo>
                    <a:pt x="7619" y="440817"/>
                  </a:lnTo>
                  <a:close/>
                </a:path>
                <a:path w="7620" h="461010">
                  <a:moveTo>
                    <a:pt x="7619" y="434467"/>
                  </a:moveTo>
                  <a:lnTo>
                    <a:pt x="0" y="434467"/>
                  </a:lnTo>
                  <a:lnTo>
                    <a:pt x="0" y="440690"/>
                  </a:lnTo>
                  <a:lnTo>
                    <a:pt x="7619" y="440690"/>
                  </a:lnTo>
                  <a:lnTo>
                    <a:pt x="7619" y="434467"/>
                  </a:lnTo>
                  <a:close/>
                </a:path>
                <a:path w="7620" h="461010">
                  <a:moveTo>
                    <a:pt x="7619" y="426847"/>
                  </a:moveTo>
                  <a:lnTo>
                    <a:pt x="0" y="426847"/>
                  </a:lnTo>
                  <a:lnTo>
                    <a:pt x="0" y="434340"/>
                  </a:lnTo>
                  <a:lnTo>
                    <a:pt x="7619" y="434340"/>
                  </a:lnTo>
                  <a:lnTo>
                    <a:pt x="7619" y="426847"/>
                  </a:lnTo>
                  <a:close/>
                </a:path>
                <a:path w="7620" h="461010">
                  <a:moveTo>
                    <a:pt x="7619" y="421767"/>
                  </a:moveTo>
                  <a:lnTo>
                    <a:pt x="0" y="421767"/>
                  </a:lnTo>
                  <a:lnTo>
                    <a:pt x="0" y="426720"/>
                  </a:lnTo>
                  <a:lnTo>
                    <a:pt x="7619" y="426720"/>
                  </a:lnTo>
                  <a:lnTo>
                    <a:pt x="7619" y="421767"/>
                  </a:lnTo>
                  <a:close/>
                </a:path>
                <a:path w="7620" h="461010">
                  <a:moveTo>
                    <a:pt x="7619" y="415417"/>
                  </a:moveTo>
                  <a:lnTo>
                    <a:pt x="0" y="415417"/>
                  </a:lnTo>
                  <a:lnTo>
                    <a:pt x="0" y="421640"/>
                  </a:lnTo>
                  <a:lnTo>
                    <a:pt x="7619" y="421640"/>
                  </a:lnTo>
                  <a:lnTo>
                    <a:pt x="7619" y="415417"/>
                  </a:lnTo>
                  <a:close/>
                </a:path>
                <a:path w="7620" h="461010">
                  <a:moveTo>
                    <a:pt x="7619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7619" y="415290"/>
                  </a:lnTo>
                  <a:lnTo>
                    <a:pt x="7619" y="409067"/>
                  </a:lnTo>
                  <a:close/>
                </a:path>
                <a:path w="7620" h="461010">
                  <a:moveTo>
                    <a:pt x="7619" y="402717"/>
                  </a:moveTo>
                  <a:lnTo>
                    <a:pt x="0" y="402717"/>
                  </a:lnTo>
                  <a:lnTo>
                    <a:pt x="0" y="408940"/>
                  </a:lnTo>
                  <a:lnTo>
                    <a:pt x="7619" y="408940"/>
                  </a:lnTo>
                  <a:lnTo>
                    <a:pt x="7619" y="402717"/>
                  </a:lnTo>
                  <a:close/>
                </a:path>
                <a:path w="7620" h="461010">
                  <a:moveTo>
                    <a:pt x="7619" y="396367"/>
                  </a:moveTo>
                  <a:lnTo>
                    <a:pt x="0" y="396367"/>
                  </a:lnTo>
                  <a:lnTo>
                    <a:pt x="0" y="402590"/>
                  </a:lnTo>
                  <a:lnTo>
                    <a:pt x="7619" y="402590"/>
                  </a:lnTo>
                  <a:lnTo>
                    <a:pt x="7619" y="396367"/>
                  </a:lnTo>
                  <a:close/>
                </a:path>
                <a:path w="7620" h="461010">
                  <a:moveTo>
                    <a:pt x="7619" y="392556"/>
                  </a:moveTo>
                  <a:lnTo>
                    <a:pt x="0" y="392556"/>
                  </a:lnTo>
                  <a:lnTo>
                    <a:pt x="0" y="396240"/>
                  </a:lnTo>
                  <a:lnTo>
                    <a:pt x="7619" y="396240"/>
                  </a:lnTo>
                  <a:lnTo>
                    <a:pt x="7619" y="392556"/>
                  </a:lnTo>
                  <a:close/>
                </a:path>
              </a:pathLst>
            </a:custGeom>
            <a:solidFill>
              <a:srgbClr val="29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3628389" y="5673090"/>
              <a:ext cx="7620" cy="457834"/>
            </a:xfrm>
            <a:custGeom>
              <a:avLst/>
              <a:gdLst/>
              <a:ahLst/>
              <a:cxnLst/>
              <a:rect l="l" t="t" r="r" b="b"/>
              <a:pathLst>
                <a:path w="7620" h="457835">
                  <a:moveTo>
                    <a:pt x="7620" y="0"/>
                  </a:moveTo>
                  <a:lnTo>
                    <a:pt x="5080" y="0"/>
                  </a:lnTo>
                  <a:lnTo>
                    <a:pt x="508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57835">
                  <a:moveTo>
                    <a:pt x="7620" y="1270"/>
                  </a:moveTo>
                  <a:lnTo>
                    <a:pt x="3810" y="1270"/>
                  </a:lnTo>
                  <a:lnTo>
                    <a:pt x="3810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57835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57835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57835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57835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57835">
                  <a:moveTo>
                    <a:pt x="7620" y="17780"/>
                  </a:moveTo>
                  <a:lnTo>
                    <a:pt x="0" y="1778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17780"/>
                  </a:lnTo>
                  <a:close/>
                </a:path>
                <a:path w="7620" h="457835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57835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57835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57835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57835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57835">
                  <a:moveTo>
                    <a:pt x="7620" y="39370"/>
                  </a:moveTo>
                  <a:lnTo>
                    <a:pt x="0" y="3937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39370"/>
                  </a:lnTo>
                  <a:close/>
                </a:path>
                <a:path w="7620" h="457835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457835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457835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57835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57835">
                  <a:moveTo>
                    <a:pt x="7620" y="58420"/>
                  </a:moveTo>
                  <a:lnTo>
                    <a:pt x="0" y="5842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58420"/>
                  </a:lnTo>
                  <a:close/>
                </a:path>
                <a:path w="7620" h="457835">
                  <a:moveTo>
                    <a:pt x="7620" y="71120"/>
                  </a:moveTo>
                  <a:lnTo>
                    <a:pt x="0" y="7112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71120"/>
                  </a:lnTo>
                  <a:close/>
                </a:path>
                <a:path w="7620" h="457835">
                  <a:moveTo>
                    <a:pt x="7620" y="74930"/>
                  </a:moveTo>
                  <a:lnTo>
                    <a:pt x="0" y="7493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4930"/>
                  </a:lnTo>
                  <a:close/>
                </a:path>
                <a:path w="7620" h="457835">
                  <a:moveTo>
                    <a:pt x="7620" y="81280"/>
                  </a:moveTo>
                  <a:lnTo>
                    <a:pt x="0" y="812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1280"/>
                  </a:lnTo>
                  <a:close/>
                </a:path>
                <a:path w="7620" h="457835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57835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457835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57835">
                  <a:moveTo>
                    <a:pt x="762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6520"/>
                  </a:lnTo>
                  <a:close/>
                </a:path>
                <a:path w="7620" h="457835">
                  <a:moveTo>
                    <a:pt x="7620" y="100330"/>
                  </a:moveTo>
                  <a:lnTo>
                    <a:pt x="0" y="10033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0330"/>
                  </a:lnTo>
                  <a:close/>
                </a:path>
                <a:path w="7620" h="457835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57835">
                  <a:moveTo>
                    <a:pt x="7620" y="109220"/>
                  </a:moveTo>
                  <a:lnTo>
                    <a:pt x="0" y="109220"/>
                  </a:lnTo>
                  <a:lnTo>
                    <a:pt x="0" y="121920"/>
                  </a:lnTo>
                  <a:lnTo>
                    <a:pt x="7620" y="121920"/>
                  </a:lnTo>
                  <a:lnTo>
                    <a:pt x="7620" y="109220"/>
                  </a:lnTo>
                  <a:close/>
                </a:path>
                <a:path w="7620" h="457835">
                  <a:moveTo>
                    <a:pt x="762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7620" y="125730"/>
                  </a:lnTo>
                  <a:lnTo>
                    <a:pt x="7620" y="121920"/>
                  </a:lnTo>
                  <a:close/>
                </a:path>
                <a:path w="7620" h="457835">
                  <a:moveTo>
                    <a:pt x="762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25730"/>
                  </a:lnTo>
                  <a:close/>
                </a:path>
                <a:path w="7620" h="457835">
                  <a:moveTo>
                    <a:pt x="762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457835">
                  <a:moveTo>
                    <a:pt x="762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457835">
                  <a:moveTo>
                    <a:pt x="7620" y="134620"/>
                  </a:moveTo>
                  <a:lnTo>
                    <a:pt x="0" y="134620"/>
                  </a:lnTo>
                  <a:lnTo>
                    <a:pt x="0" y="135890"/>
                  </a:lnTo>
                  <a:lnTo>
                    <a:pt x="6350" y="135890"/>
                  </a:lnTo>
                  <a:lnTo>
                    <a:pt x="6350" y="137160"/>
                  </a:lnTo>
                  <a:lnTo>
                    <a:pt x="7620" y="137160"/>
                  </a:lnTo>
                  <a:lnTo>
                    <a:pt x="7620" y="134620"/>
                  </a:lnTo>
                  <a:close/>
                </a:path>
                <a:path w="7620" h="457835">
                  <a:moveTo>
                    <a:pt x="7620" y="199390"/>
                  </a:moveTo>
                  <a:lnTo>
                    <a:pt x="5080" y="199390"/>
                  </a:lnTo>
                  <a:lnTo>
                    <a:pt x="5080" y="200660"/>
                  </a:lnTo>
                  <a:lnTo>
                    <a:pt x="0" y="20066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57835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57835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57835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57835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57835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57835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57835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57835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57835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57835">
                  <a:moveTo>
                    <a:pt x="7620" y="229870"/>
                  </a:moveTo>
                  <a:lnTo>
                    <a:pt x="0" y="22987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29870"/>
                  </a:lnTo>
                  <a:close/>
                </a:path>
                <a:path w="7620" h="457835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57835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57835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57835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57835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57835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57835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57835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57835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57835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57835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57835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57835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57835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57835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457835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457835">
                  <a:moveTo>
                    <a:pt x="7620" y="287020"/>
                  </a:moveTo>
                  <a:lnTo>
                    <a:pt x="0" y="287020"/>
                  </a:lnTo>
                  <a:lnTo>
                    <a:pt x="0" y="299720"/>
                  </a:lnTo>
                  <a:lnTo>
                    <a:pt x="7620" y="299720"/>
                  </a:lnTo>
                  <a:lnTo>
                    <a:pt x="7620" y="287020"/>
                  </a:lnTo>
                  <a:close/>
                </a:path>
                <a:path w="7620" h="457835">
                  <a:moveTo>
                    <a:pt x="7620" y="299720"/>
                  </a:moveTo>
                  <a:lnTo>
                    <a:pt x="0" y="29972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299720"/>
                  </a:lnTo>
                  <a:close/>
                </a:path>
                <a:path w="7620" h="457835">
                  <a:moveTo>
                    <a:pt x="7620" y="328930"/>
                  </a:moveTo>
                  <a:lnTo>
                    <a:pt x="0" y="32893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28930"/>
                  </a:lnTo>
                  <a:close/>
                </a:path>
                <a:path w="7620" h="457835">
                  <a:moveTo>
                    <a:pt x="762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5280"/>
                  </a:lnTo>
                  <a:close/>
                </a:path>
                <a:path w="7620" h="457835">
                  <a:moveTo>
                    <a:pt x="762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7620" y="344170"/>
                  </a:lnTo>
                  <a:lnTo>
                    <a:pt x="7620" y="341630"/>
                  </a:lnTo>
                  <a:close/>
                </a:path>
                <a:path w="7620" h="457835">
                  <a:moveTo>
                    <a:pt x="7620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4170"/>
                  </a:lnTo>
                  <a:close/>
                </a:path>
                <a:path w="7620" h="457835">
                  <a:moveTo>
                    <a:pt x="762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7620" y="350520"/>
                  </a:lnTo>
                  <a:lnTo>
                    <a:pt x="7620" y="347980"/>
                  </a:lnTo>
                  <a:close/>
                </a:path>
                <a:path w="7620" h="457835">
                  <a:moveTo>
                    <a:pt x="762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0520"/>
                  </a:lnTo>
                  <a:close/>
                </a:path>
                <a:path w="7620" h="457835">
                  <a:moveTo>
                    <a:pt x="762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57835">
                  <a:moveTo>
                    <a:pt x="762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57835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57835">
                  <a:moveTo>
                    <a:pt x="7620" y="363220"/>
                  </a:moveTo>
                  <a:lnTo>
                    <a:pt x="0" y="363220"/>
                  </a:lnTo>
                  <a:lnTo>
                    <a:pt x="0" y="383540"/>
                  </a:lnTo>
                  <a:lnTo>
                    <a:pt x="7620" y="383540"/>
                  </a:lnTo>
                  <a:lnTo>
                    <a:pt x="7620" y="363220"/>
                  </a:lnTo>
                  <a:close/>
                </a:path>
                <a:path w="7620" h="457835">
                  <a:moveTo>
                    <a:pt x="7620" y="383540"/>
                  </a:moveTo>
                  <a:lnTo>
                    <a:pt x="0" y="383540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3540"/>
                  </a:lnTo>
                  <a:close/>
                </a:path>
                <a:path w="7620" h="457835">
                  <a:moveTo>
                    <a:pt x="7620" y="450977"/>
                  </a:moveTo>
                  <a:lnTo>
                    <a:pt x="0" y="450977"/>
                  </a:lnTo>
                  <a:lnTo>
                    <a:pt x="0" y="454660"/>
                  </a:lnTo>
                  <a:lnTo>
                    <a:pt x="1270" y="454660"/>
                  </a:lnTo>
                  <a:lnTo>
                    <a:pt x="1270" y="456057"/>
                  </a:lnTo>
                  <a:lnTo>
                    <a:pt x="5080" y="456057"/>
                  </a:lnTo>
                  <a:lnTo>
                    <a:pt x="5080" y="457327"/>
                  </a:lnTo>
                  <a:lnTo>
                    <a:pt x="7620" y="457327"/>
                  </a:lnTo>
                  <a:lnTo>
                    <a:pt x="7620" y="450977"/>
                  </a:lnTo>
                  <a:close/>
                </a:path>
                <a:path w="7620" h="457835">
                  <a:moveTo>
                    <a:pt x="762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20" y="450850"/>
                  </a:lnTo>
                  <a:lnTo>
                    <a:pt x="7620" y="444627"/>
                  </a:lnTo>
                  <a:close/>
                </a:path>
                <a:path w="7620" h="457835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8277"/>
                  </a:lnTo>
                  <a:close/>
                </a:path>
                <a:path w="7620" h="457835">
                  <a:moveTo>
                    <a:pt x="762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1927"/>
                  </a:lnTo>
                  <a:close/>
                </a:path>
                <a:path w="7620" h="457835">
                  <a:moveTo>
                    <a:pt x="7620" y="424307"/>
                  </a:moveTo>
                  <a:lnTo>
                    <a:pt x="0" y="42430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4307"/>
                  </a:lnTo>
                  <a:close/>
                </a:path>
                <a:path w="7620" h="457835">
                  <a:moveTo>
                    <a:pt x="7620" y="419227"/>
                  </a:moveTo>
                  <a:lnTo>
                    <a:pt x="0" y="419227"/>
                  </a:lnTo>
                  <a:lnTo>
                    <a:pt x="0" y="424180"/>
                  </a:lnTo>
                  <a:lnTo>
                    <a:pt x="7620" y="424180"/>
                  </a:lnTo>
                  <a:lnTo>
                    <a:pt x="7620" y="419227"/>
                  </a:lnTo>
                  <a:close/>
                </a:path>
                <a:path w="7620" h="457835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57835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57835">
                  <a:moveTo>
                    <a:pt x="762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0177"/>
                  </a:lnTo>
                  <a:close/>
                </a:path>
                <a:path w="7620" h="457835">
                  <a:moveTo>
                    <a:pt x="762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57835">
                  <a:moveTo>
                    <a:pt x="7620" y="390017"/>
                  </a:moveTo>
                  <a:lnTo>
                    <a:pt x="0" y="39001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90017"/>
                  </a:lnTo>
                  <a:close/>
                </a:path>
              </a:pathLst>
            </a:custGeom>
            <a:solidFill>
              <a:srgbClr val="26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3622039" y="5676900"/>
              <a:ext cx="6350" cy="450850"/>
            </a:xfrm>
            <a:custGeom>
              <a:avLst/>
              <a:gdLst/>
              <a:ahLst/>
              <a:cxnLst/>
              <a:rect l="l" t="t" r="r" b="b"/>
              <a:pathLst>
                <a:path w="6350" h="450850">
                  <a:moveTo>
                    <a:pt x="6350" y="0"/>
                  </a:moveTo>
                  <a:lnTo>
                    <a:pt x="3810" y="0"/>
                  </a:lnTo>
                  <a:lnTo>
                    <a:pt x="3810" y="1269"/>
                  </a:lnTo>
                  <a:lnTo>
                    <a:pt x="6350" y="1269"/>
                  </a:lnTo>
                  <a:lnTo>
                    <a:pt x="6350" y="0"/>
                  </a:lnTo>
                  <a:close/>
                </a:path>
                <a:path w="6350" h="450850">
                  <a:moveTo>
                    <a:pt x="635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1270"/>
                  </a:lnTo>
                  <a:close/>
                </a:path>
                <a:path w="6350" h="450850">
                  <a:moveTo>
                    <a:pt x="635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6350" y="7619"/>
                  </a:lnTo>
                  <a:lnTo>
                    <a:pt x="6350" y="3810"/>
                  </a:lnTo>
                  <a:close/>
                </a:path>
                <a:path w="6350" h="450850">
                  <a:moveTo>
                    <a:pt x="635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7620"/>
                  </a:lnTo>
                  <a:close/>
                </a:path>
                <a:path w="6350" h="450850">
                  <a:moveTo>
                    <a:pt x="635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6350" y="13969"/>
                  </a:lnTo>
                  <a:lnTo>
                    <a:pt x="6350" y="10160"/>
                  </a:lnTo>
                  <a:close/>
                </a:path>
                <a:path w="6350" h="450850">
                  <a:moveTo>
                    <a:pt x="6350" y="13970"/>
                  </a:moveTo>
                  <a:lnTo>
                    <a:pt x="0" y="13970"/>
                  </a:lnTo>
                  <a:lnTo>
                    <a:pt x="0" y="20319"/>
                  </a:lnTo>
                  <a:lnTo>
                    <a:pt x="6350" y="20319"/>
                  </a:lnTo>
                  <a:lnTo>
                    <a:pt x="6350" y="13970"/>
                  </a:lnTo>
                  <a:close/>
                </a:path>
                <a:path w="6350" h="450850">
                  <a:moveTo>
                    <a:pt x="635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20320"/>
                  </a:lnTo>
                  <a:close/>
                </a:path>
                <a:path w="6350" h="450850">
                  <a:moveTo>
                    <a:pt x="635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6350" y="26669"/>
                  </a:lnTo>
                  <a:lnTo>
                    <a:pt x="6350" y="22860"/>
                  </a:lnTo>
                  <a:close/>
                </a:path>
                <a:path w="6350" h="450850">
                  <a:moveTo>
                    <a:pt x="635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6670"/>
                  </a:lnTo>
                  <a:close/>
                </a:path>
                <a:path w="6350" h="450850">
                  <a:moveTo>
                    <a:pt x="635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6350" y="33019"/>
                  </a:lnTo>
                  <a:lnTo>
                    <a:pt x="6350" y="29210"/>
                  </a:lnTo>
                  <a:close/>
                </a:path>
                <a:path w="6350" h="450850">
                  <a:moveTo>
                    <a:pt x="635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33020"/>
                  </a:lnTo>
                  <a:close/>
                </a:path>
                <a:path w="6350" h="450850">
                  <a:moveTo>
                    <a:pt x="6350" y="35560"/>
                  </a:moveTo>
                  <a:lnTo>
                    <a:pt x="0" y="3556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5560"/>
                  </a:lnTo>
                  <a:close/>
                </a:path>
                <a:path w="6350" h="450850">
                  <a:moveTo>
                    <a:pt x="635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6350" y="45719"/>
                  </a:lnTo>
                  <a:lnTo>
                    <a:pt x="6350" y="41910"/>
                  </a:lnTo>
                  <a:close/>
                </a:path>
                <a:path w="6350" h="450850">
                  <a:moveTo>
                    <a:pt x="6350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5720"/>
                  </a:lnTo>
                  <a:close/>
                </a:path>
                <a:path w="6350" h="450850">
                  <a:moveTo>
                    <a:pt x="6350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6350" y="52069"/>
                  </a:lnTo>
                  <a:lnTo>
                    <a:pt x="6350" y="48260"/>
                  </a:lnTo>
                  <a:close/>
                </a:path>
                <a:path w="6350" h="450850">
                  <a:moveTo>
                    <a:pt x="6350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6350" y="54609"/>
                  </a:lnTo>
                  <a:lnTo>
                    <a:pt x="6350" y="52070"/>
                  </a:lnTo>
                  <a:close/>
                </a:path>
                <a:path w="6350" h="450850">
                  <a:moveTo>
                    <a:pt x="6350" y="54610"/>
                  </a:moveTo>
                  <a:lnTo>
                    <a:pt x="0" y="5461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54610"/>
                  </a:lnTo>
                  <a:close/>
                </a:path>
                <a:path w="6350" h="450850">
                  <a:moveTo>
                    <a:pt x="6350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6350" y="71119"/>
                  </a:lnTo>
                  <a:lnTo>
                    <a:pt x="6350" y="67310"/>
                  </a:lnTo>
                  <a:close/>
                </a:path>
                <a:path w="6350" h="450850">
                  <a:moveTo>
                    <a:pt x="6350" y="71120"/>
                  </a:moveTo>
                  <a:lnTo>
                    <a:pt x="0" y="71120"/>
                  </a:lnTo>
                  <a:lnTo>
                    <a:pt x="0" y="77469"/>
                  </a:lnTo>
                  <a:lnTo>
                    <a:pt x="6350" y="77469"/>
                  </a:lnTo>
                  <a:lnTo>
                    <a:pt x="6350" y="71120"/>
                  </a:lnTo>
                  <a:close/>
                </a:path>
                <a:path w="6350" h="450850">
                  <a:moveTo>
                    <a:pt x="6350" y="77470"/>
                  </a:moveTo>
                  <a:lnTo>
                    <a:pt x="0" y="77470"/>
                  </a:lnTo>
                  <a:lnTo>
                    <a:pt x="0" y="83819"/>
                  </a:lnTo>
                  <a:lnTo>
                    <a:pt x="6350" y="83819"/>
                  </a:lnTo>
                  <a:lnTo>
                    <a:pt x="6350" y="77470"/>
                  </a:lnTo>
                  <a:close/>
                </a:path>
                <a:path w="6350" h="450850">
                  <a:moveTo>
                    <a:pt x="6350" y="83820"/>
                  </a:moveTo>
                  <a:lnTo>
                    <a:pt x="0" y="8382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3820"/>
                  </a:lnTo>
                  <a:close/>
                </a:path>
                <a:path w="6350" h="450850">
                  <a:moveTo>
                    <a:pt x="6350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6350" y="90169"/>
                  </a:lnTo>
                  <a:lnTo>
                    <a:pt x="6350" y="86360"/>
                  </a:lnTo>
                  <a:close/>
                </a:path>
                <a:path w="6350" h="450850">
                  <a:moveTo>
                    <a:pt x="6350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90170"/>
                  </a:lnTo>
                  <a:close/>
                </a:path>
                <a:path w="6350" h="450850">
                  <a:moveTo>
                    <a:pt x="6350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6350" y="96519"/>
                  </a:lnTo>
                  <a:lnTo>
                    <a:pt x="6350" y="92710"/>
                  </a:lnTo>
                  <a:close/>
                </a:path>
                <a:path w="6350" h="450850">
                  <a:moveTo>
                    <a:pt x="6350" y="96520"/>
                  </a:moveTo>
                  <a:lnTo>
                    <a:pt x="0" y="96520"/>
                  </a:lnTo>
                  <a:lnTo>
                    <a:pt x="0" y="102869"/>
                  </a:lnTo>
                  <a:lnTo>
                    <a:pt x="6350" y="102869"/>
                  </a:lnTo>
                  <a:lnTo>
                    <a:pt x="6350" y="96520"/>
                  </a:lnTo>
                  <a:close/>
                </a:path>
                <a:path w="6350" h="450850">
                  <a:moveTo>
                    <a:pt x="6350" y="102870"/>
                  </a:moveTo>
                  <a:lnTo>
                    <a:pt x="0" y="10287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2870"/>
                  </a:lnTo>
                  <a:close/>
                </a:path>
                <a:path w="6350" h="450850">
                  <a:moveTo>
                    <a:pt x="6350" y="105410"/>
                  </a:moveTo>
                  <a:lnTo>
                    <a:pt x="0" y="105410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05410"/>
                  </a:lnTo>
                  <a:close/>
                </a:path>
                <a:path w="6350" h="450850">
                  <a:moveTo>
                    <a:pt x="6350" y="118110"/>
                  </a:moveTo>
                  <a:lnTo>
                    <a:pt x="0" y="118110"/>
                  </a:lnTo>
                  <a:lnTo>
                    <a:pt x="0" y="121919"/>
                  </a:lnTo>
                  <a:lnTo>
                    <a:pt x="6350" y="121919"/>
                  </a:lnTo>
                  <a:lnTo>
                    <a:pt x="6350" y="118110"/>
                  </a:lnTo>
                  <a:close/>
                </a:path>
                <a:path w="6350" h="450850">
                  <a:moveTo>
                    <a:pt x="6350" y="121920"/>
                  </a:moveTo>
                  <a:lnTo>
                    <a:pt x="0" y="121920"/>
                  </a:lnTo>
                  <a:lnTo>
                    <a:pt x="0" y="124459"/>
                  </a:lnTo>
                  <a:lnTo>
                    <a:pt x="6350" y="124459"/>
                  </a:lnTo>
                  <a:lnTo>
                    <a:pt x="6350" y="121920"/>
                  </a:lnTo>
                  <a:close/>
                </a:path>
                <a:path w="6350" h="450850">
                  <a:moveTo>
                    <a:pt x="6350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6350" y="128269"/>
                  </a:lnTo>
                  <a:lnTo>
                    <a:pt x="6350" y="124460"/>
                  </a:lnTo>
                  <a:close/>
                </a:path>
                <a:path w="6350" h="450850">
                  <a:moveTo>
                    <a:pt x="6350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6350" y="130809"/>
                  </a:lnTo>
                  <a:lnTo>
                    <a:pt x="6350" y="128270"/>
                  </a:lnTo>
                  <a:close/>
                </a:path>
                <a:path w="6350" h="450850">
                  <a:moveTo>
                    <a:pt x="6350" y="130810"/>
                  </a:moveTo>
                  <a:lnTo>
                    <a:pt x="5080" y="130810"/>
                  </a:lnTo>
                  <a:lnTo>
                    <a:pt x="5080" y="132080"/>
                  </a:lnTo>
                  <a:lnTo>
                    <a:pt x="6350" y="132080"/>
                  </a:lnTo>
                  <a:lnTo>
                    <a:pt x="6350" y="130810"/>
                  </a:lnTo>
                  <a:close/>
                </a:path>
                <a:path w="6350" h="450850">
                  <a:moveTo>
                    <a:pt x="6350" y="196850"/>
                  </a:moveTo>
                  <a:lnTo>
                    <a:pt x="5080" y="196850"/>
                  </a:lnTo>
                  <a:lnTo>
                    <a:pt x="5080" y="198119"/>
                  </a:lnTo>
                  <a:lnTo>
                    <a:pt x="6350" y="198119"/>
                  </a:lnTo>
                  <a:lnTo>
                    <a:pt x="6350" y="196850"/>
                  </a:lnTo>
                  <a:close/>
                </a:path>
                <a:path w="6350" h="450850">
                  <a:moveTo>
                    <a:pt x="6350" y="198120"/>
                  </a:moveTo>
                  <a:lnTo>
                    <a:pt x="1270" y="198120"/>
                  </a:lnTo>
                  <a:lnTo>
                    <a:pt x="1270" y="199390"/>
                  </a:lnTo>
                  <a:lnTo>
                    <a:pt x="0" y="19939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8120"/>
                  </a:lnTo>
                  <a:close/>
                </a:path>
                <a:path w="6350" h="450850">
                  <a:moveTo>
                    <a:pt x="635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6350" y="204469"/>
                  </a:lnTo>
                  <a:lnTo>
                    <a:pt x="6350" y="200660"/>
                  </a:lnTo>
                  <a:close/>
                </a:path>
                <a:path w="6350" h="450850">
                  <a:moveTo>
                    <a:pt x="6350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4470"/>
                  </a:lnTo>
                  <a:close/>
                </a:path>
                <a:path w="6350" h="450850">
                  <a:moveTo>
                    <a:pt x="6350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6350" y="210819"/>
                  </a:lnTo>
                  <a:lnTo>
                    <a:pt x="6350" y="207010"/>
                  </a:lnTo>
                  <a:close/>
                </a:path>
                <a:path w="6350" h="450850">
                  <a:moveTo>
                    <a:pt x="6350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10820"/>
                  </a:lnTo>
                  <a:close/>
                </a:path>
                <a:path w="6350" h="450850">
                  <a:moveTo>
                    <a:pt x="6350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6350" y="217169"/>
                  </a:lnTo>
                  <a:lnTo>
                    <a:pt x="6350" y="213360"/>
                  </a:lnTo>
                  <a:close/>
                </a:path>
                <a:path w="6350" h="450850">
                  <a:moveTo>
                    <a:pt x="6350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7170"/>
                  </a:lnTo>
                  <a:close/>
                </a:path>
                <a:path w="6350" h="450850">
                  <a:moveTo>
                    <a:pt x="6350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6350" y="223519"/>
                  </a:lnTo>
                  <a:lnTo>
                    <a:pt x="6350" y="219710"/>
                  </a:lnTo>
                  <a:close/>
                </a:path>
                <a:path w="6350" h="450850">
                  <a:moveTo>
                    <a:pt x="635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3520"/>
                  </a:lnTo>
                  <a:close/>
                </a:path>
                <a:path w="6350" h="450850">
                  <a:moveTo>
                    <a:pt x="6350" y="226060"/>
                  </a:moveTo>
                  <a:lnTo>
                    <a:pt x="0" y="226060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6060"/>
                  </a:lnTo>
                  <a:close/>
                </a:path>
                <a:path w="6350" h="450850">
                  <a:moveTo>
                    <a:pt x="6350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6350" y="236219"/>
                  </a:lnTo>
                  <a:lnTo>
                    <a:pt x="6350" y="232410"/>
                  </a:lnTo>
                  <a:close/>
                </a:path>
                <a:path w="6350" h="450850">
                  <a:moveTo>
                    <a:pt x="6350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6350" y="238759"/>
                  </a:lnTo>
                  <a:lnTo>
                    <a:pt x="6350" y="236220"/>
                  </a:lnTo>
                  <a:close/>
                </a:path>
                <a:path w="6350" h="450850">
                  <a:moveTo>
                    <a:pt x="6350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6350" y="242569"/>
                  </a:lnTo>
                  <a:lnTo>
                    <a:pt x="6350" y="238760"/>
                  </a:lnTo>
                  <a:close/>
                </a:path>
                <a:path w="6350" h="450850">
                  <a:moveTo>
                    <a:pt x="6350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42570"/>
                  </a:lnTo>
                  <a:close/>
                </a:path>
                <a:path w="6350" h="450850">
                  <a:moveTo>
                    <a:pt x="635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6350" y="248919"/>
                  </a:lnTo>
                  <a:lnTo>
                    <a:pt x="6350" y="245110"/>
                  </a:lnTo>
                  <a:close/>
                </a:path>
                <a:path w="6350" h="450850">
                  <a:moveTo>
                    <a:pt x="635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8920"/>
                  </a:lnTo>
                  <a:close/>
                </a:path>
                <a:path w="6350" h="450850">
                  <a:moveTo>
                    <a:pt x="635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6350" y="255269"/>
                  </a:lnTo>
                  <a:lnTo>
                    <a:pt x="6350" y="251460"/>
                  </a:lnTo>
                  <a:close/>
                </a:path>
                <a:path w="6350" h="450850">
                  <a:moveTo>
                    <a:pt x="635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5270"/>
                  </a:lnTo>
                  <a:close/>
                </a:path>
                <a:path w="6350" h="450850">
                  <a:moveTo>
                    <a:pt x="635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6350" y="261619"/>
                  </a:lnTo>
                  <a:lnTo>
                    <a:pt x="6350" y="257810"/>
                  </a:lnTo>
                  <a:close/>
                </a:path>
                <a:path w="6350" h="450850">
                  <a:moveTo>
                    <a:pt x="635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1620"/>
                  </a:lnTo>
                  <a:close/>
                </a:path>
                <a:path w="6350" h="450850">
                  <a:moveTo>
                    <a:pt x="635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6350" y="267969"/>
                  </a:lnTo>
                  <a:lnTo>
                    <a:pt x="6350" y="264160"/>
                  </a:lnTo>
                  <a:close/>
                </a:path>
                <a:path w="6350" h="450850">
                  <a:moveTo>
                    <a:pt x="635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7970"/>
                  </a:lnTo>
                  <a:close/>
                </a:path>
                <a:path w="6350" h="450850">
                  <a:moveTo>
                    <a:pt x="6350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6350" y="274319"/>
                  </a:lnTo>
                  <a:lnTo>
                    <a:pt x="6350" y="270510"/>
                  </a:lnTo>
                  <a:close/>
                </a:path>
                <a:path w="6350" h="450850">
                  <a:moveTo>
                    <a:pt x="6350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4320"/>
                  </a:lnTo>
                  <a:close/>
                </a:path>
                <a:path w="6350" h="450850">
                  <a:moveTo>
                    <a:pt x="6350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6350" y="280669"/>
                  </a:lnTo>
                  <a:lnTo>
                    <a:pt x="6350" y="276860"/>
                  </a:lnTo>
                  <a:close/>
                </a:path>
                <a:path w="6350" h="450850">
                  <a:moveTo>
                    <a:pt x="6350" y="280670"/>
                  </a:moveTo>
                  <a:lnTo>
                    <a:pt x="0" y="280670"/>
                  </a:lnTo>
                  <a:lnTo>
                    <a:pt x="0" y="283209"/>
                  </a:lnTo>
                  <a:lnTo>
                    <a:pt x="6350" y="283209"/>
                  </a:lnTo>
                  <a:lnTo>
                    <a:pt x="6350" y="280670"/>
                  </a:lnTo>
                  <a:close/>
                </a:path>
                <a:path w="6350" h="450850">
                  <a:moveTo>
                    <a:pt x="6350" y="283210"/>
                  </a:moveTo>
                  <a:lnTo>
                    <a:pt x="0" y="283210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83210"/>
                  </a:lnTo>
                  <a:close/>
                </a:path>
                <a:path w="6350" h="450850">
                  <a:moveTo>
                    <a:pt x="6350" y="295910"/>
                  </a:moveTo>
                  <a:lnTo>
                    <a:pt x="0" y="295910"/>
                  </a:lnTo>
                  <a:lnTo>
                    <a:pt x="0" y="325119"/>
                  </a:lnTo>
                  <a:lnTo>
                    <a:pt x="6350" y="325119"/>
                  </a:lnTo>
                  <a:lnTo>
                    <a:pt x="6350" y="295910"/>
                  </a:lnTo>
                  <a:close/>
                </a:path>
                <a:path w="6350" h="450850">
                  <a:moveTo>
                    <a:pt x="6350" y="325120"/>
                  </a:moveTo>
                  <a:lnTo>
                    <a:pt x="0" y="325120"/>
                  </a:lnTo>
                  <a:lnTo>
                    <a:pt x="0" y="331469"/>
                  </a:lnTo>
                  <a:lnTo>
                    <a:pt x="6350" y="331469"/>
                  </a:lnTo>
                  <a:lnTo>
                    <a:pt x="6350" y="325120"/>
                  </a:lnTo>
                  <a:close/>
                </a:path>
                <a:path w="6350" h="450850">
                  <a:moveTo>
                    <a:pt x="6350" y="331470"/>
                  </a:moveTo>
                  <a:lnTo>
                    <a:pt x="0" y="331470"/>
                  </a:lnTo>
                  <a:lnTo>
                    <a:pt x="0" y="337819"/>
                  </a:lnTo>
                  <a:lnTo>
                    <a:pt x="6350" y="337819"/>
                  </a:lnTo>
                  <a:lnTo>
                    <a:pt x="6350" y="331470"/>
                  </a:lnTo>
                  <a:close/>
                </a:path>
                <a:path w="6350" h="450850">
                  <a:moveTo>
                    <a:pt x="6350" y="337820"/>
                  </a:moveTo>
                  <a:lnTo>
                    <a:pt x="0" y="337820"/>
                  </a:lnTo>
                  <a:lnTo>
                    <a:pt x="0" y="340359"/>
                  </a:lnTo>
                  <a:lnTo>
                    <a:pt x="6350" y="340359"/>
                  </a:lnTo>
                  <a:lnTo>
                    <a:pt x="6350" y="337820"/>
                  </a:lnTo>
                  <a:close/>
                </a:path>
                <a:path w="6350" h="450850">
                  <a:moveTo>
                    <a:pt x="6350" y="340360"/>
                  </a:moveTo>
                  <a:lnTo>
                    <a:pt x="0" y="340360"/>
                  </a:lnTo>
                  <a:lnTo>
                    <a:pt x="0" y="344169"/>
                  </a:lnTo>
                  <a:lnTo>
                    <a:pt x="6350" y="344169"/>
                  </a:lnTo>
                  <a:lnTo>
                    <a:pt x="6350" y="340360"/>
                  </a:lnTo>
                  <a:close/>
                </a:path>
                <a:path w="6350" h="450850">
                  <a:moveTo>
                    <a:pt x="6350" y="344170"/>
                  </a:moveTo>
                  <a:lnTo>
                    <a:pt x="0" y="344170"/>
                  </a:lnTo>
                  <a:lnTo>
                    <a:pt x="0" y="346709"/>
                  </a:lnTo>
                  <a:lnTo>
                    <a:pt x="6350" y="346709"/>
                  </a:lnTo>
                  <a:lnTo>
                    <a:pt x="6350" y="344170"/>
                  </a:lnTo>
                  <a:close/>
                </a:path>
                <a:path w="6350" h="450850">
                  <a:moveTo>
                    <a:pt x="6350" y="346710"/>
                  </a:moveTo>
                  <a:lnTo>
                    <a:pt x="0" y="346710"/>
                  </a:lnTo>
                  <a:lnTo>
                    <a:pt x="0" y="350519"/>
                  </a:lnTo>
                  <a:lnTo>
                    <a:pt x="6350" y="350519"/>
                  </a:lnTo>
                  <a:lnTo>
                    <a:pt x="6350" y="346710"/>
                  </a:lnTo>
                  <a:close/>
                </a:path>
                <a:path w="6350" h="450850">
                  <a:moveTo>
                    <a:pt x="6350" y="350520"/>
                  </a:moveTo>
                  <a:lnTo>
                    <a:pt x="0" y="350520"/>
                  </a:lnTo>
                  <a:lnTo>
                    <a:pt x="0" y="353059"/>
                  </a:lnTo>
                  <a:lnTo>
                    <a:pt x="6350" y="353059"/>
                  </a:lnTo>
                  <a:lnTo>
                    <a:pt x="6350" y="350520"/>
                  </a:lnTo>
                  <a:close/>
                </a:path>
                <a:path w="6350" h="450850">
                  <a:moveTo>
                    <a:pt x="6350" y="353060"/>
                  </a:moveTo>
                  <a:lnTo>
                    <a:pt x="0" y="353060"/>
                  </a:lnTo>
                  <a:lnTo>
                    <a:pt x="0" y="356869"/>
                  </a:lnTo>
                  <a:lnTo>
                    <a:pt x="6350" y="356869"/>
                  </a:lnTo>
                  <a:lnTo>
                    <a:pt x="6350" y="353060"/>
                  </a:lnTo>
                  <a:close/>
                </a:path>
                <a:path w="6350" h="450850">
                  <a:moveTo>
                    <a:pt x="6350" y="356870"/>
                  </a:moveTo>
                  <a:lnTo>
                    <a:pt x="0" y="356870"/>
                  </a:lnTo>
                  <a:lnTo>
                    <a:pt x="0" y="359409"/>
                  </a:lnTo>
                  <a:lnTo>
                    <a:pt x="6350" y="359409"/>
                  </a:lnTo>
                  <a:lnTo>
                    <a:pt x="6350" y="356870"/>
                  </a:lnTo>
                  <a:close/>
                </a:path>
                <a:path w="6350" h="450850">
                  <a:moveTo>
                    <a:pt x="6350" y="359410"/>
                  </a:moveTo>
                  <a:lnTo>
                    <a:pt x="0" y="359410"/>
                  </a:lnTo>
                  <a:lnTo>
                    <a:pt x="0" y="379730"/>
                  </a:lnTo>
                  <a:lnTo>
                    <a:pt x="6350" y="379730"/>
                  </a:lnTo>
                  <a:lnTo>
                    <a:pt x="6350" y="359410"/>
                  </a:lnTo>
                  <a:close/>
                </a:path>
                <a:path w="6350" h="450850">
                  <a:moveTo>
                    <a:pt x="6350" y="379730"/>
                  </a:moveTo>
                  <a:lnTo>
                    <a:pt x="0" y="379730"/>
                  </a:lnTo>
                  <a:lnTo>
                    <a:pt x="0" y="386080"/>
                  </a:lnTo>
                  <a:lnTo>
                    <a:pt x="6350" y="386080"/>
                  </a:lnTo>
                  <a:lnTo>
                    <a:pt x="6350" y="379730"/>
                  </a:lnTo>
                  <a:close/>
                </a:path>
                <a:path w="6350" h="450850">
                  <a:moveTo>
                    <a:pt x="6350" y="447167"/>
                  </a:moveTo>
                  <a:lnTo>
                    <a:pt x="0" y="447167"/>
                  </a:lnTo>
                  <a:lnTo>
                    <a:pt x="0" y="449580"/>
                  </a:lnTo>
                  <a:lnTo>
                    <a:pt x="2539" y="449580"/>
                  </a:lnTo>
                  <a:lnTo>
                    <a:pt x="2539" y="450850"/>
                  </a:lnTo>
                  <a:lnTo>
                    <a:pt x="6350" y="450850"/>
                  </a:lnTo>
                  <a:lnTo>
                    <a:pt x="6350" y="447167"/>
                  </a:lnTo>
                  <a:close/>
                </a:path>
                <a:path w="6350" h="450850">
                  <a:moveTo>
                    <a:pt x="6350" y="440817"/>
                  </a:moveTo>
                  <a:lnTo>
                    <a:pt x="0" y="440817"/>
                  </a:lnTo>
                  <a:lnTo>
                    <a:pt x="0" y="447040"/>
                  </a:lnTo>
                  <a:lnTo>
                    <a:pt x="6350" y="447040"/>
                  </a:lnTo>
                  <a:lnTo>
                    <a:pt x="6350" y="440817"/>
                  </a:lnTo>
                  <a:close/>
                </a:path>
                <a:path w="6350" h="450850">
                  <a:moveTo>
                    <a:pt x="6350" y="434467"/>
                  </a:moveTo>
                  <a:lnTo>
                    <a:pt x="0" y="434467"/>
                  </a:lnTo>
                  <a:lnTo>
                    <a:pt x="0" y="440690"/>
                  </a:lnTo>
                  <a:lnTo>
                    <a:pt x="6350" y="440690"/>
                  </a:lnTo>
                  <a:lnTo>
                    <a:pt x="6350" y="434467"/>
                  </a:lnTo>
                  <a:close/>
                </a:path>
                <a:path w="6350" h="450850">
                  <a:moveTo>
                    <a:pt x="6350" y="428117"/>
                  </a:moveTo>
                  <a:lnTo>
                    <a:pt x="0" y="428117"/>
                  </a:lnTo>
                  <a:lnTo>
                    <a:pt x="0" y="434340"/>
                  </a:lnTo>
                  <a:lnTo>
                    <a:pt x="6350" y="434340"/>
                  </a:lnTo>
                  <a:lnTo>
                    <a:pt x="6350" y="428117"/>
                  </a:lnTo>
                  <a:close/>
                </a:path>
                <a:path w="6350" h="450850">
                  <a:moveTo>
                    <a:pt x="6350" y="420497"/>
                  </a:moveTo>
                  <a:lnTo>
                    <a:pt x="0" y="420497"/>
                  </a:lnTo>
                  <a:lnTo>
                    <a:pt x="0" y="427990"/>
                  </a:lnTo>
                  <a:lnTo>
                    <a:pt x="6350" y="427990"/>
                  </a:lnTo>
                  <a:lnTo>
                    <a:pt x="6350" y="420497"/>
                  </a:lnTo>
                  <a:close/>
                </a:path>
                <a:path w="6350" h="450850">
                  <a:moveTo>
                    <a:pt x="6350" y="415417"/>
                  </a:moveTo>
                  <a:lnTo>
                    <a:pt x="0" y="415417"/>
                  </a:lnTo>
                  <a:lnTo>
                    <a:pt x="0" y="420370"/>
                  </a:lnTo>
                  <a:lnTo>
                    <a:pt x="6350" y="420370"/>
                  </a:lnTo>
                  <a:lnTo>
                    <a:pt x="6350" y="415417"/>
                  </a:lnTo>
                  <a:close/>
                </a:path>
                <a:path w="6350" h="450850">
                  <a:moveTo>
                    <a:pt x="6350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6350" y="415290"/>
                  </a:lnTo>
                  <a:lnTo>
                    <a:pt x="6350" y="409067"/>
                  </a:lnTo>
                  <a:close/>
                </a:path>
                <a:path w="6350" h="450850">
                  <a:moveTo>
                    <a:pt x="6350" y="402717"/>
                  </a:moveTo>
                  <a:lnTo>
                    <a:pt x="0" y="402717"/>
                  </a:lnTo>
                  <a:lnTo>
                    <a:pt x="0" y="408940"/>
                  </a:lnTo>
                  <a:lnTo>
                    <a:pt x="6350" y="408940"/>
                  </a:lnTo>
                  <a:lnTo>
                    <a:pt x="6350" y="402717"/>
                  </a:lnTo>
                  <a:close/>
                </a:path>
                <a:path w="6350" h="450850">
                  <a:moveTo>
                    <a:pt x="6350" y="396367"/>
                  </a:moveTo>
                  <a:lnTo>
                    <a:pt x="0" y="396367"/>
                  </a:lnTo>
                  <a:lnTo>
                    <a:pt x="0" y="402590"/>
                  </a:lnTo>
                  <a:lnTo>
                    <a:pt x="6350" y="402590"/>
                  </a:lnTo>
                  <a:lnTo>
                    <a:pt x="6350" y="396367"/>
                  </a:lnTo>
                  <a:close/>
                </a:path>
                <a:path w="6350" h="450850">
                  <a:moveTo>
                    <a:pt x="6350" y="390017"/>
                  </a:moveTo>
                  <a:lnTo>
                    <a:pt x="0" y="390017"/>
                  </a:lnTo>
                  <a:lnTo>
                    <a:pt x="0" y="396240"/>
                  </a:lnTo>
                  <a:lnTo>
                    <a:pt x="6350" y="396240"/>
                  </a:lnTo>
                  <a:lnTo>
                    <a:pt x="6350" y="390017"/>
                  </a:lnTo>
                  <a:close/>
                </a:path>
                <a:path w="6350" h="450850">
                  <a:moveTo>
                    <a:pt x="6350" y="386206"/>
                  </a:moveTo>
                  <a:lnTo>
                    <a:pt x="0" y="386206"/>
                  </a:lnTo>
                  <a:lnTo>
                    <a:pt x="0" y="389890"/>
                  </a:lnTo>
                  <a:lnTo>
                    <a:pt x="6350" y="389890"/>
                  </a:lnTo>
                  <a:lnTo>
                    <a:pt x="6350" y="386206"/>
                  </a:lnTo>
                  <a:close/>
                </a:path>
              </a:pathLst>
            </a:custGeom>
            <a:solidFill>
              <a:srgbClr val="23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3614419" y="5680709"/>
              <a:ext cx="7620" cy="444500"/>
            </a:xfrm>
            <a:custGeom>
              <a:avLst/>
              <a:gdLst/>
              <a:ahLst/>
              <a:cxnLst/>
              <a:rect l="l" t="t" r="r" b="b"/>
              <a:pathLst>
                <a:path w="7620" h="444500">
                  <a:moveTo>
                    <a:pt x="7619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2539" y="1269"/>
                  </a:lnTo>
                  <a:lnTo>
                    <a:pt x="2539" y="253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0"/>
                  </a:lnTo>
                  <a:close/>
                </a:path>
                <a:path w="7620" h="444500">
                  <a:moveTo>
                    <a:pt x="7619" y="3810"/>
                  </a:moveTo>
                  <a:lnTo>
                    <a:pt x="0" y="3810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3810"/>
                  </a:lnTo>
                  <a:close/>
                </a:path>
                <a:path w="7620" h="444500">
                  <a:moveTo>
                    <a:pt x="761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6350"/>
                  </a:lnTo>
                  <a:close/>
                </a:path>
                <a:path w="7620" h="444500">
                  <a:moveTo>
                    <a:pt x="7619" y="10159"/>
                  </a:moveTo>
                  <a:lnTo>
                    <a:pt x="0" y="10159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0159"/>
                  </a:lnTo>
                  <a:close/>
                </a:path>
                <a:path w="7620" h="444500">
                  <a:moveTo>
                    <a:pt x="7619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6509"/>
                  </a:lnTo>
                  <a:close/>
                </a:path>
                <a:path w="7620" h="444500">
                  <a:moveTo>
                    <a:pt x="761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9050"/>
                  </a:lnTo>
                  <a:close/>
                </a:path>
                <a:path w="7620" h="444500">
                  <a:moveTo>
                    <a:pt x="7619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2859"/>
                  </a:lnTo>
                  <a:close/>
                </a:path>
                <a:path w="7620" h="444500">
                  <a:moveTo>
                    <a:pt x="7619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5400"/>
                  </a:lnTo>
                  <a:close/>
                </a:path>
                <a:path w="7620" h="444500">
                  <a:moveTo>
                    <a:pt x="7619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9209"/>
                  </a:lnTo>
                  <a:close/>
                </a:path>
                <a:path w="7620" h="444500">
                  <a:moveTo>
                    <a:pt x="7619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1750"/>
                  </a:lnTo>
                  <a:close/>
                </a:path>
                <a:path w="7620" h="444500">
                  <a:moveTo>
                    <a:pt x="7619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8100"/>
                  </a:lnTo>
                  <a:close/>
                </a:path>
                <a:path w="7620" h="444500">
                  <a:moveTo>
                    <a:pt x="7619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1909"/>
                  </a:lnTo>
                  <a:close/>
                </a:path>
                <a:path w="7620" h="444500">
                  <a:moveTo>
                    <a:pt x="7619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4450"/>
                  </a:lnTo>
                  <a:close/>
                </a:path>
                <a:path w="7620" h="444500">
                  <a:moveTo>
                    <a:pt x="7619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8259"/>
                  </a:lnTo>
                  <a:close/>
                </a:path>
                <a:path w="7620" h="444500">
                  <a:moveTo>
                    <a:pt x="7619" y="50800"/>
                  </a:moveTo>
                  <a:lnTo>
                    <a:pt x="0" y="50800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0800"/>
                  </a:lnTo>
                  <a:close/>
                </a:path>
                <a:path w="7620" h="444500">
                  <a:moveTo>
                    <a:pt x="7619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3500"/>
                  </a:lnTo>
                  <a:close/>
                </a:path>
                <a:path w="7620" h="444500">
                  <a:moveTo>
                    <a:pt x="7619" y="67309"/>
                  </a:moveTo>
                  <a:lnTo>
                    <a:pt x="0" y="67309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67309"/>
                  </a:lnTo>
                  <a:close/>
                </a:path>
                <a:path w="7620" h="444500">
                  <a:moveTo>
                    <a:pt x="7619" y="73659"/>
                  </a:moveTo>
                  <a:lnTo>
                    <a:pt x="0" y="73659"/>
                  </a:lnTo>
                  <a:lnTo>
                    <a:pt x="0" y="80009"/>
                  </a:lnTo>
                  <a:lnTo>
                    <a:pt x="7619" y="80009"/>
                  </a:lnTo>
                  <a:lnTo>
                    <a:pt x="7619" y="73659"/>
                  </a:lnTo>
                  <a:close/>
                </a:path>
                <a:path w="7620" h="444500">
                  <a:moveTo>
                    <a:pt x="7619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80009"/>
                  </a:lnTo>
                  <a:close/>
                </a:path>
                <a:path w="7620" h="444500">
                  <a:moveTo>
                    <a:pt x="7619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82550"/>
                  </a:lnTo>
                  <a:close/>
                </a:path>
                <a:path w="7620" h="444500">
                  <a:moveTo>
                    <a:pt x="7619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6359"/>
                  </a:lnTo>
                  <a:close/>
                </a:path>
                <a:path w="7620" h="444500">
                  <a:moveTo>
                    <a:pt x="7619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88900"/>
                  </a:lnTo>
                  <a:close/>
                </a:path>
                <a:path w="7620" h="444500">
                  <a:moveTo>
                    <a:pt x="7619" y="92709"/>
                  </a:moveTo>
                  <a:lnTo>
                    <a:pt x="0" y="92709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2709"/>
                  </a:lnTo>
                  <a:close/>
                </a:path>
                <a:path w="7620" h="444500">
                  <a:moveTo>
                    <a:pt x="7619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9059"/>
                  </a:lnTo>
                  <a:close/>
                </a:path>
                <a:path w="7620" h="444500">
                  <a:moveTo>
                    <a:pt x="7619" y="101600"/>
                  </a:moveTo>
                  <a:lnTo>
                    <a:pt x="0" y="101600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01600"/>
                  </a:lnTo>
                  <a:close/>
                </a:path>
                <a:path w="7620" h="444500">
                  <a:moveTo>
                    <a:pt x="7619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14300"/>
                  </a:lnTo>
                  <a:close/>
                </a:path>
                <a:path w="7620" h="444500">
                  <a:moveTo>
                    <a:pt x="7619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8109"/>
                  </a:lnTo>
                  <a:close/>
                </a:path>
                <a:path w="7620" h="444500">
                  <a:moveTo>
                    <a:pt x="7619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20650"/>
                  </a:lnTo>
                  <a:close/>
                </a:path>
                <a:path w="7620" h="444500">
                  <a:moveTo>
                    <a:pt x="7619" y="124459"/>
                  </a:moveTo>
                  <a:lnTo>
                    <a:pt x="0" y="124459"/>
                  </a:lnTo>
                  <a:lnTo>
                    <a:pt x="0" y="125729"/>
                  </a:lnTo>
                  <a:lnTo>
                    <a:pt x="3809" y="125729"/>
                  </a:lnTo>
                  <a:lnTo>
                    <a:pt x="3809" y="126999"/>
                  </a:lnTo>
                  <a:lnTo>
                    <a:pt x="7619" y="126999"/>
                  </a:lnTo>
                  <a:lnTo>
                    <a:pt x="7619" y="124459"/>
                  </a:lnTo>
                  <a:close/>
                </a:path>
                <a:path w="7620" h="444500">
                  <a:moveTo>
                    <a:pt x="7619" y="195579"/>
                  </a:moveTo>
                  <a:lnTo>
                    <a:pt x="6350" y="195579"/>
                  </a:lnTo>
                  <a:lnTo>
                    <a:pt x="6350" y="196849"/>
                  </a:lnTo>
                  <a:lnTo>
                    <a:pt x="7619" y="196849"/>
                  </a:lnTo>
                  <a:lnTo>
                    <a:pt x="7619" y="195579"/>
                  </a:lnTo>
                  <a:close/>
                </a:path>
                <a:path w="7620" h="444500">
                  <a:moveTo>
                    <a:pt x="7619" y="196850"/>
                  </a:moveTo>
                  <a:lnTo>
                    <a:pt x="3809" y="196850"/>
                  </a:lnTo>
                  <a:lnTo>
                    <a:pt x="3809" y="198119"/>
                  </a:lnTo>
                  <a:lnTo>
                    <a:pt x="1269" y="198119"/>
                  </a:lnTo>
                  <a:lnTo>
                    <a:pt x="1269" y="199389"/>
                  </a:lnTo>
                  <a:lnTo>
                    <a:pt x="0" y="199389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6850"/>
                  </a:lnTo>
                  <a:close/>
                </a:path>
                <a:path w="7620" h="444500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444500">
                  <a:moveTo>
                    <a:pt x="7619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3200"/>
                  </a:lnTo>
                  <a:close/>
                </a:path>
                <a:path w="7620" h="444500">
                  <a:moveTo>
                    <a:pt x="7619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7009"/>
                  </a:lnTo>
                  <a:close/>
                </a:path>
                <a:path w="7620" h="444500">
                  <a:moveTo>
                    <a:pt x="7619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9550"/>
                  </a:lnTo>
                  <a:close/>
                </a:path>
                <a:path w="7620" h="444500">
                  <a:moveTo>
                    <a:pt x="7619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3359"/>
                  </a:lnTo>
                  <a:close/>
                </a:path>
                <a:path w="7620" h="444500">
                  <a:moveTo>
                    <a:pt x="7619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5900"/>
                  </a:lnTo>
                  <a:close/>
                </a:path>
                <a:path w="7620" h="444500">
                  <a:moveTo>
                    <a:pt x="7619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9709"/>
                  </a:lnTo>
                  <a:close/>
                </a:path>
                <a:path w="7620" h="444500">
                  <a:moveTo>
                    <a:pt x="7619" y="222250"/>
                  </a:moveTo>
                  <a:lnTo>
                    <a:pt x="0" y="222250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2250"/>
                  </a:lnTo>
                  <a:close/>
                </a:path>
                <a:path w="7620" h="444500">
                  <a:moveTo>
                    <a:pt x="7619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8600"/>
                  </a:lnTo>
                  <a:close/>
                </a:path>
                <a:path w="7620" h="444500">
                  <a:moveTo>
                    <a:pt x="7619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2409"/>
                  </a:lnTo>
                  <a:close/>
                </a:path>
                <a:path w="7620" h="444500">
                  <a:moveTo>
                    <a:pt x="7619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4950"/>
                  </a:lnTo>
                  <a:close/>
                </a:path>
                <a:path w="7620" h="444500">
                  <a:moveTo>
                    <a:pt x="7619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8759"/>
                  </a:lnTo>
                  <a:close/>
                </a:path>
                <a:path w="7620" h="444500">
                  <a:moveTo>
                    <a:pt x="7619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1300"/>
                  </a:lnTo>
                  <a:close/>
                </a:path>
                <a:path w="7620" h="444500">
                  <a:moveTo>
                    <a:pt x="7619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5109"/>
                  </a:lnTo>
                  <a:close/>
                </a:path>
                <a:path w="7620" h="444500">
                  <a:moveTo>
                    <a:pt x="7619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7650"/>
                  </a:lnTo>
                  <a:close/>
                </a:path>
                <a:path w="7620" h="444500">
                  <a:moveTo>
                    <a:pt x="7619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1459"/>
                  </a:lnTo>
                  <a:close/>
                </a:path>
                <a:path w="7620" h="444500">
                  <a:moveTo>
                    <a:pt x="7619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4000"/>
                  </a:lnTo>
                  <a:close/>
                </a:path>
                <a:path w="7620" h="444500">
                  <a:moveTo>
                    <a:pt x="7619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7809"/>
                  </a:lnTo>
                  <a:close/>
                </a:path>
                <a:path w="7620" h="444500">
                  <a:moveTo>
                    <a:pt x="7619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0350"/>
                  </a:lnTo>
                  <a:close/>
                </a:path>
                <a:path w="7620" h="444500">
                  <a:moveTo>
                    <a:pt x="7619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4159"/>
                  </a:lnTo>
                  <a:close/>
                </a:path>
                <a:path w="7620" h="444500">
                  <a:moveTo>
                    <a:pt x="7619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6700"/>
                  </a:lnTo>
                  <a:close/>
                </a:path>
                <a:path w="7620" h="444500">
                  <a:moveTo>
                    <a:pt x="7619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70509"/>
                  </a:lnTo>
                  <a:close/>
                </a:path>
                <a:path w="7620" h="444500">
                  <a:moveTo>
                    <a:pt x="7619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3050"/>
                  </a:lnTo>
                  <a:close/>
                </a:path>
                <a:path w="7620" h="444500">
                  <a:moveTo>
                    <a:pt x="7619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6859"/>
                  </a:lnTo>
                  <a:close/>
                </a:path>
                <a:path w="7620" h="444500">
                  <a:moveTo>
                    <a:pt x="7619" y="279400"/>
                  </a:moveTo>
                  <a:lnTo>
                    <a:pt x="0" y="279400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79400"/>
                  </a:lnTo>
                  <a:close/>
                </a:path>
                <a:path w="7620" h="444500">
                  <a:moveTo>
                    <a:pt x="7619" y="292100"/>
                  </a:moveTo>
                  <a:lnTo>
                    <a:pt x="0" y="292100"/>
                  </a:lnTo>
                  <a:lnTo>
                    <a:pt x="0" y="321309"/>
                  </a:lnTo>
                  <a:lnTo>
                    <a:pt x="7619" y="321309"/>
                  </a:lnTo>
                  <a:lnTo>
                    <a:pt x="7619" y="292100"/>
                  </a:lnTo>
                  <a:close/>
                </a:path>
                <a:path w="7620" h="444500">
                  <a:moveTo>
                    <a:pt x="7619" y="321309"/>
                  </a:moveTo>
                  <a:lnTo>
                    <a:pt x="0" y="321309"/>
                  </a:lnTo>
                  <a:lnTo>
                    <a:pt x="0" y="327659"/>
                  </a:lnTo>
                  <a:lnTo>
                    <a:pt x="7619" y="327659"/>
                  </a:lnTo>
                  <a:lnTo>
                    <a:pt x="7619" y="321309"/>
                  </a:lnTo>
                  <a:close/>
                </a:path>
                <a:path w="7620" h="444500">
                  <a:moveTo>
                    <a:pt x="7619" y="327659"/>
                  </a:moveTo>
                  <a:lnTo>
                    <a:pt x="0" y="327659"/>
                  </a:lnTo>
                  <a:lnTo>
                    <a:pt x="0" y="334009"/>
                  </a:lnTo>
                  <a:lnTo>
                    <a:pt x="7619" y="334009"/>
                  </a:lnTo>
                  <a:lnTo>
                    <a:pt x="7619" y="327659"/>
                  </a:lnTo>
                  <a:close/>
                </a:path>
                <a:path w="7620" h="444500">
                  <a:moveTo>
                    <a:pt x="7619" y="334009"/>
                  </a:moveTo>
                  <a:lnTo>
                    <a:pt x="0" y="33400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4009"/>
                  </a:lnTo>
                  <a:close/>
                </a:path>
                <a:path w="7620" h="444500">
                  <a:moveTo>
                    <a:pt x="7619" y="336550"/>
                  </a:moveTo>
                  <a:lnTo>
                    <a:pt x="0" y="336550"/>
                  </a:lnTo>
                  <a:lnTo>
                    <a:pt x="0" y="340359"/>
                  </a:lnTo>
                  <a:lnTo>
                    <a:pt x="7619" y="340359"/>
                  </a:lnTo>
                  <a:lnTo>
                    <a:pt x="7619" y="336550"/>
                  </a:lnTo>
                  <a:close/>
                </a:path>
                <a:path w="7620" h="444500">
                  <a:moveTo>
                    <a:pt x="7619" y="340359"/>
                  </a:moveTo>
                  <a:lnTo>
                    <a:pt x="0" y="340359"/>
                  </a:lnTo>
                  <a:lnTo>
                    <a:pt x="0" y="342899"/>
                  </a:lnTo>
                  <a:lnTo>
                    <a:pt x="7619" y="342899"/>
                  </a:lnTo>
                  <a:lnTo>
                    <a:pt x="7619" y="340359"/>
                  </a:lnTo>
                  <a:close/>
                </a:path>
                <a:path w="7620" h="444500">
                  <a:moveTo>
                    <a:pt x="7619" y="342900"/>
                  </a:moveTo>
                  <a:lnTo>
                    <a:pt x="0" y="342900"/>
                  </a:lnTo>
                  <a:lnTo>
                    <a:pt x="0" y="346709"/>
                  </a:lnTo>
                  <a:lnTo>
                    <a:pt x="7619" y="346709"/>
                  </a:lnTo>
                  <a:lnTo>
                    <a:pt x="7619" y="342900"/>
                  </a:lnTo>
                  <a:close/>
                </a:path>
                <a:path w="7620" h="444500">
                  <a:moveTo>
                    <a:pt x="7619" y="346709"/>
                  </a:moveTo>
                  <a:lnTo>
                    <a:pt x="0" y="346709"/>
                  </a:lnTo>
                  <a:lnTo>
                    <a:pt x="0" y="349249"/>
                  </a:lnTo>
                  <a:lnTo>
                    <a:pt x="7619" y="349249"/>
                  </a:lnTo>
                  <a:lnTo>
                    <a:pt x="7619" y="346709"/>
                  </a:lnTo>
                  <a:close/>
                </a:path>
                <a:path w="7620" h="444500">
                  <a:moveTo>
                    <a:pt x="7619" y="349250"/>
                  </a:moveTo>
                  <a:lnTo>
                    <a:pt x="0" y="349250"/>
                  </a:lnTo>
                  <a:lnTo>
                    <a:pt x="0" y="353059"/>
                  </a:lnTo>
                  <a:lnTo>
                    <a:pt x="7619" y="353059"/>
                  </a:lnTo>
                  <a:lnTo>
                    <a:pt x="7619" y="349250"/>
                  </a:lnTo>
                  <a:close/>
                </a:path>
                <a:path w="7620" h="444500">
                  <a:moveTo>
                    <a:pt x="7619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53059"/>
                  </a:lnTo>
                  <a:close/>
                </a:path>
                <a:path w="7620" h="444500">
                  <a:moveTo>
                    <a:pt x="7619" y="355600"/>
                  </a:moveTo>
                  <a:lnTo>
                    <a:pt x="0" y="355600"/>
                  </a:lnTo>
                  <a:lnTo>
                    <a:pt x="0" y="375919"/>
                  </a:lnTo>
                  <a:lnTo>
                    <a:pt x="7619" y="375919"/>
                  </a:lnTo>
                  <a:lnTo>
                    <a:pt x="7619" y="355600"/>
                  </a:lnTo>
                  <a:close/>
                </a:path>
                <a:path w="7620" h="444500">
                  <a:moveTo>
                    <a:pt x="7619" y="375919"/>
                  </a:moveTo>
                  <a:lnTo>
                    <a:pt x="0" y="375919"/>
                  </a:lnTo>
                  <a:lnTo>
                    <a:pt x="0" y="382269"/>
                  </a:lnTo>
                  <a:lnTo>
                    <a:pt x="7619" y="382269"/>
                  </a:lnTo>
                  <a:lnTo>
                    <a:pt x="7619" y="375919"/>
                  </a:lnTo>
                  <a:close/>
                </a:path>
                <a:path w="7620" h="444500">
                  <a:moveTo>
                    <a:pt x="7619" y="443356"/>
                  </a:moveTo>
                  <a:lnTo>
                    <a:pt x="3809" y="443356"/>
                  </a:lnTo>
                  <a:lnTo>
                    <a:pt x="3809" y="444499"/>
                  </a:lnTo>
                  <a:lnTo>
                    <a:pt x="7619" y="444499"/>
                  </a:lnTo>
                  <a:lnTo>
                    <a:pt x="7619" y="443356"/>
                  </a:lnTo>
                  <a:close/>
                </a:path>
                <a:path w="7620" h="444500">
                  <a:moveTo>
                    <a:pt x="7619" y="437006"/>
                  </a:moveTo>
                  <a:lnTo>
                    <a:pt x="0" y="437006"/>
                  </a:lnTo>
                  <a:lnTo>
                    <a:pt x="0" y="443356"/>
                  </a:lnTo>
                  <a:lnTo>
                    <a:pt x="3809" y="443356"/>
                  </a:lnTo>
                  <a:lnTo>
                    <a:pt x="7619" y="443229"/>
                  </a:lnTo>
                  <a:lnTo>
                    <a:pt x="7619" y="437006"/>
                  </a:lnTo>
                  <a:close/>
                </a:path>
                <a:path w="7620" h="444500">
                  <a:moveTo>
                    <a:pt x="7619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19" y="436879"/>
                  </a:lnTo>
                  <a:lnTo>
                    <a:pt x="7619" y="430656"/>
                  </a:lnTo>
                  <a:close/>
                </a:path>
                <a:path w="7620" h="444500">
                  <a:moveTo>
                    <a:pt x="7619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19" y="430529"/>
                  </a:lnTo>
                  <a:lnTo>
                    <a:pt x="7619" y="424306"/>
                  </a:lnTo>
                  <a:close/>
                </a:path>
                <a:path w="7620" h="444500">
                  <a:moveTo>
                    <a:pt x="7619" y="416686"/>
                  </a:moveTo>
                  <a:lnTo>
                    <a:pt x="0" y="416686"/>
                  </a:lnTo>
                  <a:lnTo>
                    <a:pt x="0" y="424179"/>
                  </a:lnTo>
                  <a:lnTo>
                    <a:pt x="7619" y="424179"/>
                  </a:lnTo>
                  <a:lnTo>
                    <a:pt x="7619" y="416686"/>
                  </a:lnTo>
                  <a:close/>
                </a:path>
                <a:path w="7620" h="444500">
                  <a:moveTo>
                    <a:pt x="7619" y="411606"/>
                  </a:moveTo>
                  <a:lnTo>
                    <a:pt x="0" y="411606"/>
                  </a:lnTo>
                  <a:lnTo>
                    <a:pt x="0" y="416559"/>
                  </a:lnTo>
                  <a:lnTo>
                    <a:pt x="7619" y="416559"/>
                  </a:lnTo>
                  <a:lnTo>
                    <a:pt x="7619" y="411606"/>
                  </a:lnTo>
                  <a:close/>
                </a:path>
                <a:path w="7620" h="444500">
                  <a:moveTo>
                    <a:pt x="7619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19" y="411479"/>
                  </a:lnTo>
                  <a:lnTo>
                    <a:pt x="7619" y="405256"/>
                  </a:lnTo>
                  <a:close/>
                </a:path>
                <a:path w="7620" h="444500">
                  <a:moveTo>
                    <a:pt x="7619" y="398906"/>
                  </a:moveTo>
                  <a:lnTo>
                    <a:pt x="0" y="398906"/>
                  </a:lnTo>
                  <a:lnTo>
                    <a:pt x="0" y="405129"/>
                  </a:lnTo>
                  <a:lnTo>
                    <a:pt x="7619" y="405129"/>
                  </a:lnTo>
                  <a:lnTo>
                    <a:pt x="7619" y="398906"/>
                  </a:lnTo>
                  <a:close/>
                </a:path>
                <a:path w="7620" h="444500">
                  <a:moveTo>
                    <a:pt x="7619" y="392556"/>
                  </a:moveTo>
                  <a:lnTo>
                    <a:pt x="0" y="392556"/>
                  </a:lnTo>
                  <a:lnTo>
                    <a:pt x="0" y="398779"/>
                  </a:lnTo>
                  <a:lnTo>
                    <a:pt x="7619" y="398779"/>
                  </a:lnTo>
                  <a:lnTo>
                    <a:pt x="7619" y="392556"/>
                  </a:lnTo>
                  <a:close/>
                </a:path>
                <a:path w="7620" h="444500">
                  <a:moveTo>
                    <a:pt x="7619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19" y="392429"/>
                  </a:lnTo>
                  <a:lnTo>
                    <a:pt x="7619" y="386206"/>
                  </a:lnTo>
                  <a:close/>
                </a:path>
                <a:path w="7620" h="444500">
                  <a:moveTo>
                    <a:pt x="7619" y="382396"/>
                  </a:moveTo>
                  <a:lnTo>
                    <a:pt x="0" y="382396"/>
                  </a:lnTo>
                  <a:lnTo>
                    <a:pt x="0" y="386079"/>
                  </a:lnTo>
                  <a:lnTo>
                    <a:pt x="7619" y="386079"/>
                  </a:lnTo>
                  <a:lnTo>
                    <a:pt x="7619" y="382396"/>
                  </a:lnTo>
                  <a:close/>
                </a:path>
              </a:pathLst>
            </a:custGeom>
            <a:solidFill>
              <a:srgbClr val="20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3606800" y="5684519"/>
              <a:ext cx="7620" cy="440055"/>
            </a:xfrm>
            <a:custGeom>
              <a:avLst/>
              <a:gdLst/>
              <a:ahLst/>
              <a:cxnLst/>
              <a:rect l="l" t="t" r="r" b="b"/>
              <a:pathLst>
                <a:path w="7620" h="440054">
                  <a:moveTo>
                    <a:pt x="762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5079" y="1269"/>
                  </a:lnTo>
                  <a:lnTo>
                    <a:pt x="5079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40054">
                  <a:moveTo>
                    <a:pt x="7620" y="2539"/>
                  </a:moveTo>
                  <a:lnTo>
                    <a:pt x="3810" y="2539"/>
                  </a:lnTo>
                  <a:lnTo>
                    <a:pt x="3810" y="3809"/>
                  </a:lnTo>
                  <a:lnTo>
                    <a:pt x="2539" y="3809"/>
                  </a:lnTo>
                  <a:lnTo>
                    <a:pt x="2539" y="5079"/>
                  </a:lnTo>
                  <a:lnTo>
                    <a:pt x="1270" y="5079"/>
                  </a:lnTo>
                  <a:lnTo>
                    <a:pt x="127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40054">
                  <a:moveTo>
                    <a:pt x="7620" y="6349"/>
                  </a:moveTo>
                  <a:lnTo>
                    <a:pt x="0" y="634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6349"/>
                  </a:lnTo>
                  <a:close/>
                </a:path>
                <a:path w="7620" h="440054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40054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40054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40054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40054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40054">
                  <a:moveTo>
                    <a:pt x="7620" y="27939"/>
                  </a:moveTo>
                  <a:lnTo>
                    <a:pt x="0" y="2793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27939"/>
                  </a:lnTo>
                  <a:close/>
                </a:path>
                <a:path w="7620" h="440054">
                  <a:moveTo>
                    <a:pt x="762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4289"/>
                  </a:lnTo>
                  <a:close/>
                </a:path>
                <a:path w="7620" h="440054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40054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40054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40054">
                  <a:moveTo>
                    <a:pt x="7620" y="46989"/>
                  </a:moveTo>
                  <a:lnTo>
                    <a:pt x="0" y="4698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46989"/>
                  </a:lnTo>
                  <a:close/>
                </a:path>
                <a:path w="7620" h="440054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440054">
                  <a:moveTo>
                    <a:pt x="7620" y="63499"/>
                  </a:moveTo>
                  <a:lnTo>
                    <a:pt x="0" y="6349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3499"/>
                  </a:lnTo>
                  <a:close/>
                </a:path>
                <a:path w="7620" h="440054">
                  <a:moveTo>
                    <a:pt x="7620" y="69849"/>
                  </a:moveTo>
                  <a:lnTo>
                    <a:pt x="0" y="6984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69849"/>
                  </a:lnTo>
                  <a:close/>
                </a:path>
                <a:path w="7620" h="440054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440054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40054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40054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40054">
                  <a:moveTo>
                    <a:pt x="762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88899"/>
                  </a:lnTo>
                  <a:close/>
                </a:path>
                <a:path w="7620" h="440054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40054">
                  <a:moveTo>
                    <a:pt x="7620" y="97789"/>
                  </a:moveTo>
                  <a:lnTo>
                    <a:pt x="0" y="9778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97789"/>
                  </a:lnTo>
                  <a:close/>
                </a:path>
                <a:path w="7620" h="440054">
                  <a:moveTo>
                    <a:pt x="7620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0489"/>
                  </a:lnTo>
                  <a:close/>
                </a:path>
                <a:path w="7620" h="440054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40054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40054">
                  <a:moveTo>
                    <a:pt x="7620" y="120649"/>
                  </a:moveTo>
                  <a:lnTo>
                    <a:pt x="3810" y="120649"/>
                  </a:lnTo>
                  <a:lnTo>
                    <a:pt x="3810" y="121919"/>
                  </a:lnTo>
                  <a:lnTo>
                    <a:pt x="7620" y="121919"/>
                  </a:lnTo>
                  <a:lnTo>
                    <a:pt x="7620" y="120649"/>
                  </a:lnTo>
                  <a:close/>
                </a:path>
                <a:path w="7620" h="440054">
                  <a:moveTo>
                    <a:pt x="7620" y="195579"/>
                  </a:moveTo>
                  <a:lnTo>
                    <a:pt x="6350" y="195579"/>
                  </a:lnTo>
                  <a:lnTo>
                    <a:pt x="6350" y="196849"/>
                  </a:lnTo>
                  <a:lnTo>
                    <a:pt x="7620" y="196849"/>
                  </a:lnTo>
                  <a:lnTo>
                    <a:pt x="7620" y="195579"/>
                  </a:lnTo>
                  <a:close/>
                </a:path>
                <a:path w="7620" h="440054">
                  <a:moveTo>
                    <a:pt x="7620" y="196849"/>
                  </a:moveTo>
                  <a:lnTo>
                    <a:pt x="3810" y="196849"/>
                  </a:lnTo>
                  <a:lnTo>
                    <a:pt x="3810" y="198119"/>
                  </a:lnTo>
                  <a:lnTo>
                    <a:pt x="2539" y="198119"/>
                  </a:lnTo>
                  <a:lnTo>
                    <a:pt x="2539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40054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40054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40054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40054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40054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40054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40054">
                  <a:moveTo>
                    <a:pt x="7620" y="218439"/>
                  </a:moveTo>
                  <a:lnTo>
                    <a:pt x="0" y="21843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18439"/>
                  </a:lnTo>
                  <a:close/>
                </a:path>
                <a:path w="7620" h="440054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40054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40054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40054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40054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40054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40054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40054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40054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40054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40054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40054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40054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40054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40054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40054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40054">
                  <a:moveTo>
                    <a:pt x="7620" y="275589"/>
                  </a:moveTo>
                  <a:lnTo>
                    <a:pt x="0" y="27558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75589"/>
                  </a:lnTo>
                  <a:close/>
                </a:path>
                <a:path w="7620" h="440054">
                  <a:moveTo>
                    <a:pt x="7620" y="288289"/>
                  </a:moveTo>
                  <a:lnTo>
                    <a:pt x="0" y="28828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288289"/>
                  </a:lnTo>
                  <a:close/>
                </a:path>
                <a:path w="7620" h="440054">
                  <a:moveTo>
                    <a:pt x="7620" y="317499"/>
                  </a:moveTo>
                  <a:lnTo>
                    <a:pt x="0" y="31749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17499"/>
                  </a:lnTo>
                  <a:close/>
                </a:path>
                <a:path w="7620" h="440054">
                  <a:moveTo>
                    <a:pt x="7620" y="323849"/>
                  </a:moveTo>
                  <a:lnTo>
                    <a:pt x="0" y="32384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3849"/>
                  </a:lnTo>
                  <a:close/>
                </a:path>
                <a:path w="7620" h="440054">
                  <a:moveTo>
                    <a:pt x="7620" y="330199"/>
                  </a:moveTo>
                  <a:lnTo>
                    <a:pt x="0" y="330199"/>
                  </a:lnTo>
                  <a:lnTo>
                    <a:pt x="0" y="332739"/>
                  </a:lnTo>
                  <a:lnTo>
                    <a:pt x="7620" y="332739"/>
                  </a:lnTo>
                  <a:lnTo>
                    <a:pt x="7620" y="330199"/>
                  </a:lnTo>
                  <a:close/>
                </a:path>
                <a:path w="7620" h="440054">
                  <a:moveTo>
                    <a:pt x="7620" y="332739"/>
                  </a:moveTo>
                  <a:lnTo>
                    <a:pt x="0" y="33273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2739"/>
                  </a:lnTo>
                  <a:close/>
                </a:path>
                <a:path w="7620" h="440054">
                  <a:moveTo>
                    <a:pt x="7620" y="336549"/>
                  </a:moveTo>
                  <a:lnTo>
                    <a:pt x="0" y="336549"/>
                  </a:lnTo>
                  <a:lnTo>
                    <a:pt x="0" y="339089"/>
                  </a:lnTo>
                  <a:lnTo>
                    <a:pt x="7620" y="339089"/>
                  </a:lnTo>
                  <a:lnTo>
                    <a:pt x="7620" y="336549"/>
                  </a:lnTo>
                  <a:close/>
                </a:path>
                <a:path w="7620" h="440054">
                  <a:moveTo>
                    <a:pt x="7620" y="339089"/>
                  </a:moveTo>
                  <a:lnTo>
                    <a:pt x="0" y="33908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9089"/>
                  </a:lnTo>
                  <a:close/>
                </a:path>
                <a:path w="7620" h="440054">
                  <a:moveTo>
                    <a:pt x="7620" y="342899"/>
                  </a:moveTo>
                  <a:lnTo>
                    <a:pt x="0" y="342899"/>
                  </a:lnTo>
                  <a:lnTo>
                    <a:pt x="0" y="345439"/>
                  </a:lnTo>
                  <a:lnTo>
                    <a:pt x="7620" y="345439"/>
                  </a:lnTo>
                  <a:lnTo>
                    <a:pt x="7620" y="342899"/>
                  </a:lnTo>
                  <a:close/>
                </a:path>
                <a:path w="7620" h="440054">
                  <a:moveTo>
                    <a:pt x="7620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5439"/>
                  </a:lnTo>
                  <a:close/>
                </a:path>
                <a:path w="7620" h="440054">
                  <a:moveTo>
                    <a:pt x="7620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7620" y="351789"/>
                  </a:lnTo>
                  <a:lnTo>
                    <a:pt x="7620" y="349249"/>
                  </a:lnTo>
                  <a:close/>
                </a:path>
                <a:path w="7620" h="440054">
                  <a:moveTo>
                    <a:pt x="7620" y="351789"/>
                  </a:moveTo>
                  <a:lnTo>
                    <a:pt x="0" y="351789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51789"/>
                  </a:lnTo>
                  <a:close/>
                </a:path>
                <a:path w="7620" h="440054">
                  <a:moveTo>
                    <a:pt x="7620" y="372109"/>
                  </a:moveTo>
                  <a:lnTo>
                    <a:pt x="0" y="372109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2109"/>
                  </a:lnTo>
                  <a:close/>
                </a:path>
                <a:path w="7620" h="440054">
                  <a:moveTo>
                    <a:pt x="7620" y="433196"/>
                  </a:moveTo>
                  <a:lnTo>
                    <a:pt x="0" y="433196"/>
                  </a:lnTo>
                  <a:lnTo>
                    <a:pt x="0" y="435609"/>
                  </a:lnTo>
                  <a:lnTo>
                    <a:pt x="2539" y="435609"/>
                  </a:lnTo>
                  <a:lnTo>
                    <a:pt x="2539" y="436879"/>
                  </a:lnTo>
                  <a:lnTo>
                    <a:pt x="5079" y="436879"/>
                  </a:lnTo>
                  <a:lnTo>
                    <a:pt x="5079" y="438276"/>
                  </a:lnTo>
                  <a:lnTo>
                    <a:pt x="6350" y="438276"/>
                  </a:lnTo>
                  <a:lnTo>
                    <a:pt x="6350" y="439546"/>
                  </a:lnTo>
                  <a:lnTo>
                    <a:pt x="7620" y="439546"/>
                  </a:lnTo>
                  <a:lnTo>
                    <a:pt x="7620" y="433196"/>
                  </a:lnTo>
                  <a:close/>
                </a:path>
                <a:path w="7620" h="440054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40054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40054">
                  <a:moveTo>
                    <a:pt x="7620" y="412876"/>
                  </a:moveTo>
                  <a:lnTo>
                    <a:pt x="0" y="41287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2876"/>
                  </a:lnTo>
                  <a:close/>
                </a:path>
                <a:path w="7620" h="440054">
                  <a:moveTo>
                    <a:pt x="7620" y="407796"/>
                  </a:moveTo>
                  <a:lnTo>
                    <a:pt x="0" y="407796"/>
                  </a:lnTo>
                  <a:lnTo>
                    <a:pt x="0" y="412749"/>
                  </a:lnTo>
                  <a:lnTo>
                    <a:pt x="7620" y="412749"/>
                  </a:lnTo>
                  <a:lnTo>
                    <a:pt x="7620" y="407796"/>
                  </a:lnTo>
                  <a:close/>
                </a:path>
                <a:path w="7620" h="440054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40054">
                  <a:moveTo>
                    <a:pt x="7620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5096"/>
                  </a:lnTo>
                  <a:close/>
                </a:path>
                <a:path w="7620" h="440054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40054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2396"/>
                  </a:lnTo>
                  <a:close/>
                </a:path>
                <a:path w="7620" h="440054">
                  <a:moveTo>
                    <a:pt x="7620" y="378586"/>
                  </a:moveTo>
                  <a:lnTo>
                    <a:pt x="0" y="37858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8586"/>
                  </a:lnTo>
                  <a:close/>
                </a:path>
              </a:pathLst>
            </a:custGeom>
            <a:solidFill>
              <a:srgbClr val="1D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3599180" y="5692140"/>
              <a:ext cx="7620" cy="426720"/>
            </a:xfrm>
            <a:custGeom>
              <a:avLst/>
              <a:gdLst/>
              <a:ahLst/>
              <a:cxnLst/>
              <a:rect l="l" t="t" r="r" b="b"/>
              <a:pathLst>
                <a:path w="7620" h="426720">
                  <a:moveTo>
                    <a:pt x="7620" y="0"/>
                  </a:moveTo>
                  <a:lnTo>
                    <a:pt x="635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26720">
                  <a:moveTo>
                    <a:pt x="7620" y="1270"/>
                  </a:moveTo>
                  <a:lnTo>
                    <a:pt x="5080" y="1270"/>
                  </a:lnTo>
                  <a:lnTo>
                    <a:pt x="5080" y="2540"/>
                  </a:lnTo>
                  <a:lnTo>
                    <a:pt x="3810" y="254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26720">
                  <a:moveTo>
                    <a:pt x="7620" y="5080"/>
                  </a:moveTo>
                  <a:lnTo>
                    <a:pt x="1270" y="508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26720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26720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26720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26720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26720">
                  <a:moveTo>
                    <a:pt x="7620" y="20320"/>
                  </a:moveTo>
                  <a:lnTo>
                    <a:pt x="0" y="2032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0320"/>
                  </a:lnTo>
                  <a:close/>
                </a:path>
                <a:path w="7620" h="426720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26720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26720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26720">
                  <a:moveTo>
                    <a:pt x="762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30"/>
                  </a:lnTo>
                  <a:close/>
                </a:path>
                <a:path w="7620" h="426720">
                  <a:moveTo>
                    <a:pt x="7620" y="39370"/>
                  </a:moveTo>
                  <a:lnTo>
                    <a:pt x="0" y="3937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39370"/>
                  </a:lnTo>
                  <a:close/>
                </a:path>
                <a:path w="7620" h="426720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26720">
                  <a:moveTo>
                    <a:pt x="7620" y="55880"/>
                  </a:moveTo>
                  <a:lnTo>
                    <a:pt x="0" y="5588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5880"/>
                  </a:lnTo>
                  <a:close/>
                </a:path>
                <a:path w="7620" h="426720">
                  <a:moveTo>
                    <a:pt x="7620" y="62230"/>
                  </a:moveTo>
                  <a:lnTo>
                    <a:pt x="0" y="6223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2230"/>
                  </a:lnTo>
                  <a:close/>
                </a:path>
                <a:path w="7620" h="426720">
                  <a:moveTo>
                    <a:pt x="762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20" y="71120"/>
                  </a:lnTo>
                  <a:lnTo>
                    <a:pt x="7620" y="68580"/>
                  </a:lnTo>
                  <a:close/>
                </a:path>
                <a:path w="7620" h="426720">
                  <a:moveTo>
                    <a:pt x="7620" y="71120"/>
                  </a:moveTo>
                  <a:lnTo>
                    <a:pt x="0" y="7112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71120"/>
                  </a:lnTo>
                  <a:close/>
                </a:path>
                <a:path w="7620" h="426720">
                  <a:moveTo>
                    <a:pt x="7620" y="74930"/>
                  </a:moveTo>
                  <a:lnTo>
                    <a:pt x="0" y="7493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74930"/>
                  </a:lnTo>
                  <a:close/>
                </a:path>
                <a:path w="7620" h="426720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426720">
                  <a:moveTo>
                    <a:pt x="7620" y="81280"/>
                  </a:moveTo>
                  <a:lnTo>
                    <a:pt x="0" y="812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1280"/>
                  </a:lnTo>
                  <a:close/>
                </a:path>
                <a:path w="7620" h="426720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26720">
                  <a:moveTo>
                    <a:pt x="7620" y="90170"/>
                  </a:moveTo>
                  <a:lnTo>
                    <a:pt x="0" y="9017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90170"/>
                  </a:lnTo>
                  <a:close/>
                </a:path>
                <a:path w="7620" h="426720">
                  <a:moveTo>
                    <a:pt x="762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426720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26720">
                  <a:moveTo>
                    <a:pt x="7620" y="109220"/>
                  </a:moveTo>
                  <a:lnTo>
                    <a:pt x="0" y="109220"/>
                  </a:lnTo>
                  <a:lnTo>
                    <a:pt x="0" y="111760"/>
                  </a:lnTo>
                  <a:lnTo>
                    <a:pt x="2540" y="111760"/>
                  </a:lnTo>
                  <a:lnTo>
                    <a:pt x="2540" y="113030"/>
                  </a:lnTo>
                  <a:lnTo>
                    <a:pt x="7620" y="113030"/>
                  </a:lnTo>
                  <a:lnTo>
                    <a:pt x="7620" y="109220"/>
                  </a:lnTo>
                  <a:close/>
                </a:path>
                <a:path w="7620" h="426720">
                  <a:moveTo>
                    <a:pt x="7620" y="191770"/>
                  </a:moveTo>
                  <a:lnTo>
                    <a:pt x="6350" y="191770"/>
                  </a:lnTo>
                  <a:lnTo>
                    <a:pt x="6350" y="193040"/>
                  </a:lnTo>
                  <a:lnTo>
                    <a:pt x="3810" y="193040"/>
                  </a:lnTo>
                  <a:lnTo>
                    <a:pt x="3810" y="194310"/>
                  </a:lnTo>
                  <a:lnTo>
                    <a:pt x="1270" y="194310"/>
                  </a:lnTo>
                  <a:lnTo>
                    <a:pt x="127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26720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26720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26720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26720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26720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26720">
                  <a:moveTo>
                    <a:pt x="7620" y="210820"/>
                  </a:moveTo>
                  <a:lnTo>
                    <a:pt x="0" y="21082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0820"/>
                  </a:lnTo>
                  <a:close/>
                </a:path>
                <a:path w="7620" h="426720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26720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26720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26720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426720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426720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26720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26720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26720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26720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26720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26720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26720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26720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26720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26720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26720">
                  <a:moveTo>
                    <a:pt x="7620" y="267970"/>
                  </a:moveTo>
                  <a:lnTo>
                    <a:pt x="0" y="26797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67970"/>
                  </a:lnTo>
                  <a:close/>
                </a:path>
                <a:path w="7620" h="426720">
                  <a:moveTo>
                    <a:pt x="7620" y="280670"/>
                  </a:moveTo>
                  <a:lnTo>
                    <a:pt x="0" y="28067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280670"/>
                  </a:lnTo>
                  <a:close/>
                </a:path>
                <a:path w="7620" h="426720">
                  <a:moveTo>
                    <a:pt x="7620" y="309880"/>
                  </a:moveTo>
                  <a:lnTo>
                    <a:pt x="0" y="30988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09880"/>
                  </a:lnTo>
                  <a:close/>
                </a:path>
                <a:path w="7620" h="426720">
                  <a:moveTo>
                    <a:pt x="7620" y="316230"/>
                  </a:moveTo>
                  <a:lnTo>
                    <a:pt x="0" y="31623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16230"/>
                  </a:lnTo>
                  <a:close/>
                </a:path>
                <a:path w="7620" h="426720">
                  <a:moveTo>
                    <a:pt x="7620" y="322580"/>
                  </a:moveTo>
                  <a:lnTo>
                    <a:pt x="0" y="322580"/>
                  </a:lnTo>
                  <a:lnTo>
                    <a:pt x="0" y="325120"/>
                  </a:lnTo>
                  <a:lnTo>
                    <a:pt x="7620" y="325120"/>
                  </a:lnTo>
                  <a:lnTo>
                    <a:pt x="7620" y="322580"/>
                  </a:lnTo>
                  <a:close/>
                </a:path>
                <a:path w="7620" h="426720">
                  <a:moveTo>
                    <a:pt x="7620" y="325120"/>
                  </a:moveTo>
                  <a:lnTo>
                    <a:pt x="0" y="32512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5120"/>
                  </a:lnTo>
                  <a:close/>
                </a:path>
                <a:path w="7620" h="426720">
                  <a:moveTo>
                    <a:pt x="7620" y="328930"/>
                  </a:moveTo>
                  <a:lnTo>
                    <a:pt x="0" y="328930"/>
                  </a:lnTo>
                  <a:lnTo>
                    <a:pt x="0" y="331470"/>
                  </a:lnTo>
                  <a:lnTo>
                    <a:pt x="7620" y="331470"/>
                  </a:lnTo>
                  <a:lnTo>
                    <a:pt x="7620" y="328930"/>
                  </a:lnTo>
                  <a:close/>
                </a:path>
                <a:path w="7620" h="426720">
                  <a:moveTo>
                    <a:pt x="7620" y="331470"/>
                  </a:moveTo>
                  <a:lnTo>
                    <a:pt x="0" y="33147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31470"/>
                  </a:lnTo>
                  <a:close/>
                </a:path>
                <a:path w="7620" h="426720">
                  <a:moveTo>
                    <a:pt x="7620" y="335280"/>
                  </a:moveTo>
                  <a:lnTo>
                    <a:pt x="0" y="335280"/>
                  </a:lnTo>
                  <a:lnTo>
                    <a:pt x="0" y="337820"/>
                  </a:lnTo>
                  <a:lnTo>
                    <a:pt x="7620" y="337820"/>
                  </a:lnTo>
                  <a:lnTo>
                    <a:pt x="7620" y="335280"/>
                  </a:lnTo>
                  <a:close/>
                </a:path>
                <a:path w="7620" h="426720">
                  <a:moveTo>
                    <a:pt x="7620" y="337820"/>
                  </a:moveTo>
                  <a:lnTo>
                    <a:pt x="0" y="33782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7820"/>
                  </a:lnTo>
                  <a:close/>
                </a:path>
                <a:path w="7620" h="426720">
                  <a:moveTo>
                    <a:pt x="762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7620" y="344170"/>
                  </a:lnTo>
                  <a:lnTo>
                    <a:pt x="7620" y="341630"/>
                  </a:lnTo>
                  <a:close/>
                </a:path>
                <a:path w="7620" h="426720">
                  <a:moveTo>
                    <a:pt x="7620" y="344170"/>
                  </a:moveTo>
                  <a:lnTo>
                    <a:pt x="0" y="34417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44170"/>
                  </a:lnTo>
                  <a:close/>
                </a:path>
                <a:path w="7620" h="426720">
                  <a:moveTo>
                    <a:pt x="7620" y="364490"/>
                  </a:moveTo>
                  <a:lnTo>
                    <a:pt x="0" y="36449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4490"/>
                  </a:lnTo>
                  <a:close/>
                </a:path>
                <a:path w="7620" h="426720">
                  <a:moveTo>
                    <a:pt x="7620" y="425577"/>
                  </a:moveTo>
                  <a:lnTo>
                    <a:pt x="3810" y="425577"/>
                  </a:lnTo>
                  <a:lnTo>
                    <a:pt x="3810" y="426720"/>
                  </a:lnTo>
                  <a:lnTo>
                    <a:pt x="7620" y="426720"/>
                  </a:lnTo>
                  <a:lnTo>
                    <a:pt x="7620" y="425577"/>
                  </a:lnTo>
                  <a:close/>
                </a:path>
                <a:path w="7620" h="426720">
                  <a:moveTo>
                    <a:pt x="7620" y="419227"/>
                  </a:moveTo>
                  <a:lnTo>
                    <a:pt x="0" y="419227"/>
                  </a:lnTo>
                  <a:lnTo>
                    <a:pt x="0" y="424307"/>
                  </a:lnTo>
                  <a:lnTo>
                    <a:pt x="2540" y="424307"/>
                  </a:lnTo>
                  <a:lnTo>
                    <a:pt x="2540" y="425577"/>
                  </a:lnTo>
                  <a:lnTo>
                    <a:pt x="3810" y="425577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26720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26720">
                  <a:moveTo>
                    <a:pt x="7620" y="405257"/>
                  </a:moveTo>
                  <a:lnTo>
                    <a:pt x="0" y="40525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5257"/>
                  </a:lnTo>
                  <a:close/>
                </a:path>
                <a:path w="7620" h="426720">
                  <a:moveTo>
                    <a:pt x="7620" y="400177"/>
                  </a:moveTo>
                  <a:lnTo>
                    <a:pt x="0" y="400177"/>
                  </a:lnTo>
                  <a:lnTo>
                    <a:pt x="0" y="405130"/>
                  </a:lnTo>
                  <a:lnTo>
                    <a:pt x="7620" y="405130"/>
                  </a:lnTo>
                  <a:lnTo>
                    <a:pt x="7620" y="400177"/>
                  </a:lnTo>
                  <a:close/>
                </a:path>
                <a:path w="7620" h="426720">
                  <a:moveTo>
                    <a:pt x="762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26720">
                  <a:moveTo>
                    <a:pt x="762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7477"/>
                  </a:lnTo>
                  <a:close/>
                </a:path>
                <a:path w="7620" h="426720">
                  <a:moveTo>
                    <a:pt x="762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7620" y="387350"/>
                  </a:lnTo>
                  <a:lnTo>
                    <a:pt x="7620" y="381127"/>
                  </a:lnTo>
                  <a:close/>
                </a:path>
                <a:path w="7620" h="426720">
                  <a:moveTo>
                    <a:pt x="7620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7620" y="381000"/>
                  </a:lnTo>
                  <a:lnTo>
                    <a:pt x="7620" y="374777"/>
                  </a:lnTo>
                  <a:close/>
                </a:path>
                <a:path w="7620" h="426720">
                  <a:moveTo>
                    <a:pt x="7620" y="370967"/>
                  </a:moveTo>
                  <a:lnTo>
                    <a:pt x="0" y="370967"/>
                  </a:lnTo>
                  <a:lnTo>
                    <a:pt x="0" y="374650"/>
                  </a:lnTo>
                  <a:lnTo>
                    <a:pt x="7620" y="374650"/>
                  </a:lnTo>
                  <a:lnTo>
                    <a:pt x="7620" y="370967"/>
                  </a:lnTo>
                  <a:close/>
                </a:path>
              </a:pathLst>
            </a:custGeom>
            <a:solidFill>
              <a:srgbClr val="1A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3591559" y="5699759"/>
              <a:ext cx="7620" cy="415290"/>
            </a:xfrm>
            <a:custGeom>
              <a:avLst/>
              <a:gdLst/>
              <a:ahLst/>
              <a:cxnLst/>
              <a:rect l="l" t="t" r="r" b="b"/>
              <a:pathLst>
                <a:path w="7620" h="415289">
                  <a:moveTo>
                    <a:pt x="7619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5079" y="1269"/>
                  </a:lnTo>
                  <a:lnTo>
                    <a:pt x="5079" y="2539"/>
                  </a:lnTo>
                  <a:lnTo>
                    <a:pt x="3810" y="2539"/>
                  </a:lnTo>
                  <a:lnTo>
                    <a:pt x="3810" y="3809"/>
                  </a:lnTo>
                  <a:lnTo>
                    <a:pt x="7619" y="3809"/>
                  </a:lnTo>
                  <a:lnTo>
                    <a:pt x="7619" y="0"/>
                  </a:lnTo>
                  <a:close/>
                </a:path>
                <a:path w="7620" h="415289">
                  <a:moveTo>
                    <a:pt x="7619" y="3809"/>
                  </a:moveTo>
                  <a:lnTo>
                    <a:pt x="2539" y="3809"/>
                  </a:lnTo>
                  <a:lnTo>
                    <a:pt x="2539" y="5079"/>
                  </a:lnTo>
                  <a:lnTo>
                    <a:pt x="1269" y="5079"/>
                  </a:lnTo>
                  <a:lnTo>
                    <a:pt x="1269" y="6349"/>
                  </a:lnTo>
                  <a:lnTo>
                    <a:pt x="7619" y="6349"/>
                  </a:lnTo>
                  <a:lnTo>
                    <a:pt x="7619" y="3809"/>
                  </a:lnTo>
                  <a:close/>
                </a:path>
                <a:path w="7620" h="415289">
                  <a:moveTo>
                    <a:pt x="761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6350"/>
                  </a:lnTo>
                  <a:close/>
                </a:path>
                <a:path w="7620" h="415289">
                  <a:moveTo>
                    <a:pt x="7619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10159"/>
                  </a:lnTo>
                  <a:close/>
                </a:path>
                <a:path w="7620" h="415289">
                  <a:moveTo>
                    <a:pt x="7619" y="12700"/>
                  </a:moveTo>
                  <a:lnTo>
                    <a:pt x="0" y="12700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2700"/>
                  </a:lnTo>
                  <a:close/>
                </a:path>
                <a:path w="7620" h="415289">
                  <a:moveTo>
                    <a:pt x="761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9050"/>
                  </a:lnTo>
                  <a:close/>
                </a:path>
                <a:path w="7620" h="415289">
                  <a:moveTo>
                    <a:pt x="7619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2859"/>
                  </a:lnTo>
                  <a:close/>
                </a:path>
                <a:path w="7620" h="415289">
                  <a:moveTo>
                    <a:pt x="7619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5400"/>
                  </a:lnTo>
                  <a:close/>
                </a:path>
                <a:path w="7620" h="415289">
                  <a:moveTo>
                    <a:pt x="7619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9209"/>
                  </a:lnTo>
                  <a:close/>
                </a:path>
                <a:path w="7620" h="415289">
                  <a:moveTo>
                    <a:pt x="7619" y="31750"/>
                  </a:moveTo>
                  <a:lnTo>
                    <a:pt x="0" y="31750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31750"/>
                  </a:lnTo>
                  <a:close/>
                </a:path>
                <a:path w="7620" h="415289">
                  <a:moveTo>
                    <a:pt x="7619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4450"/>
                  </a:lnTo>
                  <a:close/>
                </a:path>
                <a:path w="7620" h="415289">
                  <a:moveTo>
                    <a:pt x="7619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7619" y="54609"/>
                  </a:lnTo>
                  <a:lnTo>
                    <a:pt x="7619" y="48259"/>
                  </a:lnTo>
                  <a:close/>
                </a:path>
                <a:path w="7620" h="415289">
                  <a:moveTo>
                    <a:pt x="7619" y="54609"/>
                  </a:moveTo>
                  <a:lnTo>
                    <a:pt x="0" y="54609"/>
                  </a:lnTo>
                  <a:lnTo>
                    <a:pt x="0" y="60959"/>
                  </a:lnTo>
                  <a:lnTo>
                    <a:pt x="7619" y="60959"/>
                  </a:lnTo>
                  <a:lnTo>
                    <a:pt x="7619" y="54609"/>
                  </a:lnTo>
                  <a:close/>
                </a:path>
                <a:path w="7620" h="415289">
                  <a:moveTo>
                    <a:pt x="7619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60959"/>
                  </a:lnTo>
                  <a:close/>
                </a:path>
                <a:path w="7620" h="415289">
                  <a:moveTo>
                    <a:pt x="7619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3500"/>
                  </a:lnTo>
                  <a:close/>
                </a:path>
                <a:path w="7620" h="415289">
                  <a:moveTo>
                    <a:pt x="7619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7309"/>
                  </a:lnTo>
                  <a:close/>
                </a:path>
                <a:path w="7620" h="415289">
                  <a:moveTo>
                    <a:pt x="7619" y="69850"/>
                  </a:moveTo>
                  <a:lnTo>
                    <a:pt x="0" y="69850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69850"/>
                  </a:lnTo>
                  <a:close/>
                </a:path>
                <a:path w="7620" h="415289">
                  <a:moveTo>
                    <a:pt x="7619" y="73659"/>
                  </a:moveTo>
                  <a:lnTo>
                    <a:pt x="0" y="73659"/>
                  </a:lnTo>
                  <a:lnTo>
                    <a:pt x="0" y="80009"/>
                  </a:lnTo>
                  <a:lnTo>
                    <a:pt x="7619" y="80009"/>
                  </a:lnTo>
                  <a:lnTo>
                    <a:pt x="7619" y="73659"/>
                  </a:lnTo>
                  <a:close/>
                </a:path>
                <a:path w="7620" h="415289">
                  <a:moveTo>
                    <a:pt x="7619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80009"/>
                  </a:lnTo>
                  <a:close/>
                </a:path>
                <a:path w="7620" h="415289">
                  <a:moveTo>
                    <a:pt x="7619" y="82550"/>
                  </a:moveTo>
                  <a:lnTo>
                    <a:pt x="0" y="82550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82550"/>
                  </a:lnTo>
                  <a:close/>
                </a:path>
                <a:path w="7620" h="415289">
                  <a:moveTo>
                    <a:pt x="7619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5250"/>
                  </a:lnTo>
                  <a:close/>
                </a:path>
                <a:path w="7620" h="415289">
                  <a:moveTo>
                    <a:pt x="7619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9059"/>
                  </a:lnTo>
                  <a:close/>
                </a:path>
                <a:path w="7620" h="415289">
                  <a:moveTo>
                    <a:pt x="7619" y="101600"/>
                  </a:moveTo>
                  <a:lnTo>
                    <a:pt x="0" y="101600"/>
                  </a:lnTo>
                  <a:lnTo>
                    <a:pt x="0" y="102869"/>
                  </a:lnTo>
                  <a:lnTo>
                    <a:pt x="2539" y="102869"/>
                  </a:lnTo>
                  <a:lnTo>
                    <a:pt x="2539" y="104139"/>
                  </a:lnTo>
                  <a:lnTo>
                    <a:pt x="7619" y="104139"/>
                  </a:lnTo>
                  <a:lnTo>
                    <a:pt x="7619" y="101600"/>
                  </a:lnTo>
                  <a:close/>
                </a:path>
                <a:path w="7620" h="415289">
                  <a:moveTo>
                    <a:pt x="7619" y="189229"/>
                  </a:moveTo>
                  <a:lnTo>
                    <a:pt x="5079" y="189229"/>
                  </a:lnTo>
                  <a:lnTo>
                    <a:pt x="5079" y="190499"/>
                  </a:lnTo>
                  <a:lnTo>
                    <a:pt x="7619" y="190499"/>
                  </a:lnTo>
                  <a:lnTo>
                    <a:pt x="7619" y="189229"/>
                  </a:lnTo>
                  <a:close/>
                </a:path>
                <a:path w="7620" h="415289">
                  <a:moveTo>
                    <a:pt x="7619" y="190500"/>
                  </a:moveTo>
                  <a:lnTo>
                    <a:pt x="3810" y="190500"/>
                  </a:lnTo>
                  <a:lnTo>
                    <a:pt x="3810" y="191769"/>
                  </a:lnTo>
                  <a:lnTo>
                    <a:pt x="2539" y="191769"/>
                  </a:lnTo>
                  <a:lnTo>
                    <a:pt x="2539" y="193039"/>
                  </a:lnTo>
                  <a:lnTo>
                    <a:pt x="0" y="193039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0500"/>
                  </a:lnTo>
                  <a:close/>
                </a:path>
                <a:path w="7620" h="415289">
                  <a:moveTo>
                    <a:pt x="7619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4309"/>
                  </a:lnTo>
                  <a:close/>
                </a:path>
                <a:path w="7620" h="415289">
                  <a:moveTo>
                    <a:pt x="7619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6850"/>
                  </a:lnTo>
                  <a:close/>
                </a:path>
                <a:path w="7620" h="415289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415289">
                  <a:moveTo>
                    <a:pt x="7619" y="203200"/>
                  </a:moveTo>
                  <a:lnTo>
                    <a:pt x="0" y="203200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3200"/>
                  </a:lnTo>
                  <a:close/>
                </a:path>
                <a:path w="7620" h="415289">
                  <a:moveTo>
                    <a:pt x="7619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9550"/>
                  </a:lnTo>
                  <a:close/>
                </a:path>
                <a:path w="7620" h="415289">
                  <a:moveTo>
                    <a:pt x="7619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3359"/>
                  </a:lnTo>
                  <a:close/>
                </a:path>
                <a:path w="7620" h="415289">
                  <a:moveTo>
                    <a:pt x="7619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5900"/>
                  </a:lnTo>
                  <a:close/>
                </a:path>
                <a:path w="7620" h="415289">
                  <a:moveTo>
                    <a:pt x="7619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9709"/>
                  </a:lnTo>
                  <a:close/>
                </a:path>
                <a:path w="7620" h="415289">
                  <a:moveTo>
                    <a:pt x="7619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2250"/>
                  </a:lnTo>
                  <a:close/>
                </a:path>
                <a:path w="7620" h="415289">
                  <a:moveTo>
                    <a:pt x="7619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6059"/>
                  </a:lnTo>
                  <a:close/>
                </a:path>
                <a:path w="7620" h="415289">
                  <a:moveTo>
                    <a:pt x="7619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8600"/>
                  </a:lnTo>
                  <a:close/>
                </a:path>
                <a:path w="7620" h="415289">
                  <a:moveTo>
                    <a:pt x="7619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2409"/>
                  </a:lnTo>
                  <a:close/>
                </a:path>
                <a:path w="7620" h="415289">
                  <a:moveTo>
                    <a:pt x="7619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4950"/>
                  </a:lnTo>
                  <a:close/>
                </a:path>
                <a:path w="7620" h="415289">
                  <a:moveTo>
                    <a:pt x="7619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8759"/>
                  </a:lnTo>
                  <a:close/>
                </a:path>
                <a:path w="7620" h="415289">
                  <a:moveTo>
                    <a:pt x="7619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1300"/>
                  </a:lnTo>
                  <a:close/>
                </a:path>
                <a:path w="7620" h="415289">
                  <a:moveTo>
                    <a:pt x="7619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5109"/>
                  </a:lnTo>
                  <a:close/>
                </a:path>
                <a:path w="7620" h="415289">
                  <a:moveTo>
                    <a:pt x="7619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7650"/>
                  </a:lnTo>
                  <a:close/>
                </a:path>
                <a:path w="7620" h="415289">
                  <a:moveTo>
                    <a:pt x="7619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1459"/>
                  </a:lnTo>
                  <a:close/>
                </a:path>
                <a:path w="7620" h="415289">
                  <a:moveTo>
                    <a:pt x="7619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4000"/>
                  </a:lnTo>
                  <a:close/>
                </a:path>
                <a:path w="7620" h="415289">
                  <a:moveTo>
                    <a:pt x="7619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7809"/>
                  </a:lnTo>
                  <a:close/>
                </a:path>
                <a:path w="7620" h="415289">
                  <a:moveTo>
                    <a:pt x="7619" y="260350"/>
                  </a:moveTo>
                  <a:lnTo>
                    <a:pt x="0" y="260350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0350"/>
                  </a:lnTo>
                  <a:close/>
                </a:path>
                <a:path w="7620" h="415289">
                  <a:moveTo>
                    <a:pt x="7619" y="273050"/>
                  </a:moveTo>
                  <a:lnTo>
                    <a:pt x="0" y="273050"/>
                  </a:lnTo>
                  <a:lnTo>
                    <a:pt x="0" y="302259"/>
                  </a:lnTo>
                  <a:lnTo>
                    <a:pt x="7619" y="302259"/>
                  </a:lnTo>
                  <a:lnTo>
                    <a:pt x="7619" y="273050"/>
                  </a:lnTo>
                  <a:close/>
                </a:path>
                <a:path w="7620" h="415289">
                  <a:moveTo>
                    <a:pt x="7619" y="302259"/>
                  </a:moveTo>
                  <a:lnTo>
                    <a:pt x="0" y="302259"/>
                  </a:lnTo>
                  <a:lnTo>
                    <a:pt x="0" y="308609"/>
                  </a:lnTo>
                  <a:lnTo>
                    <a:pt x="7619" y="308609"/>
                  </a:lnTo>
                  <a:lnTo>
                    <a:pt x="7619" y="302259"/>
                  </a:lnTo>
                  <a:close/>
                </a:path>
                <a:path w="7620" h="415289">
                  <a:moveTo>
                    <a:pt x="7619" y="308609"/>
                  </a:moveTo>
                  <a:lnTo>
                    <a:pt x="0" y="308609"/>
                  </a:lnTo>
                  <a:lnTo>
                    <a:pt x="0" y="314959"/>
                  </a:lnTo>
                  <a:lnTo>
                    <a:pt x="7619" y="314959"/>
                  </a:lnTo>
                  <a:lnTo>
                    <a:pt x="7619" y="308609"/>
                  </a:lnTo>
                  <a:close/>
                </a:path>
                <a:path w="7620" h="415289">
                  <a:moveTo>
                    <a:pt x="7619" y="314959"/>
                  </a:moveTo>
                  <a:lnTo>
                    <a:pt x="0" y="314959"/>
                  </a:lnTo>
                  <a:lnTo>
                    <a:pt x="0" y="317499"/>
                  </a:lnTo>
                  <a:lnTo>
                    <a:pt x="7619" y="317499"/>
                  </a:lnTo>
                  <a:lnTo>
                    <a:pt x="7619" y="314959"/>
                  </a:lnTo>
                  <a:close/>
                </a:path>
                <a:path w="7620" h="415289">
                  <a:moveTo>
                    <a:pt x="7619" y="317500"/>
                  </a:moveTo>
                  <a:lnTo>
                    <a:pt x="0" y="317500"/>
                  </a:lnTo>
                  <a:lnTo>
                    <a:pt x="0" y="321309"/>
                  </a:lnTo>
                  <a:lnTo>
                    <a:pt x="7619" y="321309"/>
                  </a:lnTo>
                  <a:lnTo>
                    <a:pt x="7619" y="317500"/>
                  </a:lnTo>
                  <a:close/>
                </a:path>
                <a:path w="7620" h="415289">
                  <a:moveTo>
                    <a:pt x="7619" y="321309"/>
                  </a:moveTo>
                  <a:lnTo>
                    <a:pt x="0" y="321309"/>
                  </a:lnTo>
                  <a:lnTo>
                    <a:pt x="0" y="323849"/>
                  </a:lnTo>
                  <a:lnTo>
                    <a:pt x="7619" y="323849"/>
                  </a:lnTo>
                  <a:lnTo>
                    <a:pt x="7619" y="321309"/>
                  </a:lnTo>
                  <a:close/>
                </a:path>
                <a:path w="7620" h="415289">
                  <a:moveTo>
                    <a:pt x="7619" y="323850"/>
                  </a:moveTo>
                  <a:lnTo>
                    <a:pt x="0" y="323850"/>
                  </a:lnTo>
                  <a:lnTo>
                    <a:pt x="0" y="327659"/>
                  </a:lnTo>
                  <a:lnTo>
                    <a:pt x="7619" y="327659"/>
                  </a:lnTo>
                  <a:lnTo>
                    <a:pt x="7619" y="323850"/>
                  </a:lnTo>
                  <a:close/>
                </a:path>
                <a:path w="7620" h="415289">
                  <a:moveTo>
                    <a:pt x="7619" y="327659"/>
                  </a:moveTo>
                  <a:lnTo>
                    <a:pt x="0" y="327659"/>
                  </a:lnTo>
                  <a:lnTo>
                    <a:pt x="0" y="330199"/>
                  </a:lnTo>
                  <a:lnTo>
                    <a:pt x="7619" y="330199"/>
                  </a:lnTo>
                  <a:lnTo>
                    <a:pt x="7619" y="327659"/>
                  </a:lnTo>
                  <a:close/>
                </a:path>
                <a:path w="7620" h="415289">
                  <a:moveTo>
                    <a:pt x="7619" y="330200"/>
                  </a:moveTo>
                  <a:lnTo>
                    <a:pt x="0" y="330200"/>
                  </a:lnTo>
                  <a:lnTo>
                    <a:pt x="0" y="334009"/>
                  </a:lnTo>
                  <a:lnTo>
                    <a:pt x="7619" y="334009"/>
                  </a:lnTo>
                  <a:lnTo>
                    <a:pt x="7619" y="330200"/>
                  </a:lnTo>
                  <a:close/>
                </a:path>
                <a:path w="7620" h="415289">
                  <a:moveTo>
                    <a:pt x="7619" y="334009"/>
                  </a:moveTo>
                  <a:lnTo>
                    <a:pt x="0" y="33400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4009"/>
                  </a:lnTo>
                  <a:close/>
                </a:path>
                <a:path w="7620" h="415289">
                  <a:moveTo>
                    <a:pt x="7619" y="336550"/>
                  </a:moveTo>
                  <a:lnTo>
                    <a:pt x="0" y="336550"/>
                  </a:lnTo>
                  <a:lnTo>
                    <a:pt x="0" y="356869"/>
                  </a:lnTo>
                  <a:lnTo>
                    <a:pt x="7619" y="356869"/>
                  </a:lnTo>
                  <a:lnTo>
                    <a:pt x="7619" y="336550"/>
                  </a:lnTo>
                  <a:close/>
                </a:path>
                <a:path w="7620" h="415289">
                  <a:moveTo>
                    <a:pt x="7619" y="356869"/>
                  </a:moveTo>
                  <a:lnTo>
                    <a:pt x="0" y="356869"/>
                  </a:lnTo>
                  <a:lnTo>
                    <a:pt x="0" y="363219"/>
                  </a:lnTo>
                  <a:lnTo>
                    <a:pt x="7619" y="363219"/>
                  </a:lnTo>
                  <a:lnTo>
                    <a:pt x="7619" y="356869"/>
                  </a:lnTo>
                  <a:close/>
                </a:path>
                <a:path w="7620" h="415289">
                  <a:moveTo>
                    <a:pt x="7619" y="411606"/>
                  </a:moveTo>
                  <a:lnTo>
                    <a:pt x="2539" y="411606"/>
                  </a:lnTo>
                  <a:lnTo>
                    <a:pt x="2539" y="412749"/>
                  </a:lnTo>
                  <a:lnTo>
                    <a:pt x="5079" y="412749"/>
                  </a:lnTo>
                  <a:lnTo>
                    <a:pt x="5079" y="414019"/>
                  </a:lnTo>
                  <a:lnTo>
                    <a:pt x="6350" y="414019"/>
                  </a:lnTo>
                  <a:lnTo>
                    <a:pt x="6350" y="415289"/>
                  </a:lnTo>
                  <a:lnTo>
                    <a:pt x="7619" y="415289"/>
                  </a:lnTo>
                  <a:lnTo>
                    <a:pt x="7619" y="411606"/>
                  </a:lnTo>
                  <a:close/>
                </a:path>
                <a:path w="7620" h="415289">
                  <a:moveTo>
                    <a:pt x="7619" y="405256"/>
                  </a:moveTo>
                  <a:lnTo>
                    <a:pt x="0" y="405256"/>
                  </a:lnTo>
                  <a:lnTo>
                    <a:pt x="0" y="410336"/>
                  </a:lnTo>
                  <a:lnTo>
                    <a:pt x="1269" y="410336"/>
                  </a:lnTo>
                  <a:lnTo>
                    <a:pt x="1269" y="411606"/>
                  </a:lnTo>
                  <a:lnTo>
                    <a:pt x="2539" y="411606"/>
                  </a:lnTo>
                  <a:lnTo>
                    <a:pt x="7619" y="411479"/>
                  </a:lnTo>
                  <a:lnTo>
                    <a:pt x="7619" y="405256"/>
                  </a:lnTo>
                  <a:close/>
                </a:path>
                <a:path w="7620" h="415289">
                  <a:moveTo>
                    <a:pt x="7619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19" y="405129"/>
                  </a:lnTo>
                  <a:lnTo>
                    <a:pt x="7619" y="397636"/>
                  </a:lnTo>
                  <a:close/>
                </a:path>
                <a:path w="7620" h="415289">
                  <a:moveTo>
                    <a:pt x="7619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19" y="397509"/>
                  </a:lnTo>
                  <a:lnTo>
                    <a:pt x="7619" y="392556"/>
                  </a:lnTo>
                  <a:close/>
                </a:path>
                <a:path w="7620" h="415289">
                  <a:moveTo>
                    <a:pt x="7619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19" y="392429"/>
                  </a:lnTo>
                  <a:lnTo>
                    <a:pt x="7619" y="386206"/>
                  </a:lnTo>
                  <a:close/>
                </a:path>
                <a:path w="7620" h="415289">
                  <a:moveTo>
                    <a:pt x="7619" y="379856"/>
                  </a:moveTo>
                  <a:lnTo>
                    <a:pt x="0" y="379856"/>
                  </a:lnTo>
                  <a:lnTo>
                    <a:pt x="0" y="386079"/>
                  </a:lnTo>
                  <a:lnTo>
                    <a:pt x="7619" y="386079"/>
                  </a:lnTo>
                  <a:lnTo>
                    <a:pt x="7619" y="379856"/>
                  </a:lnTo>
                  <a:close/>
                </a:path>
                <a:path w="7620" h="415289">
                  <a:moveTo>
                    <a:pt x="7619" y="373506"/>
                  </a:moveTo>
                  <a:lnTo>
                    <a:pt x="0" y="373506"/>
                  </a:lnTo>
                  <a:lnTo>
                    <a:pt x="0" y="379729"/>
                  </a:lnTo>
                  <a:lnTo>
                    <a:pt x="7619" y="379729"/>
                  </a:lnTo>
                  <a:lnTo>
                    <a:pt x="7619" y="373506"/>
                  </a:lnTo>
                  <a:close/>
                </a:path>
                <a:path w="7620" h="415289">
                  <a:moveTo>
                    <a:pt x="7619" y="367156"/>
                  </a:moveTo>
                  <a:lnTo>
                    <a:pt x="0" y="367156"/>
                  </a:lnTo>
                  <a:lnTo>
                    <a:pt x="0" y="373379"/>
                  </a:lnTo>
                  <a:lnTo>
                    <a:pt x="7619" y="373379"/>
                  </a:lnTo>
                  <a:lnTo>
                    <a:pt x="7619" y="367156"/>
                  </a:lnTo>
                  <a:close/>
                </a:path>
                <a:path w="7620" h="415289">
                  <a:moveTo>
                    <a:pt x="7619" y="363346"/>
                  </a:moveTo>
                  <a:lnTo>
                    <a:pt x="0" y="363346"/>
                  </a:lnTo>
                  <a:lnTo>
                    <a:pt x="0" y="367029"/>
                  </a:lnTo>
                  <a:lnTo>
                    <a:pt x="7619" y="367029"/>
                  </a:lnTo>
                  <a:lnTo>
                    <a:pt x="7619" y="363346"/>
                  </a:lnTo>
                  <a:close/>
                </a:path>
              </a:pathLst>
            </a:custGeom>
            <a:solidFill>
              <a:srgbClr val="17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3585209" y="5707380"/>
              <a:ext cx="6350" cy="401320"/>
            </a:xfrm>
            <a:custGeom>
              <a:avLst/>
              <a:gdLst/>
              <a:ahLst/>
              <a:cxnLst/>
              <a:rect l="l" t="t" r="r" b="b"/>
              <a:pathLst>
                <a:path w="6350" h="401320">
                  <a:moveTo>
                    <a:pt x="6350" y="0"/>
                  </a:moveTo>
                  <a:lnTo>
                    <a:pt x="5079" y="0"/>
                  </a:lnTo>
                  <a:lnTo>
                    <a:pt x="5079" y="2540"/>
                  </a:lnTo>
                  <a:lnTo>
                    <a:pt x="6350" y="2540"/>
                  </a:lnTo>
                  <a:lnTo>
                    <a:pt x="6350" y="0"/>
                  </a:lnTo>
                  <a:close/>
                </a:path>
                <a:path w="6350" h="401320">
                  <a:moveTo>
                    <a:pt x="6350" y="254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2539" y="3810"/>
                  </a:lnTo>
                  <a:lnTo>
                    <a:pt x="2539" y="5080"/>
                  </a:lnTo>
                  <a:lnTo>
                    <a:pt x="6350" y="5080"/>
                  </a:lnTo>
                  <a:lnTo>
                    <a:pt x="6350" y="2540"/>
                  </a:lnTo>
                  <a:close/>
                </a:path>
                <a:path w="6350" h="401320">
                  <a:moveTo>
                    <a:pt x="6350" y="5080"/>
                  </a:moveTo>
                  <a:lnTo>
                    <a:pt x="1269" y="5080"/>
                  </a:lnTo>
                  <a:lnTo>
                    <a:pt x="1269" y="7620"/>
                  </a:lnTo>
                  <a:lnTo>
                    <a:pt x="0" y="762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5080"/>
                  </a:lnTo>
                  <a:close/>
                </a:path>
                <a:path w="6350" h="401320">
                  <a:moveTo>
                    <a:pt x="635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6350" y="15240"/>
                  </a:lnTo>
                  <a:lnTo>
                    <a:pt x="6350" y="11430"/>
                  </a:lnTo>
                  <a:close/>
                </a:path>
                <a:path w="6350" h="401320">
                  <a:moveTo>
                    <a:pt x="635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5240"/>
                  </a:lnTo>
                  <a:close/>
                </a:path>
                <a:path w="6350" h="401320">
                  <a:moveTo>
                    <a:pt x="635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6350" y="21590"/>
                  </a:lnTo>
                  <a:lnTo>
                    <a:pt x="6350" y="17780"/>
                  </a:lnTo>
                  <a:close/>
                </a:path>
                <a:path w="6350" h="401320">
                  <a:moveTo>
                    <a:pt x="635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1590"/>
                  </a:lnTo>
                  <a:close/>
                </a:path>
                <a:path w="6350" h="401320">
                  <a:moveTo>
                    <a:pt x="6350" y="24130"/>
                  </a:moveTo>
                  <a:lnTo>
                    <a:pt x="0" y="2413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24130"/>
                  </a:lnTo>
                  <a:close/>
                </a:path>
                <a:path w="6350" h="401320">
                  <a:moveTo>
                    <a:pt x="635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6350" y="40640"/>
                  </a:lnTo>
                  <a:lnTo>
                    <a:pt x="6350" y="36830"/>
                  </a:lnTo>
                  <a:close/>
                </a:path>
                <a:path w="6350" h="401320">
                  <a:moveTo>
                    <a:pt x="6350" y="40640"/>
                  </a:moveTo>
                  <a:lnTo>
                    <a:pt x="0" y="40640"/>
                  </a:lnTo>
                  <a:lnTo>
                    <a:pt x="0" y="46990"/>
                  </a:lnTo>
                  <a:lnTo>
                    <a:pt x="6350" y="46990"/>
                  </a:lnTo>
                  <a:lnTo>
                    <a:pt x="6350" y="40640"/>
                  </a:lnTo>
                  <a:close/>
                </a:path>
                <a:path w="6350" h="401320">
                  <a:moveTo>
                    <a:pt x="6350" y="46990"/>
                  </a:moveTo>
                  <a:lnTo>
                    <a:pt x="0" y="46990"/>
                  </a:lnTo>
                  <a:lnTo>
                    <a:pt x="0" y="53340"/>
                  </a:lnTo>
                  <a:lnTo>
                    <a:pt x="6350" y="53340"/>
                  </a:lnTo>
                  <a:lnTo>
                    <a:pt x="6350" y="46990"/>
                  </a:lnTo>
                  <a:close/>
                </a:path>
                <a:path w="6350" h="401320">
                  <a:moveTo>
                    <a:pt x="6350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53340"/>
                  </a:lnTo>
                  <a:close/>
                </a:path>
                <a:path w="6350" h="401320">
                  <a:moveTo>
                    <a:pt x="6350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6350" y="59690"/>
                  </a:lnTo>
                  <a:lnTo>
                    <a:pt x="6350" y="55880"/>
                  </a:lnTo>
                  <a:close/>
                </a:path>
                <a:path w="6350" h="401320">
                  <a:moveTo>
                    <a:pt x="6350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6350" y="62230"/>
                  </a:lnTo>
                  <a:lnTo>
                    <a:pt x="6350" y="59690"/>
                  </a:lnTo>
                  <a:close/>
                </a:path>
                <a:path w="6350" h="401320">
                  <a:moveTo>
                    <a:pt x="6350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6350" y="66040"/>
                  </a:lnTo>
                  <a:lnTo>
                    <a:pt x="6350" y="62230"/>
                  </a:lnTo>
                  <a:close/>
                </a:path>
                <a:path w="6350" h="401320">
                  <a:moveTo>
                    <a:pt x="6350" y="66040"/>
                  </a:moveTo>
                  <a:lnTo>
                    <a:pt x="0" y="66040"/>
                  </a:lnTo>
                  <a:lnTo>
                    <a:pt x="0" y="72390"/>
                  </a:lnTo>
                  <a:lnTo>
                    <a:pt x="6350" y="72390"/>
                  </a:lnTo>
                  <a:lnTo>
                    <a:pt x="6350" y="66040"/>
                  </a:lnTo>
                  <a:close/>
                </a:path>
                <a:path w="6350" h="401320">
                  <a:moveTo>
                    <a:pt x="6350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6350" y="74930"/>
                  </a:lnTo>
                  <a:lnTo>
                    <a:pt x="6350" y="72390"/>
                  </a:lnTo>
                  <a:close/>
                </a:path>
                <a:path w="6350" h="401320">
                  <a:moveTo>
                    <a:pt x="6350" y="74930"/>
                  </a:moveTo>
                  <a:lnTo>
                    <a:pt x="0" y="7493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74930"/>
                  </a:lnTo>
                  <a:close/>
                </a:path>
                <a:path w="6350" h="401320">
                  <a:moveTo>
                    <a:pt x="635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6350" y="91440"/>
                  </a:lnTo>
                  <a:lnTo>
                    <a:pt x="6350" y="87630"/>
                  </a:lnTo>
                  <a:close/>
                </a:path>
                <a:path w="6350" h="401320">
                  <a:moveTo>
                    <a:pt x="635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1440"/>
                  </a:lnTo>
                  <a:close/>
                </a:path>
                <a:path w="6350" h="401320">
                  <a:moveTo>
                    <a:pt x="6350" y="93980"/>
                  </a:moveTo>
                  <a:lnTo>
                    <a:pt x="1269" y="93980"/>
                  </a:lnTo>
                  <a:lnTo>
                    <a:pt x="1269" y="95250"/>
                  </a:lnTo>
                  <a:lnTo>
                    <a:pt x="6350" y="95250"/>
                  </a:lnTo>
                  <a:lnTo>
                    <a:pt x="6350" y="93980"/>
                  </a:lnTo>
                  <a:close/>
                </a:path>
                <a:path w="6350" h="401320">
                  <a:moveTo>
                    <a:pt x="6350" y="186690"/>
                  </a:moveTo>
                  <a:lnTo>
                    <a:pt x="5079" y="186690"/>
                  </a:lnTo>
                  <a:lnTo>
                    <a:pt x="5079" y="187960"/>
                  </a:lnTo>
                  <a:lnTo>
                    <a:pt x="3810" y="187960"/>
                  </a:lnTo>
                  <a:lnTo>
                    <a:pt x="3810" y="189230"/>
                  </a:lnTo>
                  <a:lnTo>
                    <a:pt x="6350" y="189230"/>
                  </a:lnTo>
                  <a:lnTo>
                    <a:pt x="6350" y="186690"/>
                  </a:lnTo>
                  <a:close/>
                </a:path>
                <a:path w="6350" h="401320">
                  <a:moveTo>
                    <a:pt x="6350" y="189230"/>
                  </a:moveTo>
                  <a:lnTo>
                    <a:pt x="2539" y="189230"/>
                  </a:lnTo>
                  <a:lnTo>
                    <a:pt x="2539" y="190500"/>
                  </a:lnTo>
                  <a:lnTo>
                    <a:pt x="1269" y="190500"/>
                  </a:lnTo>
                  <a:lnTo>
                    <a:pt x="1269" y="191770"/>
                  </a:lnTo>
                  <a:lnTo>
                    <a:pt x="0" y="191770"/>
                  </a:lnTo>
                  <a:lnTo>
                    <a:pt x="0" y="193040"/>
                  </a:lnTo>
                  <a:lnTo>
                    <a:pt x="6350" y="193040"/>
                  </a:lnTo>
                  <a:lnTo>
                    <a:pt x="6350" y="189230"/>
                  </a:lnTo>
                  <a:close/>
                </a:path>
                <a:path w="6350" h="401320">
                  <a:moveTo>
                    <a:pt x="635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3040"/>
                  </a:lnTo>
                  <a:close/>
                </a:path>
                <a:path w="6350" h="401320">
                  <a:moveTo>
                    <a:pt x="6350" y="195580"/>
                  </a:moveTo>
                  <a:lnTo>
                    <a:pt x="0" y="19558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5580"/>
                  </a:lnTo>
                  <a:close/>
                </a:path>
                <a:path w="6350" h="401320">
                  <a:moveTo>
                    <a:pt x="635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6350" y="205740"/>
                  </a:lnTo>
                  <a:lnTo>
                    <a:pt x="6350" y="201930"/>
                  </a:lnTo>
                  <a:close/>
                </a:path>
                <a:path w="6350" h="401320">
                  <a:moveTo>
                    <a:pt x="635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5740"/>
                  </a:lnTo>
                  <a:close/>
                </a:path>
                <a:path w="6350" h="401320">
                  <a:moveTo>
                    <a:pt x="635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6350" y="212090"/>
                  </a:lnTo>
                  <a:lnTo>
                    <a:pt x="6350" y="208280"/>
                  </a:lnTo>
                  <a:close/>
                </a:path>
                <a:path w="6350" h="401320">
                  <a:moveTo>
                    <a:pt x="635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12090"/>
                  </a:lnTo>
                  <a:close/>
                </a:path>
                <a:path w="6350" h="401320">
                  <a:moveTo>
                    <a:pt x="635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6350" y="218440"/>
                  </a:lnTo>
                  <a:lnTo>
                    <a:pt x="6350" y="214630"/>
                  </a:lnTo>
                  <a:close/>
                </a:path>
                <a:path w="6350" h="401320">
                  <a:moveTo>
                    <a:pt x="635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8440"/>
                  </a:lnTo>
                  <a:close/>
                </a:path>
                <a:path w="6350" h="401320">
                  <a:moveTo>
                    <a:pt x="635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6350" y="224790"/>
                  </a:lnTo>
                  <a:lnTo>
                    <a:pt x="6350" y="220980"/>
                  </a:lnTo>
                  <a:close/>
                </a:path>
                <a:path w="6350" h="401320">
                  <a:moveTo>
                    <a:pt x="6350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4790"/>
                  </a:lnTo>
                  <a:close/>
                </a:path>
                <a:path w="6350" h="401320">
                  <a:moveTo>
                    <a:pt x="6350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6350" y="231140"/>
                  </a:lnTo>
                  <a:lnTo>
                    <a:pt x="6350" y="227330"/>
                  </a:lnTo>
                  <a:close/>
                </a:path>
                <a:path w="6350" h="401320">
                  <a:moveTo>
                    <a:pt x="635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31140"/>
                  </a:lnTo>
                  <a:close/>
                </a:path>
                <a:path w="6350" h="401320">
                  <a:moveTo>
                    <a:pt x="635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6350" y="237490"/>
                  </a:lnTo>
                  <a:lnTo>
                    <a:pt x="6350" y="233680"/>
                  </a:lnTo>
                  <a:close/>
                </a:path>
                <a:path w="6350" h="401320">
                  <a:moveTo>
                    <a:pt x="635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7490"/>
                  </a:lnTo>
                  <a:close/>
                </a:path>
                <a:path w="6350" h="401320">
                  <a:moveTo>
                    <a:pt x="635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6350" y="243840"/>
                  </a:lnTo>
                  <a:lnTo>
                    <a:pt x="6350" y="240030"/>
                  </a:lnTo>
                  <a:close/>
                </a:path>
                <a:path w="6350" h="401320">
                  <a:moveTo>
                    <a:pt x="635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3840"/>
                  </a:lnTo>
                  <a:close/>
                </a:path>
                <a:path w="6350" h="401320">
                  <a:moveTo>
                    <a:pt x="635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6350" y="250190"/>
                  </a:lnTo>
                  <a:lnTo>
                    <a:pt x="6350" y="246380"/>
                  </a:lnTo>
                  <a:close/>
                </a:path>
                <a:path w="6350" h="401320">
                  <a:moveTo>
                    <a:pt x="635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50190"/>
                  </a:lnTo>
                  <a:close/>
                </a:path>
                <a:path w="6350" h="401320">
                  <a:moveTo>
                    <a:pt x="6350" y="252730"/>
                  </a:moveTo>
                  <a:lnTo>
                    <a:pt x="0" y="252730"/>
                  </a:lnTo>
                  <a:lnTo>
                    <a:pt x="0" y="265430"/>
                  </a:lnTo>
                  <a:lnTo>
                    <a:pt x="6350" y="265430"/>
                  </a:lnTo>
                  <a:lnTo>
                    <a:pt x="6350" y="252730"/>
                  </a:lnTo>
                  <a:close/>
                </a:path>
                <a:path w="6350" h="401320">
                  <a:moveTo>
                    <a:pt x="6350" y="265430"/>
                  </a:moveTo>
                  <a:lnTo>
                    <a:pt x="0" y="265430"/>
                  </a:lnTo>
                  <a:lnTo>
                    <a:pt x="0" y="294640"/>
                  </a:lnTo>
                  <a:lnTo>
                    <a:pt x="6350" y="294640"/>
                  </a:lnTo>
                  <a:lnTo>
                    <a:pt x="6350" y="265430"/>
                  </a:lnTo>
                  <a:close/>
                </a:path>
                <a:path w="6350" h="401320">
                  <a:moveTo>
                    <a:pt x="6350" y="294640"/>
                  </a:moveTo>
                  <a:lnTo>
                    <a:pt x="0" y="294640"/>
                  </a:lnTo>
                  <a:lnTo>
                    <a:pt x="0" y="300990"/>
                  </a:lnTo>
                  <a:lnTo>
                    <a:pt x="6350" y="300990"/>
                  </a:lnTo>
                  <a:lnTo>
                    <a:pt x="6350" y="294640"/>
                  </a:lnTo>
                  <a:close/>
                </a:path>
                <a:path w="6350" h="401320">
                  <a:moveTo>
                    <a:pt x="6350" y="300990"/>
                  </a:moveTo>
                  <a:lnTo>
                    <a:pt x="0" y="300990"/>
                  </a:lnTo>
                  <a:lnTo>
                    <a:pt x="0" y="307340"/>
                  </a:lnTo>
                  <a:lnTo>
                    <a:pt x="6350" y="307340"/>
                  </a:lnTo>
                  <a:lnTo>
                    <a:pt x="6350" y="300990"/>
                  </a:lnTo>
                  <a:close/>
                </a:path>
                <a:path w="6350" h="401320">
                  <a:moveTo>
                    <a:pt x="6350" y="307340"/>
                  </a:moveTo>
                  <a:lnTo>
                    <a:pt x="0" y="307340"/>
                  </a:lnTo>
                  <a:lnTo>
                    <a:pt x="0" y="309880"/>
                  </a:lnTo>
                  <a:lnTo>
                    <a:pt x="6350" y="309880"/>
                  </a:lnTo>
                  <a:lnTo>
                    <a:pt x="6350" y="307340"/>
                  </a:lnTo>
                  <a:close/>
                </a:path>
                <a:path w="6350" h="401320">
                  <a:moveTo>
                    <a:pt x="6350" y="309880"/>
                  </a:moveTo>
                  <a:lnTo>
                    <a:pt x="0" y="309880"/>
                  </a:lnTo>
                  <a:lnTo>
                    <a:pt x="0" y="313690"/>
                  </a:lnTo>
                  <a:lnTo>
                    <a:pt x="6350" y="313690"/>
                  </a:lnTo>
                  <a:lnTo>
                    <a:pt x="6350" y="309880"/>
                  </a:lnTo>
                  <a:close/>
                </a:path>
                <a:path w="6350" h="401320">
                  <a:moveTo>
                    <a:pt x="6350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6350" y="316230"/>
                  </a:lnTo>
                  <a:lnTo>
                    <a:pt x="6350" y="313690"/>
                  </a:lnTo>
                  <a:close/>
                </a:path>
                <a:path w="6350" h="401320">
                  <a:moveTo>
                    <a:pt x="6350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6350" y="320040"/>
                  </a:lnTo>
                  <a:lnTo>
                    <a:pt x="6350" y="316230"/>
                  </a:lnTo>
                  <a:close/>
                </a:path>
                <a:path w="6350" h="401320">
                  <a:moveTo>
                    <a:pt x="6350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6350" y="322580"/>
                  </a:lnTo>
                  <a:lnTo>
                    <a:pt x="6350" y="320040"/>
                  </a:lnTo>
                  <a:close/>
                </a:path>
                <a:path w="6350" h="401320">
                  <a:moveTo>
                    <a:pt x="6350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6350" y="326390"/>
                  </a:lnTo>
                  <a:lnTo>
                    <a:pt x="6350" y="322580"/>
                  </a:lnTo>
                  <a:close/>
                </a:path>
                <a:path w="6350" h="401320">
                  <a:moveTo>
                    <a:pt x="6350" y="326390"/>
                  </a:moveTo>
                  <a:lnTo>
                    <a:pt x="0" y="326390"/>
                  </a:lnTo>
                  <a:lnTo>
                    <a:pt x="0" y="328930"/>
                  </a:lnTo>
                  <a:lnTo>
                    <a:pt x="6350" y="328930"/>
                  </a:lnTo>
                  <a:lnTo>
                    <a:pt x="6350" y="326390"/>
                  </a:lnTo>
                  <a:close/>
                </a:path>
                <a:path w="6350" h="401320">
                  <a:moveTo>
                    <a:pt x="6350" y="328930"/>
                  </a:moveTo>
                  <a:lnTo>
                    <a:pt x="0" y="328930"/>
                  </a:lnTo>
                  <a:lnTo>
                    <a:pt x="0" y="349250"/>
                  </a:lnTo>
                  <a:lnTo>
                    <a:pt x="6350" y="349250"/>
                  </a:lnTo>
                  <a:lnTo>
                    <a:pt x="6350" y="328930"/>
                  </a:lnTo>
                  <a:close/>
                </a:path>
                <a:path w="6350" h="401320">
                  <a:moveTo>
                    <a:pt x="6350" y="349250"/>
                  </a:moveTo>
                  <a:lnTo>
                    <a:pt x="0" y="349250"/>
                  </a:lnTo>
                  <a:lnTo>
                    <a:pt x="0" y="355600"/>
                  </a:lnTo>
                  <a:lnTo>
                    <a:pt x="6350" y="355600"/>
                  </a:lnTo>
                  <a:lnTo>
                    <a:pt x="6350" y="349250"/>
                  </a:lnTo>
                  <a:close/>
                </a:path>
                <a:path w="6350" h="401320">
                  <a:moveTo>
                    <a:pt x="6350" y="397637"/>
                  </a:moveTo>
                  <a:lnTo>
                    <a:pt x="2539" y="397637"/>
                  </a:lnTo>
                  <a:lnTo>
                    <a:pt x="2539" y="398780"/>
                  </a:lnTo>
                  <a:lnTo>
                    <a:pt x="3810" y="398780"/>
                  </a:lnTo>
                  <a:lnTo>
                    <a:pt x="3810" y="400050"/>
                  </a:lnTo>
                  <a:lnTo>
                    <a:pt x="5079" y="400050"/>
                  </a:lnTo>
                  <a:lnTo>
                    <a:pt x="5079" y="401320"/>
                  </a:lnTo>
                  <a:lnTo>
                    <a:pt x="6350" y="401320"/>
                  </a:lnTo>
                  <a:lnTo>
                    <a:pt x="6350" y="397637"/>
                  </a:lnTo>
                  <a:close/>
                </a:path>
                <a:path w="6350" h="401320">
                  <a:moveTo>
                    <a:pt x="6350" y="390017"/>
                  </a:moveTo>
                  <a:lnTo>
                    <a:pt x="0" y="390017"/>
                  </a:lnTo>
                  <a:lnTo>
                    <a:pt x="0" y="396367"/>
                  </a:lnTo>
                  <a:lnTo>
                    <a:pt x="1269" y="396367"/>
                  </a:lnTo>
                  <a:lnTo>
                    <a:pt x="1269" y="397637"/>
                  </a:lnTo>
                  <a:lnTo>
                    <a:pt x="2539" y="397637"/>
                  </a:lnTo>
                  <a:lnTo>
                    <a:pt x="6350" y="397510"/>
                  </a:lnTo>
                  <a:lnTo>
                    <a:pt x="6350" y="390017"/>
                  </a:lnTo>
                  <a:close/>
                </a:path>
                <a:path w="6350" h="401320">
                  <a:moveTo>
                    <a:pt x="6350" y="384937"/>
                  </a:moveTo>
                  <a:lnTo>
                    <a:pt x="0" y="384937"/>
                  </a:lnTo>
                  <a:lnTo>
                    <a:pt x="0" y="389890"/>
                  </a:lnTo>
                  <a:lnTo>
                    <a:pt x="6350" y="389890"/>
                  </a:lnTo>
                  <a:lnTo>
                    <a:pt x="6350" y="384937"/>
                  </a:lnTo>
                  <a:close/>
                </a:path>
                <a:path w="6350" h="401320">
                  <a:moveTo>
                    <a:pt x="6350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6350" y="384810"/>
                  </a:lnTo>
                  <a:lnTo>
                    <a:pt x="6350" y="378587"/>
                  </a:lnTo>
                  <a:close/>
                </a:path>
                <a:path w="6350" h="401320">
                  <a:moveTo>
                    <a:pt x="6350" y="372237"/>
                  </a:moveTo>
                  <a:lnTo>
                    <a:pt x="0" y="372237"/>
                  </a:lnTo>
                  <a:lnTo>
                    <a:pt x="0" y="378460"/>
                  </a:lnTo>
                  <a:lnTo>
                    <a:pt x="6350" y="378460"/>
                  </a:lnTo>
                  <a:lnTo>
                    <a:pt x="6350" y="372237"/>
                  </a:lnTo>
                  <a:close/>
                </a:path>
                <a:path w="6350" h="401320">
                  <a:moveTo>
                    <a:pt x="6350" y="365887"/>
                  </a:moveTo>
                  <a:lnTo>
                    <a:pt x="0" y="365887"/>
                  </a:lnTo>
                  <a:lnTo>
                    <a:pt x="0" y="372110"/>
                  </a:lnTo>
                  <a:lnTo>
                    <a:pt x="6350" y="372110"/>
                  </a:lnTo>
                  <a:lnTo>
                    <a:pt x="6350" y="365887"/>
                  </a:lnTo>
                  <a:close/>
                </a:path>
                <a:path w="6350" h="401320">
                  <a:moveTo>
                    <a:pt x="6350" y="359537"/>
                  </a:moveTo>
                  <a:lnTo>
                    <a:pt x="0" y="359537"/>
                  </a:lnTo>
                  <a:lnTo>
                    <a:pt x="0" y="365760"/>
                  </a:lnTo>
                  <a:lnTo>
                    <a:pt x="6350" y="365760"/>
                  </a:lnTo>
                  <a:lnTo>
                    <a:pt x="6350" y="359537"/>
                  </a:lnTo>
                  <a:close/>
                </a:path>
                <a:path w="6350" h="401320">
                  <a:moveTo>
                    <a:pt x="6350" y="355727"/>
                  </a:moveTo>
                  <a:lnTo>
                    <a:pt x="0" y="355727"/>
                  </a:lnTo>
                  <a:lnTo>
                    <a:pt x="0" y="359410"/>
                  </a:lnTo>
                  <a:lnTo>
                    <a:pt x="6350" y="359410"/>
                  </a:lnTo>
                  <a:lnTo>
                    <a:pt x="6350" y="355727"/>
                  </a:lnTo>
                  <a:close/>
                </a:path>
              </a:pathLst>
            </a:custGeom>
            <a:solidFill>
              <a:srgbClr val="14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3577590" y="5717539"/>
              <a:ext cx="7620" cy="384810"/>
            </a:xfrm>
            <a:custGeom>
              <a:avLst/>
              <a:gdLst/>
              <a:ahLst/>
              <a:cxnLst/>
              <a:rect l="l" t="t" r="r" b="b"/>
              <a:pathLst>
                <a:path w="7620" h="384810">
                  <a:moveTo>
                    <a:pt x="7620" y="0"/>
                  </a:moveTo>
                  <a:lnTo>
                    <a:pt x="635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384810">
                  <a:moveTo>
                    <a:pt x="7620" y="1270"/>
                  </a:moveTo>
                  <a:lnTo>
                    <a:pt x="5080" y="127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384810">
                  <a:moveTo>
                    <a:pt x="7620" y="5080"/>
                  </a:moveTo>
                  <a:lnTo>
                    <a:pt x="3810" y="5080"/>
                  </a:lnTo>
                  <a:lnTo>
                    <a:pt x="3810" y="6350"/>
                  </a:lnTo>
                  <a:lnTo>
                    <a:pt x="2539" y="6350"/>
                  </a:lnTo>
                  <a:lnTo>
                    <a:pt x="2539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384810">
                  <a:moveTo>
                    <a:pt x="7620" y="7620"/>
                  </a:moveTo>
                  <a:lnTo>
                    <a:pt x="2539" y="7620"/>
                  </a:lnTo>
                  <a:lnTo>
                    <a:pt x="2539" y="8890"/>
                  </a:lnTo>
                  <a:lnTo>
                    <a:pt x="1270" y="8890"/>
                  </a:lnTo>
                  <a:lnTo>
                    <a:pt x="127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384810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384810">
                  <a:moveTo>
                    <a:pt x="7620" y="13970"/>
                  </a:moveTo>
                  <a:lnTo>
                    <a:pt x="0" y="1397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13970"/>
                  </a:lnTo>
                  <a:close/>
                </a:path>
                <a:path w="7620" h="384810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384810">
                  <a:moveTo>
                    <a:pt x="7620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0480"/>
                  </a:lnTo>
                  <a:close/>
                </a:path>
                <a:path w="7620" h="384810">
                  <a:moveTo>
                    <a:pt x="7620" y="36830"/>
                  </a:moveTo>
                  <a:lnTo>
                    <a:pt x="0" y="3683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6830"/>
                  </a:lnTo>
                  <a:close/>
                </a:path>
                <a:path w="7620" h="384810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384810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384810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384810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384810">
                  <a:moveTo>
                    <a:pt x="7620" y="55880"/>
                  </a:moveTo>
                  <a:lnTo>
                    <a:pt x="0" y="5588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5880"/>
                  </a:lnTo>
                  <a:close/>
                </a:path>
                <a:path w="7620" h="384810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384810">
                  <a:moveTo>
                    <a:pt x="7620" y="64770"/>
                  </a:moveTo>
                  <a:lnTo>
                    <a:pt x="0" y="6477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64770"/>
                  </a:lnTo>
                  <a:close/>
                </a:path>
                <a:path w="7620" h="384810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384810">
                  <a:moveTo>
                    <a:pt x="762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81280"/>
                  </a:lnTo>
                  <a:close/>
                </a:path>
                <a:path w="7620" h="384810">
                  <a:moveTo>
                    <a:pt x="7620" y="182880"/>
                  </a:moveTo>
                  <a:lnTo>
                    <a:pt x="6350" y="182880"/>
                  </a:lnTo>
                  <a:lnTo>
                    <a:pt x="6350" y="184150"/>
                  </a:lnTo>
                  <a:lnTo>
                    <a:pt x="5080" y="184150"/>
                  </a:lnTo>
                  <a:lnTo>
                    <a:pt x="508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384810">
                  <a:moveTo>
                    <a:pt x="7620" y="185420"/>
                  </a:moveTo>
                  <a:lnTo>
                    <a:pt x="3810" y="185420"/>
                  </a:lnTo>
                  <a:lnTo>
                    <a:pt x="3810" y="186690"/>
                  </a:lnTo>
                  <a:lnTo>
                    <a:pt x="2539" y="186690"/>
                  </a:lnTo>
                  <a:lnTo>
                    <a:pt x="2539" y="187960"/>
                  </a:lnTo>
                  <a:lnTo>
                    <a:pt x="1270" y="187960"/>
                  </a:lnTo>
                  <a:lnTo>
                    <a:pt x="1270" y="189230"/>
                  </a:ln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5420"/>
                  </a:lnTo>
                  <a:close/>
                </a:path>
                <a:path w="7620" h="384810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384810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384810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384810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384810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384810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384810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384810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384810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384810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384810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384810">
                  <a:moveTo>
                    <a:pt x="762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20" y="229870"/>
                  </a:lnTo>
                  <a:lnTo>
                    <a:pt x="7620" y="227330"/>
                  </a:lnTo>
                  <a:close/>
                </a:path>
                <a:path w="7620" h="384810">
                  <a:moveTo>
                    <a:pt x="762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9870"/>
                  </a:lnTo>
                  <a:close/>
                </a:path>
                <a:path w="7620" h="384810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384810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384810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384810">
                  <a:moveTo>
                    <a:pt x="7620" y="242570"/>
                  </a:moveTo>
                  <a:lnTo>
                    <a:pt x="0" y="24257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42570"/>
                  </a:lnTo>
                  <a:close/>
                </a:path>
                <a:path w="7620" h="384810">
                  <a:moveTo>
                    <a:pt x="7620" y="255270"/>
                  </a:moveTo>
                  <a:lnTo>
                    <a:pt x="0" y="2552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55270"/>
                  </a:lnTo>
                  <a:close/>
                </a:path>
                <a:path w="7620" h="384810">
                  <a:moveTo>
                    <a:pt x="7620" y="284480"/>
                  </a:moveTo>
                  <a:lnTo>
                    <a:pt x="0" y="28448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4480"/>
                  </a:lnTo>
                  <a:close/>
                </a:path>
                <a:path w="7620" h="384810">
                  <a:moveTo>
                    <a:pt x="7620" y="290830"/>
                  </a:moveTo>
                  <a:lnTo>
                    <a:pt x="0" y="29083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0830"/>
                  </a:lnTo>
                  <a:close/>
                </a:path>
                <a:path w="7620" h="384810">
                  <a:moveTo>
                    <a:pt x="7620" y="297180"/>
                  </a:moveTo>
                  <a:lnTo>
                    <a:pt x="0" y="297180"/>
                  </a:lnTo>
                  <a:lnTo>
                    <a:pt x="0" y="299720"/>
                  </a:lnTo>
                  <a:lnTo>
                    <a:pt x="7620" y="299720"/>
                  </a:lnTo>
                  <a:lnTo>
                    <a:pt x="7620" y="297180"/>
                  </a:lnTo>
                  <a:close/>
                </a:path>
                <a:path w="7620" h="384810">
                  <a:moveTo>
                    <a:pt x="7620" y="299720"/>
                  </a:moveTo>
                  <a:lnTo>
                    <a:pt x="0" y="299720"/>
                  </a:lnTo>
                  <a:lnTo>
                    <a:pt x="0" y="303530"/>
                  </a:lnTo>
                  <a:lnTo>
                    <a:pt x="7620" y="303530"/>
                  </a:lnTo>
                  <a:lnTo>
                    <a:pt x="7620" y="299720"/>
                  </a:lnTo>
                  <a:close/>
                </a:path>
                <a:path w="7620" h="384810">
                  <a:moveTo>
                    <a:pt x="7620" y="303530"/>
                  </a:moveTo>
                  <a:lnTo>
                    <a:pt x="0" y="303530"/>
                  </a:lnTo>
                  <a:lnTo>
                    <a:pt x="0" y="306070"/>
                  </a:lnTo>
                  <a:lnTo>
                    <a:pt x="7620" y="306070"/>
                  </a:lnTo>
                  <a:lnTo>
                    <a:pt x="7620" y="303530"/>
                  </a:lnTo>
                  <a:close/>
                </a:path>
                <a:path w="7620" h="384810">
                  <a:moveTo>
                    <a:pt x="7620" y="306070"/>
                  </a:moveTo>
                  <a:lnTo>
                    <a:pt x="0" y="30607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306070"/>
                  </a:lnTo>
                  <a:close/>
                </a:path>
                <a:path w="7620" h="384810">
                  <a:moveTo>
                    <a:pt x="7620" y="309880"/>
                  </a:moveTo>
                  <a:lnTo>
                    <a:pt x="0" y="309880"/>
                  </a:lnTo>
                  <a:lnTo>
                    <a:pt x="0" y="312420"/>
                  </a:lnTo>
                  <a:lnTo>
                    <a:pt x="7620" y="312420"/>
                  </a:lnTo>
                  <a:lnTo>
                    <a:pt x="7620" y="309880"/>
                  </a:lnTo>
                  <a:close/>
                </a:path>
                <a:path w="7620" h="384810">
                  <a:moveTo>
                    <a:pt x="7620" y="312420"/>
                  </a:moveTo>
                  <a:lnTo>
                    <a:pt x="0" y="31242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12420"/>
                  </a:lnTo>
                  <a:close/>
                </a:path>
                <a:path w="7620" h="384810">
                  <a:moveTo>
                    <a:pt x="7620" y="316230"/>
                  </a:moveTo>
                  <a:lnTo>
                    <a:pt x="0" y="316230"/>
                  </a:lnTo>
                  <a:lnTo>
                    <a:pt x="0" y="318770"/>
                  </a:lnTo>
                  <a:lnTo>
                    <a:pt x="7620" y="318770"/>
                  </a:lnTo>
                  <a:lnTo>
                    <a:pt x="7620" y="316230"/>
                  </a:lnTo>
                  <a:close/>
                </a:path>
                <a:path w="7620" h="384810">
                  <a:moveTo>
                    <a:pt x="7620" y="318770"/>
                  </a:moveTo>
                  <a:lnTo>
                    <a:pt x="0" y="31877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18770"/>
                  </a:lnTo>
                  <a:close/>
                </a:path>
                <a:path w="7620" h="384810">
                  <a:moveTo>
                    <a:pt x="762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39090"/>
                  </a:lnTo>
                  <a:close/>
                </a:path>
                <a:path w="7620" h="384810">
                  <a:moveTo>
                    <a:pt x="7620" y="379857"/>
                  </a:moveTo>
                  <a:lnTo>
                    <a:pt x="2539" y="379857"/>
                  </a:lnTo>
                  <a:lnTo>
                    <a:pt x="2539" y="382270"/>
                  </a:lnTo>
                  <a:lnTo>
                    <a:pt x="3810" y="382270"/>
                  </a:lnTo>
                  <a:lnTo>
                    <a:pt x="3810" y="383540"/>
                  </a:lnTo>
                  <a:lnTo>
                    <a:pt x="6350" y="383540"/>
                  </a:lnTo>
                  <a:lnTo>
                    <a:pt x="6350" y="384810"/>
                  </a:lnTo>
                  <a:lnTo>
                    <a:pt x="7620" y="384810"/>
                  </a:lnTo>
                  <a:lnTo>
                    <a:pt x="7620" y="379857"/>
                  </a:lnTo>
                  <a:close/>
                </a:path>
                <a:path w="7620" h="384810">
                  <a:moveTo>
                    <a:pt x="7620" y="374777"/>
                  </a:moveTo>
                  <a:lnTo>
                    <a:pt x="0" y="374777"/>
                  </a:lnTo>
                  <a:lnTo>
                    <a:pt x="0" y="377190"/>
                  </a:lnTo>
                  <a:lnTo>
                    <a:pt x="1270" y="377190"/>
                  </a:lnTo>
                  <a:lnTo>
                    <a:pt x="1270" y="379857"/>
                  </a:lnTo>
                  <a:lnTo>
                    <a:pt x="2539" y="379857"/>
                  </a:lnTo>
                  <a:lnTo>
                    <a:pt x="2539" y="379730"/>
                  </a:lnTo>
                  <a:lnTo>
                    <a:pt x="7620" y="379730"/>
                  </a:lnTo>
                  <a:lnTo>
                    <a:pt x="7620" y="374777"/>
                  </a:lnTo>
                  <a:close/>
                </a:path>
                <a:path w="7620" h="384810">
                  <a:moveTo>
                    <a:pt x="7620" y="368427"/>
                  </a:moveTo>
                  <a:lnTo>
                    <a:pt x="0" y="368427"/>
                  </a:lnTo>
                  <a:lnTo>
                    <a:pt x="0" y="374650"/>
                  </a:lnTo>
                  <a:lnTo>
                    <a:pt x="7620" y="374650"/>
                  </a:lnTo>
                  <a:lnTo>
                    <a:pt x="7620" y="368427"/>
                  </a:lnTo>
                  <a:close/>
                </a:path>
                <a:path w="7620" h="384810">
                  <a:moveTo>
                    <a:pt x="7620" y="362077"/>
                  </a:moveTo>
                  <a:lnTo>
                    <a:pt x="0" y="362077"/>
                  </a:lnTo>
                  <a:lnTo>
                    <a:pt x="0" y="368300"/>
                  </a:lnTo>
                  <a:lnTo>
                    <a:pt x="7620" y="368300"/>
                  </a:lnTo>
                  <a:lnTo>
                    <a:pt x="7620" y="362077"/>
                  </a:lnTo>
                  <a:close/>
                </a:path>
                <a:path w="7620" h="384810">
                  <a:moveTo>
                    <a:pt x="7620" y="355727"/>
                  </a:moveTo>
                  <a:lnTo>
                    <a:pt x="0" y="355727"/>
                  </a:lnTo>
                  <a:lnTo>
                    <a:pt x="0" y="361950"/>
                  </a:lnTo>
                  <a:lnTo>
                    <a:pt x="7620" y="361950"/>
                  </a:lnTo>
                  <a:lnTo>
                    <a:pt x="7620" y="355727"/>
                  </a:lnTo>
                  <a:close/>
                </a:path>
                <a:path w="7620" h="384810">
                  <a:moveTo>
                    <a:pt x="7620" y="349377"/>
                  </a:moveTo>
                  <a:lnTo>
                    <a:pt x="0" y="349377"/>
                  </a:lnTo>
                  <a:lnTo>
                    <a:pt x="0" y="355600"/>
                  </a:lnTo>
                  <a:lnTo>
                    <a:pt x="7620" y="355600"/>
                  </a:lnTo>
                  <a:lnTo>
                    <a:pt x="7620" y="349377"/>
                  </a:lnTo>
                  <a:close/>
                </a:path>
                <a:path w="7620" h="384810">
                  <a:moveTo>
                    <a:pt x="7620" y="345567"/>
                  </a:moveTo>
                  <a:lnTo>
                    <a:pt x="0" y="345567"/>
                  </a:lnTo>
                  <a:lnTo>
                    <a:pt x="0" y="349250"/>
                  </a:lnTo>
                  <a:lnTo>
                    <a:pt x="7620" y="349250"/>
                  </a:lnTo>
                  <a:lnTo>
                    <a:pt x="7620" y="345567"/>
                  </a:lnTo>
                  <a:close/>
                </a:path>
              </a:pathLst>
            </a:custGeom>
            <a:solidFill>
              <a:srgbClr val="11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3569969" y="5731510"/>
              <a:ext cx="7620" cy="361950"/>
            </a:xfrm>
            <a:custGeom>
              <a:avLst/>
              <a:gdLst/>
              <a:ahLst/>
              <a:cxnLst/>
              <a:rect l="l" t="t" r="r" b="b"/>
              <a:pathLst>
                <a:path w="7620" h="361950">
                  <a:moveTo>
                    <a:pt x="7619" y="0"/>
                  </a:moveTo>
                  <a:lnTo>
                    <a:pt x="6350" y="0"/>
                  </a:lnTo>
                  <a:lnTo>
                    <a:pt x="6350" y="2539"/>
                  </a:lnTo>
                  <a:lnTo>
                    <a:pt x="5079" y="2539"/>
                  </a:lnTo>
                  <a:lnTo>
                    <a:pt x="5079" y="6349"/>
                  </a:lnTo>
                  <a:lnTo>
                    <a:pt x="3809" y="6349"/>
                  </a:lnTo>
                  <a:lnTo>
                    <a:pt x="3809" y="8889"/>
                  </a:lnTo>
                  <a:lnTo>
                    <a:pt x="2539" y="8889"/>
                  </a:lnTo>
                  <a:lnTo>
                    <a:pt x="2539" y="11429"/>
                  </a:lnTo>
                  <a:lnTo>
                    <a:pt x="1269" y="11429"/>
                  </a:lnTo>
                  <a:lnTo>
                    <a:pt x="1269" y="12699"/>
                  </a:lnTo>
                  <a:lnTo>
                    <a:pt x="7619" y="12699"/>
                  </a:lnTo>
                  <a:lnTo>
                    <a:pt x="7619" y="0"/>
                  </a:lnTo>
                  <a:close/>
                </a:path>
                <a:path w="7620" h="361950">
                  <a:moveTo>
                    <a:pt x="7619" y="12700"/>
                  </a:moveTo>
                  <a:lnTo>
                    <a:pt x="1269" y="12700"/>
                  </a:lnTo>
                  <a:lnTo>
                    <a:pt x="1269" y="13969"/>
                  </a:lnTo>
                  <a:lnTo>
                    <a:pt x="0" y="13969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2700"/>
                  </a:lnTo>
                  <a:close/>
                </a:path>
                <a:path w="7620" h="361950">
                  <a:moveTo>
                    <a:pt x="7619" y="16509"/>
                  </a:moveTo>
                  <a:lnTo>
                    <a:pt x="0" y="16509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6509"/>
                  </a:lnTo>
                  <a:close/>
                </a:path>
                <a:path w="7620" h="361950">
                  <a:moveTo>
                    <a:pt x="7619" y="22859"/>
                  </a:moveTo>
                  <a:lnTo>
                    <a:pt x="0" y="22859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2859"/>
                  </a:lnTo>
                  <a:close/>
                </a:path>
                <a:path w="7620" h="361950">
                  <a:moveTo>
                    <a:pt x="7619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9209"/>
                  </a:lnTo>
                  <a:close/>
                </a:path>
                <a:path w="7620" h="361950">
                  <a:moveTo>
                    <a:pt x="7619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31750"/>
                  </a:lnTo>
                  <a:close/>
                </a:path>
                <a:path w="7620" h="361950">
                  <a:moveTo>
                    <a:pt x="7619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5559"/>
                  </a:lnTo>
                  <a:close/>
                </a:path>
                <a:path w="7620" h="361950">
                  <a:moveTo>
                    <a:pt x="7619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8100"/>
                  </a:lnTo>
                  <a:close/>
                </a:path>
                <a:path w="7620" h="361950">
                  <a:moveTo>
                    <a:pt x="7619" y="41909"/>
                  </a:moveTo>
                  <a:lnTo>
                    <a:pt x="0" y="41909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1909"/>
                  </a:lnTo>
                  <a:close/>
                </a:path>
                <a:path w="7620" h="361950">
                  <a:moveTo>
                    <a:pt x="7619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8259"/>
                  </a:lnTo>
                  <a:close/>
                </a:path>
                <a:path w="7620" h="361950">
                  <a:moveTo>
                    <a:pt x="7619" y="50800"/>
                  </a:moveTo>
                  <a:lnTo>
                    <a:pt x="0" y="50800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0800"/>
                  </a:lnTo>
                  <a:close/>
                </a:path>
                <a:path w="7620" h="361950">
                  <a:moveTo>
                    <a:pt x="7619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3500"/>
                  </a:lnTo>
                  <a:close/>
                </a:path>
                <a:path w="7620" h="361950">
                  <a:moveTo>
                    <a:pt x="7619" y="67309"/>
                  </a:moveTo>
                  <a:lnTo>
                    <a:pt x="0" y="67309"/>
                  </a:lnTo>
                  <a:lnTo>
                    <a:pt x="0" y="68579"/>
                  </a:lnTo>
                  <a:lnTo>
                    <a:pt x="7619" y="68579"/>
                  </a:lnTo>
                  <a:lnTo>
                    <a:pt x="7619" y="67309"/>
                  </a:lnTo>
                  <a:close/>
                </a:path>
                <a:path w="7620" h="361950">
                  <a:moveTo>
                    <a:pt x="7619" y="177800"/>
                  </a:moveTo>
                  <a:lnTo>
                    <a:pt x="6350" y="177800"/>
                  </a:lnTo>
                  <a:lnTo>
                    <a:pt x="6350" y="179069"/>
                  </a:lnTo>
                  <a:lnTo>
                    <a:pt x="5079" y="179069"/>
                  </a:lnTo>
                  <a:lnTo>
                    <a:pt x="5079" y="180339"/>
                  </a:lnTo>
                  <a:lnTo>
                    <a:pt x="3809" y="180339"/>
                  </a:lnTo>
                  <a:lnTo>
                    <a:pt x="3809" y="181609"/>
                  </a:lnTo>
                  <a:lnTo>
                    <a:pt x="7619" y="181609"/>
                  </a:lnTo>
                  <a:lnTo>
                    <a:pt x="7619" y="177800"/>
                  </a:lnTo>
                  <a:close/>
                </a:path>
                <a:path w="7620" h="361950">
                  <a:moveTo>
                    <a:pt x="7619" y="181609"/>
                  </a:moveTo>
                  <a:lnTo>
                    <a:pt x="2539" y="181609"/>
                  </a:lnTo>
                  <a:lnTo>
                    <a:pt x="2539" y="182879"/>
                  </a:lnTo>
                  <a:lnTo>
                    <a:pt x="1269" y="182879"/>
                  </a:lnTo>
                  <a:lnTo>
                    <a:pt x="1269" y="184149"/>
                  </a:lnTo>
                  <a:lnTo>
                    <a:pt x="7619" y="184149"/>
                  </a:lnTo>
                  <a:lnTo>
                    <a:pt x="7619" y="181609"/>
                  </a:lnTo>
                  <a:close/>
                </a:path>
                <a:path w="7620" h="361950">
                  <a:moveTo>
                    <a:pt x="7619" y="184150"/>
                  </a:moveTo>
                  <a:lnTo>
                    <a:pt x="1269" y="184150"/>
                  </a:lnTo>
                  <a:lnTo>
                    <a:pt x="1269" y="185419"/>
                  </a:lnTo>
                  <a:lnTo>
                    <a:pt x="0" y="185419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84150"/>
                  </a:lnTo>
                  <a:close/>
                </a:path>
                <a:path w="7620" h="361950">
                  <a:moveTo>
                    <a:pt x="7619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7959"/>
                  </a:lnTo>
                  <a:close/>
                </a:path>
                <a:path w="7620" h="361950">
                  <a:moveTo>
                    <a:pt x="7619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0500"/>
                  </a:lnTo>
                  <a:close/>
                </a:path>
                <a:path w="7620" h="361950">
                  <a:moveTo>
                    <a:pt x="7619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4309"/>
                  </a:lnTo>
                  <a:close/>
                </a:path>
                <a:path w="7620" h="361950">
                  <a:moveTo>
                    <a:pt x="7619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6850"/>
                  </a:lnTo>
                  <a:close/>
                </a:path>
                <a:path w="7620" h="361950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361950">
                  <a:moveTo>
                    <a:pt x="7619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3200"/>
                  </a:lnTo>
                  <a:close/>
                </a:path>
                <a:path w="7620" h="361950">
                  <a:moveTo>
                    <a:pt x="7619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7009"/>
                  </a:lnTo>
                  <a:close/>
                </a:path>
                <a:path w="7620" h="361950">
                  <a:moveTo>
                    <a:pt x="7619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9550"/>
                  </a:lnTo>
                  <a:close/>
                </a:path>
                <a:path w="7620" h="361950">
                  <a:moveTo>
                    <a:pt x="7619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3359"/>
                  </a:lnTo>
                  <a:close/>
                </a:path>
                <a:path w="7620" h="361950">
                  <a:moveTo>
                    <a:pt x="7619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5900"/>
                  </a:lnTo>
                  <a:close/>
                </a:path>
                <a:path w="7620" h="361950">
                  <a:moveTo>
                    <a:pt x="7619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9709"/>
                  </a:lnTo>
                  <a:close/>
                </a:path>
                <a:path w="7620" h="361950">
                  <a:moveTo>
                    <a:pt x="7619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2250"/>
                  </a:lnTo>
                  <a:close/>
                </a:path>
                <a:path w="7620" h="361950">
                  <a:moveTo>
                    <a:pt x="7619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6059"/>
                  </a:lnTo>
                  <a:close/>
                </a:path>
                <a:path w="7620" h="361950">
                  <a:moveTo>
                    <a:pt x="7619" y="228600"/>
                  </a:moveTo>
                  <a:lnTo>
                    <a:pt x="0" y="228600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28600"/>
                  </a:lnTo>
                  <a:close/>
                </a:path>
                <a:path w="7620" h="361950">
                  <a:moveTo>
                    <a:pt x="7619" y="241300"/>
                  </a:moveTo>
                  <a:lnTo>
                    <a:pt x="0" y="24130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41300"/>
                  </a:lnTo>
                  <a:close/>
                </a:path>
                <a:path w="7620" h="361950">
                  <a:moveTo>
                    <a:pt x="7619" y="270509"/>
                  </a:moveTo>
                  <a:lnTo>
                    <a:pt x="0" y="270509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0509"/>
                  </a:lnTo>
                  <a:close/>
                </a:path>
                <a:path w="7620" h="361950">
                  <a:moveTo>
                    <a:pt x="7619" y="276859"/>
                  </a:moveTo>
                  <a:lnTo>
                    <a:pt x="0" y="276859"/>
                  </a:lnTo>
                  <a:lnTo>
                    <a:pt x="0" y="283209"/>
                  </a:lnTo>
                  <a:lnTo>
                    <a:pt x="7619" y="283209"/>
                  </a:lnTo>
                  <a:lnTo>
                    <a:pt x="7619" y="276859"/>
                  </a:lnTo>
                  <a:close/>
                </a:path>
                <a:path w="7620" h="361950">
                  <a:moveTo>
                    <a:pt x="7619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3209"/>
                  </a:lnTo>
                  <a:close/>
                </a:path>
                <a:path w="7620" h="361950">
                  <a:moveTo>
                    <a:pt x="7619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19" y="289559"/>
                  </a:lnTo>
                  <a:lnTo>
                    <a:pt x="7619" y="285750"/>
                  </a:lnTo>
                  <a:close/>
                </a:path>
                <a:path w="7620" h="361950">
                  <a:moveTo>
                    <a:pt x="7619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9559"/>
                  </a:lnTo>
                  <a:close/>
                </a:path>
                <a:path w="7620" h="361950">
                  <a:moveTo>
                    <a:pt x="7619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19" y="295909"/>
                  </a:lnTo>
                  <a:lnTo>
                    <a:pt x="7619" y="292100"/>
                  </a:lnTo>
                  <a:close/>
                </a:path>
                <a:path w="7620" h="361950">
                  <a:moveTo>
                    <a:pt x="7619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5909"/>
                  </a:lnTo>
                  <a:close/>
                </a:path>
                <a:path w="7620" h="361950">
                  <a:moveTo>
                    <a:pt x="7619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7619" y="302259"/>
                  </a:lnTo>
                  <a:lnTo>
                    <a:pt x="7619" y="298450"/>
                  </a:lnTo>
                  <a:close/>
                </a:path>
                <a:path w="7620" h="361950">
                  <a:moveTo>
                    <a:pt x="7619" y="302259"/>
                  </a:moveTo>
                  <a:lnTo>
                    <a:pt x="0" y="302259"/>
                  </a:lnTo>
                  <a:lnTo>
                    <a:pt x="0" y="304799"/>
                  </a:lnTo>
                  <a:lnTo>
                    <a:pt x="7619" y="304799"/>
                  </a:lnTo>
                  <a:lnTo>
                    <a:pt x="7619" y="302259"/>
                  </a:lnTo>
                  <a:close/>
                </a:path>
                <a:path w="7620" h="361950">
                  <a:moveTo>
                    <a:pt x="7619" y="304800"/>
                  </a:moveTo>
                  <a:lnTo>
                    <a:pt x="0" y="304800"/>
                  </a:lnTo>
                  <a:lnTo>
                    <a:pt x="0" y="325119"/>
                  </a:lnTo>
                  <a:lnTo>
                    <a:pt x="7619" y="325119"/>
                  </a:lnTo>
                  <a:lnTo>
                    <a:pt x="7619" y="304800"/>
                  </a:lnTo>
                  <a:close/>
                </a:path>
                <a:path w="7620" h="361950">
                  <a:moveTo>
                    <a:pt x="7619" y="325119"/>
                  </a:moveTo>
                  <a:lnTo>
                    <a:pt x="0" y="325119"/>
                  </a:lnTo>
                  <a:lnTo>
                    <a:pt x="0" y="331469"/>
                  </a:lnTo>
                  <a:lnTo>
                    <a:pt x="7619" y="331469"/>
                  </a:lnTo>
                  <a:lnTo>
                    <a:pt x="7619" y="325119"/>
                  </a:lnTo>
                  <a:close/>
                </a:path>
                <a:path w="7620" h="361950">
                  <a:moveTo>
                    <a:pt x="7619" y="360806"/>
                  </a:moveTo>
                  <a:lnTo>
                    <a:pt x="6350" y="360806"/>
                  </a:lnTo>
                  <a:lnTo>
                    <a:pt x="6350" y="361949"/>
                  </a:lnTo>
                  <a:lnTo>
                    <a:pt x="7619" y="361949"/>
                  </a:lnTo>
                  <a:lnTo>
                    <a:pt x="7619" y="360806"/>
                  </a:lnTo>
                  <a:close/>
                </a:path>
                <a:path w="7620" h="361950">
                  <a:moveTo>
                    <a:pt x="7619" y="354456"/>
                  </a:moveTo>
                  <a:lnTo>
                    <a:pt x="2539" y="354456"/>
                  </a:lnTo>
                  <a:lnTo>
                    <a:pt x="2539" y="356869"/>
                  </a:lnTo>
                  <a:lnTo>
                    <a:pt x="3809" y="356869"/>
                  </a:lnTo>
                  <a:lnTo>
                    <a:pt x="3809" y="358139"/>
                  </a:lnTo>
                  <a:lnTo>
                    <a:pt x="5079" y="358139"/>
                  </a:lnTo>
                  <a:lnTo>
                    <a:pt x="5079" y="359536"/>
                  </a:lnTo>
                  <a:lnTo>
                    <a:pt x="6350" y="359536"/>
                  </a:lnTo>
                  <a:lnTo>
                    <a:pt x="6350" y="360679"/>
                  </a:lnTo>
                  <a:lnTo>
                    <a:pt x="7619" y="360679"/>
                  </a:lnTo>
                  <a:lnTo>
                    <a:pt x="7619" y="354456"/>
                  </a:lnTo>
                  <a:close/>
                </a:path>
                <a:path w="7620" h="361950">
                  <a:moveTo>
                    <a:pt x="7619" y="348106"/>
                  </a:moveTo>
                  <a:lnTo>
                    <a:pt x="0" y="348106"/>
                  </a:lnTo>
                  <a:lnTo>
                    <a:pt x="0" y="353186"/>
                  </a:lnTo>
                  <a:lnTo>
                    <a:pt x="1269" y="353186"/>
                  </a:lnTo>
                  <a:lnTo>
                    <a:pt x="1269" y="354456"/>
                  </a:lnTo>
                  <a:lnTo>
                    <a:pt x="2539" y="354456"/>
                  </a:lnTo>
                  <a:lnTo>
                    <a:pt x="7619" y="354329"/>
                  </a:lnTo>
                  <a:lnTo>
                    <a:pt x="7619" y="348106"/>
                  </a:lnTo>
                  <a:close/>
                </a:path>
                <a:path w="7620" h="361950">
                  <a:moveTo>
                    <a:pt x="7619" y="341756"/>
                  </a:moveTo>
                  <a:lnTo>
                    <a:pt x="0" y="341756"/>
                  </a:lnTo>
                  <a:lnTo>
                    <a:pt x="0" y="347979"/>
                  </a:lnTo>
                  <a:lnTo>
                    <a:pt x="7619" y="347979"/>
                  </a:lnTo>
                  <a:lnTo>
                    <a:pt x="7619" y="341756"/>
                  </a:lnTo>
                  <a:close/>
                </a:path>
                <a:path w="7620" h="361950">
                  <a:moveTo>
                    <a:pt x="7619" y="335406"/>
                  </a:moveTo>
                  <a:lnTo>
                    <a:pt x="0" y="335406"/>
                  </a:lnTo>
                  <a:lnTo>
                    <a:pt x="0" y="341629"/>
                  </a:lnTo>
                  <a:lnTo>
                    <a:pt x="7619" y="341629"/>
                  </a:lnTo>
                  <a:lnTo>
                    <a:pt x="7619" y="335406"/>
                  </a:lnTo>
                  <a:close/>
                </a:path>
                <a:path w="7620" h="361950">
                  <a:moveTo>
                    <a:pt x="7619" y="331596"/>
                  </a:moveTo>
                  <a:lnTo>
                    <a:pt x="0" y="331596"/>
                  </a:lnTo>
                  <a:lnTo>
                    <a:pt x="0" y="335279"/>
                  </a:lnTo>
                  <a:lnTo>
                    <a:pt x="7619" y="335279"/>
                  </a:lnTo>
                  <a:lnTo>
                    <a:pt x="7619" y="331596"/>
                  </a:lnTo>
                  <a:close/>
                </a:path>
              </a:pathLst>
            </a:custGeom>
            <a:solidFill>
              <a:srgbClr val="0E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3562350" y="5749289"/>
              <a:ext cx="7620" cy="332740"/>
            </a:xfrm>
            <a:custGeom>
              <a:avLst/>
              <a:gdLst/>
              <a:ahLst/>
              <a:cxnLst/>
              <a:rect l="l" t="t" r="r" b="b"/>
              <a:pathLst>
                <a:path w="7620" h="332739">
                  <a:moveTo>
                    <a:pt x="7620" y="0"/>
                  </a:moveTo>
                  <a:lnTo>
                    <a:pt x="6350" y="0"/>
                  </a:lnTo>
                  <a:lnTo>
                    <a:pt x="6350" y="3810"/>
                  </a:lnTo>
                  <a:lnTo>
                    <a:pt x="5079" y="3810"/>
                  </a:lnTo>
                  <a:lnTo>
                    <a:pt x="5079" y="5080"/>
                  </a:lnTo>
                  <a:lnTo>
                    <a:pt x="7620" y="5080"/>
                  </a:lnTo>
                  <a:lnTo>
                    <a:pt x="7620" y="0"/>
                  </a:lnTo>
                  <a:close/>
                </a:path>
                <a:path w="7620" h="332739">
                  <a:moveTo>
                    <a:pt x="7620" y="5080"/>
                  </a:moveTo>
                  <a:lnTo>
                    <a:pt x="5079" y="5080"/>
                  </a:lnTo>
                  <a:lnTo>
                    <a:pt x="5079" y="8890"/>
                  </a:lnTo>
                  <a:lnTo>
                    <a:pt x="3810" y="8890"/>
                  </a:lnTo>
                  <a:lnTo>
                    <a:pt x="3810" y="11430"/>
                  </a:lnTo>
                  <a:lnTo>
                    <a:pt x="7620" y="11430"/>
                  </a:lnTo>
                  <a:lnTo>
                    <a:pt x="7620" y="5080"/>
                  </a:lnTo>
                  <a:close/>
                </a:path>
                <a:path w="7620" h="332739">
                  <a:moveTo>
                    <a:pt x="7620" y="11430"/>
                  </a:moveTo>
                  <a:lnTo>
                    <a:pt x="3810" y="11430"/>
                  </a:lnTo>
                  <a:lnTo>
                    <a:pt x="381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332739">
                  <a:moveTo>
                    <a:pt x="7620" y="13970"/>
                  </a:moveTo>
                  <a:lnTo>
                    <a:pt x="3810" y="13970"/>
                  </a:lnTo>
                  <a:lnTo>
                    <a:pt x="3810" y="15240"/>
                  </a:lnTo>
                  <a:lnTo>
                    <a:pt x="2539" y="15240"/>
                  </a:lnTo>
                  <a:lnTo>
                    <a:pt x="2539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332739">
                  <a:moveTo>
                    <a:pt x="7620" y="17780"/>
                  </a:moveTo>
                  <a:lnTo>
                    <a:pt x="2539" y="17780"/>
                  </a:lnTo>
                  <a:lnTo>
                    <a:pt x="2539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332739">
                  <a:moveTo>
                    <a:pt x="7620" y="20320"/>
                  </a:moveTo>
                  <a:lnTo>
                    <a:pt x="2539" y="20320"/>
                  </a:lnTo>
                  <a:lnTo>
                    <a:pt x="2539" y="21590"/>
                  </a:lnTo>
                  <a:lnTo>
                    <a:pt x="1270" y="21590"/>
                  </a:lnTo>
                  <a:lnTo>
                    <a:pt x="127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332739">
                  <a:moveTo>
                    <a:pt x="7620" y="24130"/>
                  </a:moveTo>
                  <a:lnTo>
                    <a:pt x="1270" y="24130"/>
                  </a:lnTo>
                  <a:lnTo>
                    <a:pt x="127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332739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332739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332739">
                  <a:moveTo>
                    <a:pt x="7620" y="33020"/>
                  </a:moveTo>
                  <a:lnTo>
                    <a:pt x="0" y="3302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33020"/>
                  </a:lnTo>
                  <a:close/>
                </a:path>
                <a:path w="7620" h="332739">
                  <a:moveTo>
                    <a:pt x="7620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5720"/>
                  </a:lnTo>
                  <a:close/>
                </a:path>
                <a:path w="7620" h="332739">
                  <a:moveTo>
                    <a:pt x="7620" y="168910"/>
                  </a:moveTo>
                  <a:lnTo>
                    <a:pt x="6350" y="168910"/>
                  </a:lnTo>
                  <a:lnTo>
                    <a:pt x="6350" y="170180"/>
                  </a:lnTo>
                  <a:lnTo>
                    <a:pt x="7620" y="170180"/>
                  </a:lnTo>
                  <a:lnTo>
                    <a:pt x="7620" y="168910"/>
                  </a:lnTo>
                  <a:close/>
                </a:path>
                <a:path w="7620" h="332739">
                  <a:moveTo>
                    <a:pt x="7620" y="170180"/>
                  </a:moveTo>
                  <a:lnTo>
                    <a:pt x="6350" y="170180"/>
                  </a:lnTo>
                  <a:lnTo>
                    <a:pt x="6350" y="171450"/>
                  </a:lnTo>
                  <a:lnTo>
                    <a:pt x="5079" y="171450"/>
                  </a:lnTo>
                  <a:lnTo>
                    <a:pt x="5079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332739">
                  <a:moveTo>
                    <a:pt x="7620" y="172720"/>
                  </a:moveTo>
                  <a:lnTo>
                    <a:pt x="5079" y="172720"/>
                  </a:lnTo>
                  <a:lnTo>
                    <a:pt x="5079" y="173990"/>
                  </a:lnTo>
                  <a:lnTo>
                    <a:pt x="3810" y="173990"/>
                  </a:lnTo>
                  <a:lnTo>
                    <a:pt x="381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332739">
                  <a:moveTo>
                    <a:pt x="7620" y="176530"/>
                  </a:moveTo>
                  <a:lnTo>
                    <a:pt x="2539" y="176530"/>
                  </a:lnTo>
                  <a:lnTo>
                    <a:pt x="2539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332739">
                  <a:moveTo>
                    <a:pt x="7620" y="179070"/>
                  </a:moveTo>
                  <a:lnTo>
                    <a:pt x="1270" y="179070"/>
                  </a:lnTo>
                  <a:lnTo>
                    <a:pt x="1270" y="181610"/>
                  </a:lnTo>
                  <a:lnTo>
                    <a:pt x="0" y="18161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332739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332739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332739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332739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332739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332739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332739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332739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332739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332739">
                  <a:moveTo>
                    <a:pt x="7620" y="210820"/>
                  </a:moveTo>
                  <a:lnTo>
                    <a:pt x="0" y="21082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10820"/>
                  </a:lnTo>
                  <a:close/>
                </a:path>
                <a:path w="7620" h="332739">
                  <a:moveTo>
                    <a:pt x="7620" y="223520"/>
                  </a:moveTo>
                  <a:lnTo>
                    <a:pt x="0" y="2235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23520"/>
                  </a:lnTo>
                  <a:close/>
                </a:path>
                <a:path w="7620" h="332739">
                  <a:moveTo>
                    <a:pt x="7620" y="252730"/>
                  </a:moveTo>
                  <a:lnTo>
                    <a:pt x="0" y="25273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2730"/>
                  </a:lnTo>
                  <a:close/>
                </a:path>
                <a:path w="7620" h="332739">
                  <a:moveTo>
                    <a:pt x="7620" y="259080"/>
                  </a:moveTo>
                  <a:lnTo>
                    <a:pt x="0" y="25908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59080"/>
                  </a:lnTo>
                  <a:close/>
                </a:path>
                <a:path w="7620" h="332739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332739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332739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332739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332739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332739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332739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332739">
                  <a:moveTo>
                    <a:pt x="7620" y="287020"/>
                  </a:moveTo>
                  <a:lnTo>
                    <a:pt x="0" y="287020"/>
                  </a:lnTo>
                  <a:lnTo>
                    <a:pt x="0" y="307340"/>
                  </a:lnTo>
                  <a:lnTo>
                    <a:pt x="7620" y="307340"/>
                  </a:lnTo>
                  <a:lnTo>
                    <a:pt x="7620" y="287020"/>
                  </a:lnTo>
                  <a:close/>
                </a:path>
                <a:path w="7620" h="332739">
                  <a:moveTo>
                    <a:pt x="7620" y="307340"/>
                  </a:moveTo>
                  <a:lnTo>
                    <a:pt x="0" y="307340"/>
                  </a:lnTo>
                  <a:lnTo>
                    <a:pt x="0" y="313690"/>
                  </a:lnTo>
                  <a:lnTo>
                    <a:pt x="7620" y="313690"/>
                  </a:lnTo>
                  <a:lnTo>
                    <a:pt x="7620" y="307340"/>
                  </a:lnTo>
                  <a:close/>
                </a:path>
                <a:path w="7620" h="332739">
                  <a:moveTo>
                    <a:pt x="7620" y="330327"/>
                  </a:moveTo>
                  <a:lnTo>
                    <a:pt x="6350" y="330327"/>
                  </a:lnTo>
                  <a:lnTo>
                    <a:pt x="6350" y="332740"/>
                  </a:lnTo>
                  <a:lnTo>
                    <a:pt x="7620" y="332740"/>
                  </a:lnTo>
                  <a:lnTo>
                    <a:pt x="7620" y="330327"/>
                  </a:lnTo>
                  <a:close/>
                </a:path>
                <a:path w="7620" h="332739">
                  <a:moveTo>
                    <a:pt x="7620" y="323977"/>
                  </a:moveTo>
                  <a:lnTo>
                    <a:pt x="2539" y="323977"/>
                  </a:lnTo>
                  <a:lnTo>
                    <a:pt x="2539" y="325120"/>
                  </a:lnTo>
                  <a:lnTo>
                    <a:pt x="3810" y="325120"/>
                  </a:lnTo>
                  <a:lnTo>
                    <a:pt x="3810" y="327660"/>
                  </a:lnTo>
                  <a:lnTo>
                    <a:pt x="5079" y="327660"/>
                  </a:lnTo>
                  <a:lnTo>
                    <a:pt x="5079" y="330327"/>
                  </a:lnTo>
                  <a:lnTo>
                    <a:pt x="6350" y="330327"/>
                  </a:lnTo>
                  <a:lnTo>
                    <a:pt x="7620" y="330200"/>
                  </a:lnTo>
                  <a:lnTo>
                    <a:pt x="7620" y="323977"/>
                  </a:lnTo>
                  <a:close/>
                </a:path>
                <a:path w="7620" h="332739">
                  <a:moveTo>
                    <a:pt x="7620" y="317627"/>
                  </a:moveTo>
                  <a:lnTo>
                    <a:pt x="0" y="317627"/>
                  </a:lnTo>
                  <a:lnTo>
                    <a:pt x="0" y="320040"/>
                  </a:lnTo>
                  <a:lnTo>
                    <a:pt x="1270" y="320040"/>
                  </a:lnTo>
                  <a:lnTo>
                    <a:pt x="1270" y="322707"/>
                  </a:lnTo>
                  <a:lnTo>
                    <a:pt x="2539" y="322707"/>
                  </a:lnTo>
                  <a:lnTo>
                    <a:pt x="2539" y="323850"/>
                  </a:lnTo>
                  <a:lnTo>
                    <a:pt x="7620" y="323850"/>
                  </a:lnTo>
                  <a:lnTo>
                    <a:pt x="7620" y="317627"/>
                  </a:lnTo>
                  <a:close/>
                </a:path>
                <a:path w="7620" h="332739">
                  <a:moveTo>
                    <a:pt x="7620" y="313817"/>
                  </a:moveTo>
                  <a:lnTo>
                    <a:pt x="0" y="313817"/>
                  </a:lnTo>
                  <a:lnTo>
                    <a:pt x="0" y="317500"/>
                  </a:lnTo>
                  <a:lnTo>
                    <a:pt x="7620" y="317500"/>
                  </a:lnTo>
                  <a:lnTo>
                    <a:pt x="7620" y="313817"/>
                  </a:lnTo>
                  <a:close/>
                </a:path>
              </a:pathLst>
            </a:custGeom>
            <a:solidFill>
              <a:srgbClr val="0B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3556000" y="5783579"/>
              <a:ext cx="6350" cy="283845"/>
            </a:xfrm>
            <a:custGeom>
              <a:avLst/>
              <a:gdLst/>
              <a:ahLst/>
              <a:cxnLst/>
              <a:rect l="l" t="t" r="r" b="b"/>
              <a:pathLst>
                <a:path w="6350" h="283845">
                  <a:moveTo>
                    <a:pt x="6350" y="0"/>
                  </a:moveTo>
                  <a:lnTo>
                    <a:pt x="5079" y="0"/>
                  </a:lnTo>
                  <a:lnTo>
                    <a:pt x="5079" y="7620"/>
                  </a:lnTo>
                  <a:lnTo>
                    <a:pt x="3810" y="7620"/>
                  </a:lnTo>
                  <a:lnTo>
                    <a:pt x="3810" y="11430"/>
                  </a:lnTo>
                  <a:lnTo>
                    <a:pt x="6350" y="11430"/>
                  </a:lnTo>
                  <a:lnTo>
                    <a:pt x="6350" y="0"/>
                  </a:lnTo>
                  <a:close/>
                </a:path>
                <a:path w="6350" h="283845">
                  <a:moveTo>
                    <a:pt x="6350" y="11430"/>
                  </a:moveTo>
                  <a:lnTo>
                    <a:pt x="3810" y="11430"/>
                  </a:lnTo>
                  <a:lnTo>
                    <a:pt x="3810" y="12700"/>
                  </a:lnTo>
                  <a:lnTo>
                    <a:pt x="2539" y="12700"/>
                  </a:lnTo>
                  <a:lnTo>
                    <a:pt x="2539" y="15240"/>
                  </a:lnTo>
                  <a:lnTo>
                    <a:pt x="6350" y="15240"/>
                  </a:lnTo>
                  <a:lnTo>
                    <a:pt x="6350" y="11430"/>
                  </a:lnTo>
                  <a:close/>
                </a:path>
                <a:path w="6350" h="283845">
                  <a:moveTo>
                    <a:pt x="6350" y="149860"/>
                  </a:moveTo>
                  <a:lnTo>
                    <a:pt x="5079" y="149860"/>
                  </a:lnTo>
                  <a:lnTo>
                    <a:pt x="5079" y="151130"/>
                  </a:lnTo>
                  <a:lnTo>
                    <a:pt x="6350" y="151130"/>
                  </a:lnTo>
                  <a:lnTo>
                    <a:pt x="6350" y="149860"/>
                  </a:lnTo>
                  <a:close/>
                </a:path>
                <a:path w="6350" h="283845">
                  <a:moveTo>
                    <a:pt x="6350" y="151130"/>
                  </a:moveTo>
                  <a:lnTo>
                    <a:pt x="5079" y="151130"/>
                  </a:lnTo>
                  <a:lnTo>
                    <a:pt x="5079" y="153670"/>
                  </a:lnTo>
                  <a:lnTo>
                    <a:pt x="3810" y="153670"/>
                  </a:lnTo>
                  <a:lnTo>
                    <a:pt x="3810" y="154940"/>
                  </a:lnTo>
                  <a:lnTo>
                    <a:pt x="6350" y="154940"/>
                  </a:lnTo>
                  <a:lnTo>
                    <a:pt x="6350" y="151130"/>
                  </a:lnTo>
                  <a:close/>
                </a:path>
                <a:path w="6350" h="283845">
                  <a:moveTo>
                    <a:pt x="6350" y="154940"/>
                  </a:moveTo>
                  <a:lnTo>
                    <a:pt x="3810" y="154940"/>
                  </a:lnTo>
                  <a:lnTo>
                    <a:pt x="3810" y="157480"/>
                  </a:lnTo>
                  <a:lnTo>
                    <a:pt x="6350" y="157480"/>
                  </a:lnTo>
                  <a:lnTo>
                    <a:pt x="6350" y="154940"/>
                  </a:lnTo>
                  <a:close/>
                </a:path>
                <a:path w="6350" h="283845">
                  <a:moveTo>
                    <a:pt x="6350" y="157480"/>
                  </a:moveTo>
                  <a:lnTo>
                    <a:pt x="2539" y="157480"/>
                  </a:lnTo>
                  <a:lnTo>
                    <a:pt x="2539" y="160020"/>
                  </a:lnTo>
                  <a:lnTo>
                    <a:pt x="1270" y="160020"/>
                  </a:lnTo>
                  <a:lnTo>
                    <a:pt x="1270" y="161290"/>
                  </a:lnTo>
                  <a:lnTo>
                    <a:pt x="6350" y="161290"/>
                  </a:lnTo>
                  <a:lnTo>
                    <a:pt x="6350" y="157480"/>
                  </a:lnTo>
                  <a:close/>
                </a:path>
                <a:path w="6350" h="283845">
                  <a:moveTo>
                    <a:pt x="6350" y="161290"/>
                  </a:moveTo>
                  <a:lnTo>
                    <a:pt x="1270" y="161290"/>
                  </a:lnTo>
                  <a:lnTo>
                    <a:pt x="1270" y="163830"/>
                  </a:lnTo>
                  <a:lnTo>
                    <a:pt x="6350" y="163830"/>
                  </a:lnTo>
                  <a:lnTo>
                    <a:pt x="6350" y="161290"/>
                  </a:lnTo>
                  <a:close/>
                </a:path>
                <a:path w="6350" h="283845">
                  <a:moveTo>
                    <a:pt x="6350" y="163830"/>
                  </a:moveTo>
                  <a:lnTo>
                    <a:pt x="1270" y="163830"/>
                  </a:lnTo>
                  <a:lnTo>
                    <a:pt x="1270" y="165100"/>
                  </a:lnTo>
                  <a:lnTo>
                    <a:pt x="0" y="165100"/>
                  </a:lnTo>
                  <a:lnTo>
                    <a:pt x="0" y="167640"/>
                  </a:lnTo>
                  <a:lnTo>
                    <a:pt x="6350" y="167640"/>
                  </a:lnTo>
                  <a:lnTo>
                    <a:pt x="6350" y="163830"/>
                  </a:lnTo>
                  <a:close/>
                </a:path>
                <a:path w="6350" h="283845">
                  <a:moveTo>
                    <a:pt x="635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7640"/>
                  </a:lnTo>
                  <a:close/>
                </a:path>
                <a:path w="6350" h="283845">
                  <a:moveTo>
                    <a:pt x="635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6350" y="173990"/>
                  </a:lnTo>
                  <a:lnTo>
                    <a:pt x="6350" y="170180"/>
                  </a:lnTo>
                  <a:close/>
                </a:path>
                <a:path w="6350" h="283845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3990"/>
                  </a:lnTo>
                  <a:close/>
                </a:path>
                <a:path w="6350" h="283845">
                  <a:moveTo>
                    <a:pt x="6350" y="176530"/>
                  </a:moveTo>
                  <a:lnTo>
                    <a:pt x="0" y="17653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76530"/>
                  </a:lnTo>
                  <a:close/>
                </a:path>
                <a:path w="6350" h="283845">
                  <a:moveTo>
                    <a:pt x="6350" y="189230"/>
                  </a:moveTo>
                  <a:lnTo>
                    <a:pt x="0" y="189230"/>
                  </a:lnTo>
                  <a:lnTo>
                    <a:pt x="0" y="218440"/>
                  </a:lnTo>
                  <a:lnTo>
                    <a:pt x="6350" y="218440"/>
                  </a:lnTo>
                  <a:lnTo>
                    <a:pt x="6350" y="189230"/>
                  </a:lnTo>
                  <a:close/>
                </a:path>
                <a:path w="6350" h="283845">
                  <a:moveTo>
                    <a:pt x="6350" y="218440"/>
                  </a:moveTo>
                  <a:lnTo>
                    <a:pt x="0" y="218440"/>
                  </a:lnTo>
                  <a:lnTo>
                    <a:pt x="0" y="224790"/>
                  </a:lnTo>
                  <a:lnTo>
                    <a:pt x="6350" y="224790"/>
                  </a:lnTo>
                  <a:lnTo>
                    <a:pt x="6350" y="218440"/>
                  </a:lnTo>
                  <a:close/>
                </a:path>
                <a:path w="6350" h="283845">
                  <a:moveTo>
                    <a:pt x="6350" y="224790"/>
                  </a:moveTo>
                  <a:lnTo>
                    <a:pt x="0" y="224790"/>
                  </a:lnTo>
                  <a:lnTo>
                    <a:pt x="0" y="231140"/>
                  </a:lnTo>
                  <a:lnTo>
                    <a:pt x="6350" y="231140"/>
                  </a:lnTo>
                  <a:lnTo>
                    <a:pt x="6350" y="224790"/>
                  </a:lnTo>
                  <a:close/>
                </a:path>
                <a:path w="6350" h="283845">
                  <a:moveTo>
                    <a:pt x="635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31140"/>
                  </a:lnTo>
                  <a:close/>
                </a:path>
                <a:path w="6350" h="283845">
                  <a:moveTo>
                    <a:pt x="635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6350" y="237490"/>
                  </a:lnTo>
                  <a:lnTo>
                    <a:pt x="6350" y="233680"/>
                  </a:lnTo>
                  <a:close/>
                </a:path>
                <a:path w="6350" h="283845">
                  <a:moveTo>
                    <a:pt x="635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7490"/>
                  </a:lnTo>
                  <a:close/>
                </a:path>
                <a:path w="6350" h="283845">
                  <a:moveTo>
                    <a:pt x="635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6350" y="243840"/>
                  </a:lnTo>
                  <a:lnTo>
                    <a:pt x="6350" y="240030"/>
                  </a:lnTo>
                  <a:close/>
                </a:path>
                <a:path w="6350" h="283845">
                  <a:moveTo>
                    <a:pt x="635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3840"/>
                  </a:lnTo>
                  <a:close/>
                </a:path>
                <a:path w="6350" h="283845">
                  <a:moveTo>
                    <a:pt x="635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6350" y="250190"/>
                  </a:lnTo>
                  <a:lnTo>
                    <a:pt x="6350" y="246380"/>
                  </a:lnTo>
                  <a:close/>
                </a:path>
                <a:path w="6350" h="283845">
                  <a:moveTo>
                    <a:pt x="635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50190"/>
                  </a:lnTo>
                  <a:close/>
                </a:path>
                <a:path w="6350" h="283845">
                  <a:moveTo>
                    <a:pt x="6350" y="252730"/>
                  </a:moveTo>
                  <a:lnTo>
                    <a:pt x="0" y="252730"/>
                  </a:lnTo>
                  <a:lnTo>
                    <a:pt x="0" y="267970"/>
                  </a:lnTo>
                  <a:lnTo>
                    <a:pt x="1270" y="267970"/>
                  </a:lnTo>
                  <a:lnTo>
                    <a:pt x="1270" y="273050"/>
                  </a:lnTo>
                  <a:lnTo>
                    <a:pt x="6350" y="273050"/>
                  </a:lnTo>
                  <a:lnTo>
                    <a:pt x="6350" y="252730"/>
                  </a:lnTo>
                  <a:close/>
                </a:path>
                <a:path w="6350" h="283845">
                  <a:moveTo>
                    <a:pt x="6350" y="273050"/>
                  </a:moveTo>
                  <a:lnTo>
                    <a:pt x="2539" y="273050"/>
                  </a:lnTo>
                  <a:lnTo>
                    <a:pt x="2539" y="276860"/>
                  </a:lnTo>
                  <a:lnTo>
                    <a:pt x="3810" y="276860"/>
                  </a:lnTo>
                  <a:lnTo>
                    <a:pt x="3810" y="279400"/>
                  </a:lnTo>
                  <a:lnTo>
                    <a:pt x="6350" y="279400"/>
                  </a:lnTo>
                  <a:lnTo>
                    <a:pt x="6350" y="273050"/>
                  </a:lnTo>
                  <a:close/>
                </a:path>
                <a:path w="6350" h="283845">
                  <a:moveTo>
                    <a:pt x="6350" y="279527"/>
                  </a:moveTo>
                  <a:lnTo>
                    <a:pt x="5079" y="279527"/>
                  </a:lnTo>
                  <a:lnTo>
                    <a:pt x="5079" y="283337"/>
                  </a:lnTo>
                  <a:lnTo>
                    <a:pt x="6350" y="283337"/>
                  </a:lnTo>
                  <a:lnTo>
                    <a:pt x="6350" y="279527"/>
                  </a:lnTo>
                  <a:close/>
                </a:path>
              </a:pathLst>
            </a:custGeom>
            <a:solidFill>
              <a:srgbClr val="08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3543300" y="5651500"/>
              <a:ext cx="370839" cy="48768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3" name="object 203"/>
          <p:cNvGrpSpPr/>
          <p:nvPr/>
        </p:nvGrpSpPr>
        <p:grpSpPr>
          <a:xfrm>
            <a:off x="3934520" y="5651560"/>
            <a:ext cx="340360" cy="487680"/>
            <a:chOff x="3934520" y="5651560"/>
            <a:chExt cx="340360" cy="487680"/>
          </a:xfrm>
        </p:grpSpPr>
        <p:sp>
          <p:nvSpPr>
            <p:cNvPr id="204" name="object 204"/>
            <p:cNvSpPr/>
            <p:nvPr/>
          </p:nvSpPr>
          <p:spPr>
            <a:xfrm>
              <a:off x="4262120" y="5927090"/>
              <a:ext cx="7620" cy="99060"/>
            </a:xfrm>
            <a:custGeom>
              <a:avLst/>
              <a:gdLst/>
              <a:ahLst/>
              <a:cxnLst/>
              <a:rect l="l" t="t" r="r" b="b"/>
              <a:pathLst>
                <a:path w="7620" h="9906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99060">
                  <a:moveTo>
                    <a:pt x="2540" y="93992"/>
                  </a:moveTo>
                  <a:lnTo>
                    <a:pt x="0" y="93992"/>
                  </a:lnTo>
                  <a:lnTo>
                    <a:pt x="0" y="99060"/>
                  </a:lnTo>
                  <a:lnTo>
                    <a:pt x="1270" y="99060"/>
                  </a:lnTo>
                  <a:lnTo>
                    <a:pt x="1270" y="95250"/>
                  </a:lnTo>
                  <a:lnTo>
                    <a:pt x="2540" y="95250"/>
                  </a:lnTo>
                  <a:lnTo>
                    <a:pt x="2540" y="93992"/>
                  </a:lnTo>
                  <a:close/>
                </a:path>
                <a:path w="7620" h="99060">
                  <a:moveTo>
                    <a:pt x="2540" y="90182"/>
                  </a:moveTo>
                  <a:lnTo>
                    <a:pt x="0" y="90182"/>
                  </a:lnTo>
                  <a:lnTo>
                    <a:pt x="0" y="93980"/>
                  </a:lnTo>
                  <a:lnTo>
                    <a:pt x="2527" y="93980"/>
                  </a:lnTo>
                  <a:lnTo>
                    <a:pt x="2540" y="90182"/>
                  </a:lnTo>
                  <a:close/>
                </a:path>
                <a:path w="7620" h="99060">
                  <a:moveTo>
                    <a:pt x="2540" y="7620"/>
                  </a:moveTo>
                  <a:lnTo>
                    <a:pt x="2527" y="5092"/>
                  </a:lnTo>
                  <a:lnTo>
                    <a:pt x="0" y="5092"/>
                  </a:lnTo>
                  <a:lnTo>
                    <a:pt x="0" y="7620"/>
                  </a:lnTo>
                  <a:lnTo>
                    <a:pt x="2540" y="7620"/>
                  </a:lnTo>
                  <a:close/>
                </a:path>
                <a:path w="7620" h="99060">
                  <a:moveTo>
                    <a:pt x="2540" y="3810"/>
                  </a:moveTo>
                  <a:lnTo>
                    <a:pt x="1270" y="3810"/>
                  </a:lnTo>
                  <a:lnTo>
                    <a:pt x="1270" y="1282"/>
                  </a:lnTo>
                  <a:lnTo>
                    <a:pt x="0" y="1282"/>
                  </a:lnTo>
                  <a:lnTo>
                    <a:pt x="0" y="5080"/>
                  </a:lnTo>
                  <a:lnTo>
                    <a:pt x="2540" y="5080"/>
                  </a:lnTo>
                  <a:lnTo>
                    <a:pt x="2540" y="3810"/>
                  </a:lnTo>
                  <a:close/>
                </a:path>
                <a:path w="7620" h="99060">
                  <a:moveTo>
                    <a:pt x="3810" y="11442"/>
                  </a:moveTo>
                  <a:lnTo>
                    <a:pt x="0" y="11442"/>
                  </a:lnTo>
                  <a:lnTo>
                    <a:pt x="0" y="13970"/>
                  </a:lnTo>
                  <a:lnTo>
                    <a:pt x="3810" y="13970"/>
                  </a:lnTo>
                  <a:lnTo>
                    <a:pt x="3810" y="11442"/>
                  </a:lnTo>
                  <a:close/>
                </a:path>
                <a:path w="7620" h="99060">
                  <a:moveTo>
                    <a:pt x="3810" y="8890"/>
                  </a:moveTo>
                  <a:lnTo>
                    <a:pt x="2540" y="8890"/>
                  </a:lnTo>
                  <a:lnTo>
                    <a:pt x="2540" y="7632"/>
                  </a:lnTo>
                  <a:lnTo>
                    <a:pt x="0" y="7632"/>
                  </a:lnTo>
                  <a:lnTo>
                    <a:pt x="0" y="11430"/>
                  </a:lnTo>
                  <a:lnTo>
                    <a:pt x="3810" y="11430"/>
                  </a:lnTo>
                  <a:lnTo>
                    <a:pt x="3810" y="8890"/>
                  </a:lnTo>
                  <a:close/>
                </a:path>
                <a:path w="7620" h="99060">
                  <a:moveTo>
                    <a:pt x="5080" y="81292"/>
                  </a:moveTo>
                  <a:lnTo>
                    <a:pt x="0" y="81292"/>
                  </a:lnTo>
                  <a:lnTo>
                    <a:pt x="0" y="90170"/>
                  </a:lnTo>
                  <a:lnTo>
                    <a:pt x="3810" y="90170"/>
                  </a:lnTo>
                  <a:lnTo>
                    <a:pt x="3810" y="82550"/>
                  </a:lnTo>
                  <a:lnTo>
                    <a:pt x="5080" y="82550"/>
                  </a:lnTo>
                  <a:lnTo>
                    <a:pt x="5080" y="81292"/>
                  </a:lnTo>
                  <a:close/>
                </a:path>
                <a:path w="7620" h="99060">
                  <a:moveTo>
                    <a:pt x="5080" y="74942"/>
                  </a:moveTo>
                  <a:lnTo>
                    <a:pt x="0" y="74942"/>
                  </a:lnTo>
                  <a:lnTo>
                    <a:pt x="0" y="81280"/>
                  </a:lnTo>
                  <a:lnTo>
                    <a:pt x="5080" y="81280"/>
                  </a:lnTo>
                  <a:lnTo>
                    <a:pt x="5080" y="74942"/>
                  </a:lnTo>
                  <a:close/>
                </a:path>
                <a:path w="7620" h="99060">
                  <a:moveTo>
                    <a:pt x="5080" y="20332"/>
                  </a:moveTo>
                  <a:lnTo>
                    <a:pt x="0" y="20332"/>
                  </a:lnTo>
                  <a:lnTo>
                    <a:pt x="0" y="24130"/>
                  </a:lnTo>
                  <a:lnTo>
                    <a:pt x="5080" y="24130"/>
                  </a:lnTo>
                  <a:lnTo>
                    <a:pt x="5080" y="20332"/>
                  </a:lnTo>
                  <a:close/>
                </a:path>
                <a:path w="7620" h="99060">
                  <a:moveTo>
                    <a:pt x="5080" y="17792"/>
                  </a:moveTo>
                  <a:lnTo>
                    <a:pt x="0" y="17792"/>
                  </a:lnTo>
                  <a:lnTo>
                    <a:pt x="0" y="20320"/>
                  </a:lnTo>
                  <a:lnTo>
                    <a:pt x="5080" y="20320"/>
                  </a:lnTo>
                  <a:lnTo>
                    <a:pt x="5080" y="17792"/>
                  </a:lnTo>
                  <a:close/>
                </a:path>
                <a:path w="7620" h="99060">
                  <a:moveTo>
                    <a:pt x="5080" y="16510"/>
                  </a:moveTo>
                  <a:lnTo>
                    <a:pt x="3810" y="16510"/>
                  </a:lnTo>
                  <a:lnTo>
                    <a:pt x="3810" y="13982"/>
                  </a:lnTo>
                  <a:lnTo>
                    <a:pt x="0" y="13982"/>
                  </a:lnTo>
                  <a:lnTo>
                    <a:pt x="0" y="17780"/>
                  </a:lnTo>
                  <a:lnTo>
                    <a:pt x="5080" y="17780"/>
                  </a:lnTo>
                  <a:lnTo>
                    <a:pt x="5080" y="16510"/>
                  </a:lnTo>
                  <a:close/>
                </a:path>
                <a:path w="7620" h="99060">
                  <a:moveTo>
                    <a:pt x="6337" y="26682"/>
                  </a:moveTo>
                  <a:lnTo>
                    <a:pt x="0" y="26682"/>
                  </a:lnTo>
                  <a:lnTo>
                    <a:pt x="0" y="30480"/>
                  </a:lnTo>
                  <a:lnTo>
                    <a:pt x="6337" y="30480"/>
                  </a:lnTo>
                  <a:lnTo>
                    <a:pt x="6337" y="26682"/>
                  </a:lnTo>
                  <a:close/>
                </a:path>
                <a:path w="7620" h="99060">
                  <a:moveTo>
                    <a:pt x="6350" y="68592"/>
                  </a:moveTo>
                  <a:lnTo>
                    <a:pt x="0" y="68592"/>
                  </a:lnTo>
                  <a:lnTo>
                    <a:pt x="0" y="74930"/>
                  </a:lnTo>
                  <a:lnTo>
                    <a:pt x="5080" y="74930"/>
                  </a:lnTo>
                  <a:lnTo>
                    <a:pt x="5080" y="72390"/>
                  </a:lnTo>
                  <a:lnTo>
                    <a:pt x="6350" y="72390"/>
                  </a:lnTo>
                  <a:lnTo>
                    <a:pt x="6350" y="68592"/>
                  </a:lnTo>
                  <a:close/>
                </a:path>
                <a:path w="7620" h="99060">
                  <a:moveTo>
                    <a:pt x="6350" y="64782"/>
                  </a:moveTo>
                  <a:lnTo>
                    <a:pt x="0" y="64782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64782"/>
                  </a:lnTo>
                  <a:close/>
                </a:path>
                <a:path w="7620" h="99060">
                  <a:moveTo>
                    <a:pt x="6350" y="62242"/>
                  </a:moveTo>
                  <a:lnTo>
                    <a:pt x="0" y="62242"/>
                  </a:lnTo>
                  <a:lnTo>
                    <a:pt x="0" y="64770"/>
                  </a:lnTo>
                  <a:lnTo>
                    <a:pt x="6350" y="64770"/>
                  </a:lnTo>
                  <a:lnTo>
                    <a:pt x="6350" y="62242"/>
                  </a:lnTo>
                  <a:close/>
                </a:path>
                <a:path w="7620" h="99060">
                  <a:moveTo>
                    <a:pt x="6350" y="58432"/>
                  </a:moveTo>
                  <a:lnTo>
                    <a:pt x="0" y="58432"/>
                  </a:lnTo>
                  <a:lnTo>
                    <a:pt x="0" y="62230"/>
                  </a:lnTo>
                  <a:lnTo>
                    <a:pt x="6350" y="62230"/>
                  </a:lnTo>
                  <a:lnTo>
                    <a:pt x="6350" y="58432"/>
                  </a:lnTo>
                  <a:close/>
                </a:path>
                <a:path w="7620" h="99060">
                  <a:moveTo>
                    <a:pt x="6350" y="58420"/>
                  </a:moveTo>
                  <a:lnTo>
                    <a:pt x="6337" y="55892"/>
                  </a:lnTo>
                  <a:lnTo>
                    <a:pt x="0" y="55892"/>
                  </a:lnTo>
                  <a:lnTo>
                    <a:pt x="0" y="58420"/>
                  </a:lnTo>
                  <a:lnTo>
                    <a:pt x="6350" y="58420"/>
                  </a:lnTo>
                  <a:close/>
                </a:path>
                <a:path w="7620" h="99060">
                  <a:moveTo>
                    <a:pt x="6350" y="33032"/>
                  </a:moveTo>
                  <a:lnTo>
                    <a:pt x="0" y="33032"/>
                  </a:lnTo>
                  <a:lnTo>
                    <a:pt x="0" y="36830"/>
                  </a:lnTo>
                  <a:lnTo>
                    <a:pt x="6337" y="36830"/>
                  </a:lnTo>
                  <a:lnTo>
                    <a:pt x="6350" y="33032"/>
                  </a:lnTo>
                  <a:close/>
                </a:path>
                <a:path w="7620" h="99060">
                  <a:moveTo>
                    <a:pt x="6350" y="30492"/>
                  </a:moveTo>
                  <a:lnTo>
                    <a:pt x="0" y="30492"/>
                  </a:lnTo>
                  <a:lnTo>
                    <a:pt x="0" y="33020"/>
                  </a:lnTo>
                  <a:lnTo>
                    <a:pt x="6337" y="33020"/>
                  </a:lnTo>
                  <a:lnTo>
                    <a:pt x="6350" y="30492"/>
                  </a:lnTo>
                  <a:close/>
                </a:path>
                <a:path w="7620" h="99060">
                  <a:moveTo>
                    <a:pt x="6350" y="25400"/>
                  </a:moveTo>
                  <a:lnTo>
                    <a:pt x="5080" y="25400"/>
                  </a:lnTo>
                  <a:lnTo>
                    <a:pt x="5080" y="24142"/>
                  </a:lnTo>
                  <a:lnTo>
                    <a:pt x="0" y="24142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5400"/>
                  </a:lnTo>
                  <a:close/>
                </a:path>
                <a:path w="7620" h="99060">
                  <a:moveTo>
                    <a:pt x="7620" y="49542"/>
                  </a:moveTo>
                  <a:lnTo>
                    <a:pt x="0" y="49542"/>
                  </a:lnTo>
                  <a:lnTo>
                    <a:pt x="0" y="55880"/>
                  </a:lnTo>
                  <a:lnTo>
                    <a:pt x="6337" y="55880"/>
                  </a:lnTo>
                  <a:lnTo>
                    <a:pt x="6350" y="53340"/>
                  </a:lnTo>
                  <a:lnTo>
                    <a:pt x="7620" y="53340"/>
                  </a:lnTo>
                  <a:lnTo>
                    <a:pt x="7620" y="49542"/>
                  </a:lnTo>
                  <a:close/>
                </a:path>
                <a:path w="7620" h="99060">
                  <a:moveTo>
                    <a:pt x="7620" y="43180"/>
                  </a:moveTo>
                  <a:lnTo>
                    <a:pt x="6337" y="43180"/>
                  </a:lnTo>
                  <a:lnTo>
                    <a:pt x="6350" y="36842"/>
                  </a:lnTo>
                  <a:lnTo>
                    <a:pt x="0" y="36842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318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4254499" y="5767070"/>
              <a:ext cx="7620" cy="281305"/>
            </a:xfrm>
            <a:custGeom>
              <a:avLst/>
              <a:gdLst/>
              <a:ahLst/>
              <a:cxnLst/>
              <a:rect l="l" t="t" r="r" b="b"/>
              <a:pathLst>
                <a:path w="7620" h="281304">
                  <a:moveTo>
                    <a:pt x="1270" y="0"/>
                  </a:moveTo>
                  <a:lnTo>
                    <a:pt x="0" y="0"/>
                  </a:lnTo>
                  <a:lnTo>
                    <a:pt x="0" y="6349"/>
                  </a:lnTo>
                  <a:lnTo>
                    <a:pt x="2539" y="6349"/>
                  </a:lnTo>
                  <a:lnTo>
                    <a:pt x="2539" y="5079"/>
                  </a:lnTo>
                  <a:lnTo>
                    <a:pt x="1270" y="5079"/>
                  </a:lnTo>
                  <a:lnTo>
                    <a:pt x="1270" y="0"/>
                  </a:lnTo>
                  <a:close/>
                </a:path>
                <a:path w="7620" h="281304">
                  <a:moveTo>
                    <a:pt x="2539" y="6349"/>
                  </a:moveTo>
                  <a:lnTo>
                    <a:pt x="0" y="6349"/>
                  </a:lnTo>
                  <a:lnTo>
                    <a:pt x="0" y="12699"/>
                  </a:lnTo>
                  <a:lnTo>
                    <a:pt x="5079" y="12699"/>
                  </a:lnTo>
                  <a:lnTo>
                    <a:pt x="5079" y="11429"/>
                  </a:lnTo>
                  <a:lnTo>
                    <a:pt x="3810" y="11429"/>
                  </a:lnTo>
                  <a:lnTo>
                    <a:pt x="3809" y="7619"/>
                  </a:lnTo>
                  <a:lnTo>
                    <a:pt x="2539" y="7619"/>
                  </a:lnTo>
                  <a:lnTo>
                    <a:pt x="2539" y="6349"/>
                  </a:lnTo>
                  <a:close/>
                </a:path>
                <a:path w="7620" h="281304">
                  <a:moveTo>
                    <a:pt x="5080" y="12699"/>
                  </a:moveTo>
                  <a:lnTo>
                    <a:pt x="0" y="12699"/>
                  </a:lnTo>
                  <a:lnTo>
                    <a:pt x="0" y="13969"/>
                  </a:lnTo>
                  <a:lnTo>
                    <a:pt x="5080" y="13969"/>
                  </a:lnTo>
                  <a:lnTo>
                    <a:pt x="5080" y="12699"/>
                  </a:lnTo>
                  <a:close/>
                </a:path>
                <a:path w="7620" h="281304">
                  <a:moveTo>
                    <a:pt x="1270" y="138429"/>
                  </a:moveTo>
                  <a:lnTo>
                    <a:pt x="0" y="138429"/>
                  </a:lnTo>
                  <a:lnTo>
                    <a:pt x="0" y="139699"/>
                  </a:lnTo>
                  <a:lnTo>
                    <a:pt x="1270" y="139699"/>
                  </a:lnTo>
                  <a:lnTo>
                    <a:pt x="1270" y="138429"/>
                  </a:lnTo>
                  <a:close/>
                </a:path>
                <a:path w="7620" h="281304">
                  <a:moveTo>
                    <a:pt x="1269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2540" y="142239"/>
                  </a:lnTo>
                  <a:lnTo>
                    <a:pt x="2540" y="140969"/>
                  </a:lnTo>
                  <a:lnTo>
                    <a:pt x="1269" y="140969"/>
                  </a:lnTo>
                  <a:lnTo>
                    <a:pt x="1269" y="139699"/>
                  </a:lnTo>
                  <a:close/>
                </a:path>
                <a:path w="7620" h="281304">
                  <a:moveTo>
                    <a:pt x="253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3810" y="146049"/>
                  </a:lnTo>
                  <a:lnTo>
                    <a:pt x="3809" y="143509"/>
                  </a:lnTo>
                  <a:lnTo>
                    <a:pt x="2539" y="143509"/>
                  </a:lnTo>
                  <a:lnTo>
                    <a:pt x="2539" y="142239"/>
                  </a:lnTo>
                  <a:close/>
                </a:path>
                <a:path w="7620" h="281304">
                  <a:moveTo>
                    <a:pt x="381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5079" y="148589"/>
                  </a:lnTo>
                  <a:lnTo>
                    <a:pt x="5079" y="147319"/>
                  </a:lnTo>
                  <a:lnTo>
                    <a:pt x="3810" y="147319"/>
                  </a:lnTo>
                  <a:lnTo>
                    <a:pt x="3810" y="146049"/>
                  </a:lnTo>
                  <a:close/>
                </a:path>
                <a:path w="7620" h="281304">
                  <a:moveTo>
                    <a:pt x="5080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5080" y="152399"/>
                  </a:lnTo>
                  <a:lnTo>
                    <a:pt x="5080" y="148589"/>
                  </a:lnTo>
                  <a:close/>
                </a:path>
                <a:path w="7620" h="281304">
                  <a:moveTo>
                    <a:pt x="6350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6350" y="154939"/>
                  </a:lnTo>
                  <a:lnTo>
                    <a:pt x="6350" y="152399"/>
                  </a:lnTo>
                  <a:close/>
                </a:path>
                <a:path w="7620" h="281304">
                  <a:moveTo>
                    <a:pt x="635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6209"/>
                  </a:lnTo>
                  <a:lnTo>
                    <a:pt x="6350" y="156209"/>
                  </a:lnTo>
                  <a:lnTo>
                    <a:pt x="6350" y="154939"/>
                  </a:lnTo>
                  <a:close/>
                </a:path>
                <a:path w="7620" h="281304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281304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281304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281304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281304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281304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281304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281304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281304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281304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281304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281304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281304">
                  <a:moveTo>
                    <a:pt x="7620" y="196849"/>
                  </a:moveTo>
                  <a:lnTo>
                    <a:pt x="0" y="19684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196849"/>
                  </a:lnTo>
                  <a:close/>
                </a:path>
                <a:path w="7620" h="281304">
                  <a:moveTo>
                    <a:pt x="7620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09549"/>
                  </a:lnTo>
                  <a:close/>
                </a:path>
                <a:path w="7620" h="281304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281304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281304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281304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281304">
                  <a:moveTo>
                    <a:pt x="7620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28599"/>
                  </a:lnTo>
                  <a:close/>
                </a:path>
                <a:path w="7620" h="281304">
                  <a:moveTo>
                    <a:pt x="762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4949"/>
                  </a:lnTo>
                  <a:close/>
                </a:path>
                <a:path w="7620" h="281304">
                  <a:moveTo>
                    <a:pt x="7620" y="241299"/>
                  </a:moveTo>
                  <a:lnTo>
                    <a:pt x="0" y="24129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1299"/>
                  </a:lnTo>
                  <a:close/>
                </a:path>
                <a:path w="7620" h="281304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281304">
                  <a:moveTo>
                    <a:pt x="7620" y="253999"/>
                  </a:moveTo>
                  <a:lnTo>
                    <a:pt x="0" y="25399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3999"/>
                  </a:lnTo>
                  <a:close/>
                </a:path>
                <a:path w="7620" h="281304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281304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4159"/>
                  </a:lnTo>
                  <a:lnTo>
                    <a:pt x="7620" y="264159"/>
                  </a:lnTo>
                  <a:lnTo>
                    <a:pt x="7620" y="262889"/>
                  </a:lnTo>
                  <a:close/>
                </a:path>
                <a:path w="7620" h="281304">
                  <a:moveTo>
                    <a:pt x="635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5080" y="269239"/>
                  </a:lnTo>
                  <a:lnTo>
                    <a:pt x="5080" y="267969"/>
                  </a:lnTo>
                  <a:lnTo>
                    <a:pt x="6350" y="267969"/>
                  </a:lnTo>
                  <a:lnTo>
                    <a:pt x="6350" y="266699"/>
                  </a:lnTo>
                  <a:close/>
                </a:path>
                <a:path w="7620" h="281304">
                  <a:moveTo>
                    <a:pt x="507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3810" y="273049"/>
                  </a:lnTo>
                  <a:lnTo>
                    <a:pt x="3810" y="270509"/>
                  </a:lnTo>
                  <a:lnTo>
                    <a:pt x="5079" y="270509"/>
                  </a:lnTo>
                  <a:lnTo>
                    <a:pt x="5079" y="269239"/>
                  </a:lnTo>
                  <a:close/>
                </a:path>
                <a:path w="7620" h="281304">
                  <a:moveTo>
                    <a:pt x="3810" y="273176"/>
                  </a:moveTo>
                  <a:lnTo>
                    <a:pt x="0" y="273176"/>
                  </a:lnTo>
                  <a:lnTo>
                    <a:pt x="0" y="280796"/>
                  </a:lnTo>
                  <a:lnTo>
                    <a:pt x="1270" y="280796"/>
                  </a:lnTo>
                  <a:lnTo>
                    <a:pt x="1269" y="278129"/>
                  </a:lnTo>
                  <a:lnTo>
                    <a:pt x="2539" y="278129"/>
                  </a:lnTo>
                  <a:lnTo>
                    <a:pt x="2540" y="274446"/>
                  </a:lnTo>
                  <a:lnTo>
                    <a:pt x="3810" y="274446"/>
                  </a:lnTo>
                  <a:lnTo>
                    <a:pt x="3810" y="273176"/>
                  </a:lnTo>
                  <a:close/>
                </a:path>
              </a:pathLst>
            </a:custGeom>
            <a:solidFill>
              <a:srgbClr val="90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4246879" y="5745480"/>
              <a:ext cx="7620" cy="318770"/>
            </a:xfrm>
            <a:custGeom>
              <a:avLst/>
              <a:gdLst/>
              <a:ahLst/>
              <a:cxnLst/>
              <a:rect l="l" t="t" r="r" b="b"/>
              <a:pathLst>
                <a:path w="7620" h="318770">
                  <a:moveTo>
                    <a:pt x="12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0"/>
                  </a:lnTo>
                  <a:close/>
                </a:path>
                <a:path w="7620" h="318770">
                  <a:moveTo>
                    <a:pt x="254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2540" y="5080"/>
                  </a:lnTo>
                  <a:lnTo>
                    <a:pt x="2540" y="2540"/>
                  </a:lnTo>
                  <a:close/>
                </a:path>
                <a:path w="7620" h="318770">
                  <a:moveTo>
                    <a:pt x="253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3810" y="8890"/>
                  </a:lnTo>
                  <a:lnTo>
                    <a:pt x="3810" y="6350"/>
                  </a:lnTo>
                  <a:lnTo>
                    <a:pt x="2539" y="6350"/>
                  </a:lnTo>
                  <a:lnTo>
                    <a:pt x="2539" y="5080"/>
                  </a:lnTo>
                  <a:close/>
                </a:path>
                <a:path w="7620" h="318770">
                  <a:moveTo>
                    <a:pt x="508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5079" y="11430"/>
                  </a:lnTo>
                  <a:lnTo>
                    <a:pt x="5080" y="8890"/>
                  </a:lnTo>
                  <a:close/>
                </a:path>
                <a:path w="7620" h="318770">
                  <a:moveTo>
                    <a:pt x="635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6350" y="15240"/>
                  </a:lnTo>
                  <a:lnTo>
                    <a:pt x="6350" y="11430"/>
                  </a:lnTo>
                  <a:close/>
                </a:path>
                <a:path w="7620" h="318770">
                  <a:moveTo>
                    <a:pt x="635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6510"/>
                  </a:lnTo>
                  <a:lnTo>
                    <a:pt x="6350" y="16510"/>
                  </a:lnTo>
                  <a:lnTo>
                    <a:pt x="6350" y="15240"/>
                  </a:lnTo>
                  <a:close/>
                </a:path>
                <a:path w="7620" h="318770">
                  <a:moveTo>
                    <a:pt x="762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20" y="21590"/>
                  </a:lnTo>
                  <a:lnTo>
                    <a:pt x="7620" y="17780"/>
                  </a:lnTo>
                  <a:close/>
                </a:path>
                <a:path w="7620" h="318770">
                  <a:moveTo>
                    <a:pt x="7620" y="21590"/>
                  </a:moveTo>
                  <a:lnTo>
                    <a:pt x="0" y="21590"/>
                  </a:lnTo>
                  <a:lnTo>
                    <a:pt x="0" y="27940"/>
                  </a:lnTo>
                  <a:lnTo>
                    <a:pt x="7620" y="27940"/>
                  </a:lnTo>
                  <a:lnTo>
                    <a:pt x="7620" y="21590"/>
                  </a:lnTo>
                  <a:close/>
                </a:path>
                <a:path w="7620" h="318770">
                  <a:moveTo>
                    <a:pt x="7620" y="27940"/>
                  </a:moveTo>
                  <a:lnTo>
                    <a:pt x="0" y="27940"/>
                  </a:lnTo>
                  <a:lnTo>
                    <a:pt x="0" y="34290"/>
                  </a:lnTo>
                  <a:lnTo>
                    <a:pt x="7620" y="34290"/>
                  </a:lnTo>
                  <a:lnTo>
                    <a:pt x="7620" y="27940"/>
                  </a:lnTo>
                  <a:close/>
                </a:path>
                <a:path w="7620" h="318770">
                  <a:moveTo>
                    <a:pt x="762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  <a:path w="7620" h="318770">
                  <a:moveTo>
                    <a:pt x="1270" y="147320"/>
                  </a:moveTo>
                  <a:lnTo>
                    <a:pt x="0" y="147320"/>
                  </a:lnTo>
                  <a:lnTo>
                    <a:pt x="0" y="148590"/>
                  </a:lnTo>
                  <a:lnTo>
                    <a:pt x="1270" y="148590"/>
                  </a:lnTo>
                  <a:lnTo>
                    <a:pt x="1270" y="147320"/>
                  </a:lnTo>
                  <a:close/>
                </a:path>
                <a:path w="7620" h="318770">
                  <a:moveTo>
                    <a:pt x="1270" y="148590"/>
                  </a:moveTo>
                  <a:lnTo>
                    <a:pt x="0" y="14859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6210"/>
                  </a:lnTo>
                  <a:lnTo>
                    <a:pt x="5079" y="156210"/>
                  </a:lnTo>
                  <a:lnTo>
                    <a:pt x="5079" y="153670"/>
                  </a:lnTo>
                  <a:lnTo>
                    <a:pt x="3810" y="153670"/>
                  </a:lnTo>
                  <a:lnTo>
                    <a:pt x="3810" y="151130"/>
                  </a:lnTo>
                  <a:lnTo>
                    <a:pt x="2539" y="151130"/>
                  </a:lnTo>
                  <a:lnTo>
                    <a:pt x="2539" y="149860"/>
                  </a:lnTo>
                  <a:lnTo>
                    <a:pt x="1270" y="149860"/>
                  </a:lnTo>
                  <a:lnTo>
                    <a:pt x="1270" y="148590"/>
                  </a:lnTo>
                  <a:close/>
                </a:path>
                <a:path w="7620" h="318770">
                  <a:moveTo>
                    <a:pt x="635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20" y="161290"/>
                  </a:lnTo>
                  <a:lnTo>
                    <a:pt x="7620" y="158750"/>
                  </a:lnTo>
                  <a:lnTo>
                    <a:pt x="6350" y="158750"/>
                  </a:lnTo>
                  <a:lnTo>
                    <a:pt x="6350" y="157480"/>
                  </a:lnTo>
                  <a:close/>
                </a:path>
                <a:path w="7620" h="318770">
                  <a:moveTo>
                    <a:pt x="762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1290"/>
                  </a:lnTo>
                  <a:close/>
                </a:path>
                <a:path w="7620" h="318770">
                  <a:moveTo>
                    <a:pt x="762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20" y="167640"/>
                  </a:lnTo>
                  <a:lnTo>
                    <a:pt x="7620" y="163830"/>
                  </a:lnTo>
                  <a:close/>
                </a:path>
                <a:path w="7620" h="318770">
                  <a:moveTo>
                    <a:pt x="762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7640"/>
                  </a:lnTo>
                  <a:close/>
                </a:path>
                <a:path w="7620" h="318770">
                  <a:moveTo>
                    <a:pt x="762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20" y="173990"/>
                  </a:lnTo>
                  <a:lnTo>
                    <a:pt x="7620" y="170180"/>
                  </a:lnTo>
                  <a:close/>
                </a:path>
                <a:path w="7620" h="318770">
                  <a:moveTo>
                    <a:pt x="762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close/>
                </a:path>
                <a:path w="7620" h="318770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318770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318770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318770">
                  <a:moveTo>
                    <a:pt x="762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6690"/>
                  </a:lnTo>
                  <a:close/>
                </a:path>
                <a:path w="7620" h="318770">
                  <a:moveTo>
                    <a:pt x="762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9230"/>
                  </a:lnTo>
                  <a:close/>
                </a:path>
                <a:path w="7620" h="318770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318770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318770">
                  <a:moveTo>
                    <a:pt x="762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318770">
                  <a:moveTo>
                    <a:pt x="762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201930"/>
                  </a:lnTo>
                  <a:close/>
                </a:path>
                <a:path w="7620" h="318770">
                  <a:moveTo>
                    <a:pt x="762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5740"/>
                  </a:lnTo>
                  <a:close/>
                </a:path>
                <a:path w="7620" h="318770">
                  <a:moveTo>
                    <a:pt x="762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8280"/>
                  </a:lnTo>
                  <a:close/>
                </a:path>
                <a:path w="7620" h="318770">
                  <a:moveTo>
                    <a:pt x="762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2090"/>
                  </a:lnTo>
                  <a:close/>
                </a:path>
                <a:path w="7620" h="318770">
                  <a:moveTo>
                    <a:pt x="762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4630"/>
                  </a:lnTo>
                  <a:close/>
                </a:path>
                <a:path w="7620" h="318770">
                  <a:moveTo>
                    <a:pt x="7620" y="218440"/>
                  </a:moveTo>
                  <a:lnTo>
                    <a:pt x="0" y="21844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18440"/>
                  </a:lnTo>
                  <a:close/>
                </a:path>
                <a:path w="7620" h="318770">
                  <a:moveTo>
                    <a:pt x="7620" y="231140"/>
                  </a:moveTo>
                  <a:lnTo>
                    <a:pt x="0" y="23114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1140"/>
                  </a:lnTo>
                  <a:close/>
                </a:path>
                <a:path w="7620" h="318770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318770">
                  <a:moveTo>
                    <a:pt x="762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20" y="243840"/>
                  </a:lnTo>
                  <a:lnTo>
                    <a:pt x="7620" y="240030"/>
                  </a:lnTo>
                  <a:close/>
                </a:path>
                <a:path w="7620" h="318770">
                  <a:moveTo>
                    <a:pt x="762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3840"/>
                  </a:lnTo>
                  <a:close/>
                </a:path>
                <a:path w="7620" h="318770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318770">
                  <a:moveTo>
                    <a:pt x="7620" y="250190"/>
                  </a:moveTo>
                  <a:lnTo>
                    <a:pt x="0" y="25019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0190"/>
                  </a:lnTo>
                  <a:close/>
                </a:path>
                <a:path w="7620" h="318770">
                  <a:moveTo>
                    <a:pt x="7620" y="256540"/>
                  </a:moveTo>
                  <a:lnTo>
                    <a:pt x="0" y="25654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6540"/>
                  </a:lnTo>
                  <a:close/>
                </a:path>
                <a:path w="7620" h="318770">
                  <a:moveTo>
                    <a:pt x="7620" y="262890"/>
                  </a:moveTo>
                  <a:lnTo>
                    <a:pt x="0" y="26289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2890"/>
                  </a:lnTo>
                  <a:close/>
                </a:path>
                <a:path w="7620" h="318770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318770">
                  <a:moveTo>
                    <a:pt x="7620" y="275590"/>
                  </a:moveTo>
                  <a:lnTo>
                    <a:pt x="0" y="275590"/>
                  </a:lnTo>
                  <a:lnTo>
                    <a:pt x="0" y="281940"/>
                  </a:lnTo>
                  <a:lnTo>
                    <a:pt x="7620" y="281940"/>
                  </a:lnTo>
                  <a:lnTo>
                    <a:pt x="7620" y="275590"/>
                  </a:lnTo>
                  <a:close/>
                </a:path>
                <a:path w="7620" h="318770">
                  <a:moveTo>
                    <a:pt x="762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1940"/>
                  </a:lnTo>
                  <a:close/>
                </a:path>
                <a:path w="7620" h="318770">
                  <a:moveTo>
                    <a:pt x="762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84480"/>
                  </a:lnTo>
                  <a:close/>
                </a:path>
                <a:path w="7620" h="318770">
                  <a:moveTo>
                    <a:pt x="7620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8290"/>
                  </a:lnTo>
                  <a:close/>
                </a:path>
                <a:path w="7620" h="318770">
                  <a:moveTo>
                    <a:pt x="7620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90830"/>
                  </a:lnTo>
                  <a:close/>
                </a:path>
                <a:path w="7620" h="318770">
                  <a:moveTo>
                    <a:pt x="2540" y="313817"/>
                  </a:moveTo>
                  <a:lnTo>
                    <a:pt x="0" y="313817"/>
                  </a:lnTo>
                  <a:lnTo>
                    <a:pt x="0" y="318770"/>
                  </a:lnTo>
                  <a:lnTo>
                    <a:pt x="1270" y="318770"/>
                  </a:lnTo>
                  <a:lnTo>
                    <a:pt x="1270" y="316230"/>
                  </a:lnTo>
                  <a:lnTo>
                    <a:pt x="2540" y="316230"/>
                  </a:lnTo>
                  <a:lnTo>
                    <a:pt x="2540" y="313817"/>
                  </a:lnTo>
                  <a:close/>
                </a:path>
                <a:path w="7620" h="318770">
                  <a:moveTo>
                    <a:pt x="5080" y="308737"/>
                  </a:moveTo>
                  <a:lnTo>
                    <a:pt x="0" y="308737"/>
                  </a:lnTo>
                  <a:lnTo>
                    <a:pt x="0" y="313690"/>
                  </a:lnTo>
                  <a:lnTo>
                    <a:pt x="2540" y="313690"/>
                  </a:lnTo>
                  <a:lnTo>
                    <a:pt x="3810" y="313817"/>
                  </a:lnTo>
                  <a:lnTo>
                    <a:pt x="3810" y="311150"/>
                  </a:lnTo>
                  <a:lnTo>
                    <a:pt x="5080" y="311150"/>
                  </a:lnTo>
                  <a:lnTo>
                    <a:pt x="5080" y="308737"/>
                  </a:lnTo>
                  <a:close/>
                </a:path>
                <a:path w="7620" h="318770">
                  <a:moveTo>
                    <a:pt x="7620" y="302387"/>
                  </a:moveTo>
                  <a:lnTo>
                    <a:pt x="0" y="302387"/>
                  </a:lnTo>
                  <a:lnTo>
                    <a:pt x="0" y="308610"/>
                  </a:lnTo>
                  <a:lnTo>
                    <a:pt x="5080" y="308610"/>
                  </a:lnTo>
                  <a:lnTo>
                    <a:pt x="6350" y="308737"/>
                  </a:lnTo>
                  <a:lnTo>
                    <a:pt x="6350" y="304800"/>
                  </a:lnTo>
                  <a:lnTo>
                    <a:pt x="7620" y="304800"/>
                  </a:lnTo>
                  <a:lnTo>
                    <a:pt x="7620" y="302387"/>
                  </a:lnTo>
                  <a:close/>
                </a:path>
                <a:path w="7620" h="318770">
                  <a:moveTo>
                    <a:pt x="7620" y="294767"/>
                  </a:moveTo>
                  <a:lnTo>
                    <a:pt x="0" y="294767"/>
                  </a:lnTo>
                  <a:lnTo>
                    <a:pt x="0" y="302260"/>
                  </a:lnTo>
                  <a:lnTo>
                    <a:pt x="7620" y="302260"/>
                  </a:lnTo>
                  <a:lnTo>
                    <a:pt x="7620" y="294767"/>
                  </a:lnTo>
                  <a:close/>
                </a:path>
              </a:pathLst>
            </a:custGeom>
            <a:solidFill>
              <a:srgbClr val="8D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4240529" y="5730240"/>
              <a:ext cx="6350" cy="345440"/>
            </a:xfrm>
            <a:custGeom>
              <a:avLst/>
              <a:gdLst/>
              <a:ahLst/>
              <a:cxnLst/>
              <a:rect l="l" t="t" r="r" b="b"/>
              <a:pathLst>
                <a:path w="6350" h="345439">
                  <a:moveTo>
                    <a:pt x="127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5080" y="8890"/>
                  </a:lnTo>
                  <a:lnTo>
                    <a:pt x="3810" y="8890"/>
                  </a:lnTo>
                  <a:lnTo>
                    <a:pt x="3810" y="6350"/>
                  </a:lnTo>
                  <a:lnTo>
                    <a:pt x="2539" y="6350"/>
                  </a:lnTo>
                  <a:lnTo>
                    <a:pt x="2539" y="3810"/>
                  </a:lnTo>
                  <a:lnTo>
                    <a:pt x="1270" y="3810"/>
                  </a:lnTo>
                  <a:lnTo>
                    <a:pt x="1270" y="0"/>
                  </a:lnTo>
                  <a:close/>
                </a:path>
                <a:path w="6350" h="345439">
                  <a:moveTo>
                    <a:pt x="635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80"/>
                  </a:lnTo>
                  <a:close/>
                </a:path>
                <a:path w="6350" h="345439">
                  <a:moveTo>
                    <a:pt x="635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0320"/>
                  </a:lnTo>
                  <a:close/>
                </a:path>
                <a:path w="6350" h="345439">
                  <a:moveTo>
                    <a:pt x="635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4130"/>
                  </a:lnTo>
                  <a:close/>
                </a:path>
                <a:path w="6350" h="345439">
                  <a:moveTo>
                    <a:pt x="635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6670"/>
                  </a:lnTo>
                  <a:close/>
                </a:path>
                <a:path w="6350" h="345439">
                  <a:moveTo>
                    <a:pt x="635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30480"/>
                  </a:lnTo>
                  <a:close/>
                </a:path>
                <a:path w="6350" h="345439">
                  <a:moveTo>
                    <a:pt x="635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3020"/>
                  </a:lnTo>
                  <a:close/>
                </a:path>
                <a:path w="6350" h="345439">
                  <a:moveTo>
                    <a:pt x="6350" y="36830"/>
                  </a:moveTo>
                  <a:lnTo>
                    <a:pt x="0" y="3683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6830"/>
                  </a:lnTo>
                  <a:close/>
                </a:path>
                <a:path w="6350" h="345439">
                  <a:moveTo>
                    <a:pt x="6350" y="43180"/>
                  </a:moveTo>
                  <a:lnTo>
                    <a:pt x="0" y="43180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43180"/>
                  </a:lnTo>
                  <a:close/>
                </a:path>
                <a:path w="6350" h="345439">
                  <a:moveTo>
                    <a:pt x="635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6350" y="52070"/>
                  </a:lnTo>
                  <a:lnTo>
                    <a:pt x="6350" y="49530"/>
                  </a:lnTo>
                  <a:close/>
                </a:path>
                <a:path w="6350" h="345439">
                  <a:moveTo>
                    <a:pt x="5080" y="52070"/>
                  </a:moveTo>
                  <a:lnTo>
                    <a:pt x="0" y="52070"/>
                  </a:lnTo>
                  <a:lnTo>
                    <a:pt x="0" y="53340"/>
                  </a:lnTo>
                  <a:lnTo>
                    <a:pt x="5080" y="53340"/>
                  </a:lnTo>
                  <a:lnTo>
                    <a:pt x="5080" y="52070"/>
                  </a:lnTo>
                  <a:close/>
                </a:path>
                <a:path w="6350" h="345439">
                  <a:moveTo>
                    <a:pt x="1270" y="152400"/>
                  </a:moveTo>
                  <a:lnTo>
                    <a:pt x="0" y="152400"/>
                  </a:lnTo>
                  <a:lnTo>
                    <a:pt x="0" y="153670"/>
                  </a:lnTo>
                  <a:lnTo>
                    <a:pt x="1270" y="153670"/>
                  </a:lnTo>
                  <a:lnTo>
                    <a:pt x="1270" y="152400"/>
                  </a:lnTo>
                  <a:close/>
                </a:path>
                <a:path w="6350" h="345439">
                  <a:moveTo>
                    <a:pt x="127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3810" y="157480"/>
                  </a:lnTo>
                  <a:lnTo>
                    <a:pt x="3810" y="156210"/>
                  </a:lnTo>
                  <a:lnTo>
                    <a:pt x="2539" y="156210"/>
                  </a:lnTo>
                  <a:lnTo>
                    <a:pt x="2539" y="154940"/>
                  </a:lnTo>
                  <a:lnTo>
                    <a:pt x="1270" y="154940"/>
                  </a:lnTo>
                  <a:lnTo>
                    <a:pt x="1270" y="153670"/>
                  </a:lnTo>
                  <a:close/>
                </a:path>
                <a:path w="6350" h="345439">
                  <a:moveTo>
                    <a:pt x="3810" y="157480"/>
                  </a:moveTo>
                  <a:lnTo>
                    <a:pt x="0" y="15748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lnTo>
                    <a:pt x="5079" y="160020"/>
                  </a:lnTo>
                  <a:lnTo>
                    <a:pt x="5079" y="158750"/>
                  </a:lnTo>
                  <a:lnTo>
                    <a:pt x="3810" y="158750"/>
                  </a:lnTo>
                  <a:lnTo>
                    <a:pt x="3810" y="157480"/>
                  </a:lnTo>
                  <a:close/>
                </a:path>
                <a:path w="6350" h="345439">
                  <a:moveTo>
                    <a:pt x="6350" y="163830"/>
                  </a:moveTo>
                  <a:lnTo>
                    <a:pt x="0" y="16383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63830"/>
                  </a:lnTo>
                  <a:close/>
                </a:path>
                <a:path w="6350" h="345439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345439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345439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345439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345439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345439">
                  <a:moveTo>
                    <a:pt x="635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6350" y="191770"/>
                  </a:lnTo>
                  <a:lnTo>
                    <a:pt x="6350" y="189230"/>
                  </a:lnTo>
                  <a:close/>
                </a:path>
                <a:path w="6350" h="345439">
                  <a:moveTo>
                    <a:pt x="635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1770"/>
                  </a:lnTo>
                  <a:close/>
                </a:path>
                <a:path w="6350" h="345439">
                  <a:moveTo>
                    <a:pt x="635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5580"/>
                  </a:lnTo>
                  <a:close/>
                </a:path>
                <a:path w="6350" h="345439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345439">
                  <a:moveTo>
                    <a:pt x="635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6350" y="204470"/>
                  </a:lnTo>
                  <a:lnTo>
                    <a:pt x="6350" y="201930"/>
                  </a:lnTo>
                  <a:close/>
                </a:path>
                <a:path w="6350" h="345439">
                  <a:moveTo>
                    <a:pt x="635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4470"/>
                  </a:lnTo>
                  <a:close/>
                </a:path>
                <a:path w="6350" h="345439">
                  <a:moveTo>
                    <a:pt x="635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6350" y="210820"/>
                  </a:lnTo>
                  <a:lnTo>
                    <a:pt x="6350" y="208280"/>
                  </a:lnTo>
                  <a:close/>
                </a:path>
                <a:path w="6350" h="345439">
                  <a:moveTo>
                    <a:pt x="635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10820"/>
                  </a:lnTo>
                  <a:close/>
                </a:path>
                <a:path w="6350" h="345439">
                  <a:moveTo>
                    <a:pt x="635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6350" y="217170"/>
                  </a:lnTo>
                  <a:lnTo>
                    <a:pt x="6350" y="214630"/>
                  </a:lnTo>
                  <a:close/>
                </a:path>
                <a:path w="6350" h="345439">
                  <a:moveTo>
                    <a:pt x="635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7170"/>
                  </a:lnTo>
                  <a:close/>
                </a:path>
                <a:path w="6350" h="345439">
                  <a:moveTo>
                    <a:pt x="635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6350" y="223520"/>
                  </a:lnTo>
                  <a:lnTo>
                    <a:pt x="6350" y="220980"/>
                  </a:lnTo>
                  <a:close/>
                </a:path>
                <a:path w="6350" h="345439">
                  <a:moveTo>
                    <a:pt x="635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3520"/>
                  </a:lnTo>
                  <a:close/>
                </a:path>
                <a:path w="6350" h="345439">
                  <a:moveTo>
                    <a:pt x="6350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6350" y="229870"/>
                  </a:lnTo>
                  <a:lnTo>
                    <a:pt x="6350" y="227330"/>
                  </a:lnTo>
                  <a:close/>
                </a:path>
                <a:path w="6350" h="345439">
                  <a:moveTo>
                    <a:pt x="6350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29870"/>
                  </a:lnTo>
                  <a:close/>
                </a:path>
                <a:path w="6350" h="345439">
                  <a:moveTo>
                    <a:pt x="6350" y="233680"/>
                  </a:moveTo>
                  <a:lnTo>
                    <a:pt x="0" y="23368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33680"/>
                  </a:lnTo>
                  <a:close/>
                </a:path>
                <a:path w="6350" h="345439">
                  <a:moveTo>
                    <a:pt x="6350" y="246380"/>
                  </a:moveTo>
                  <a:lnTo>
                    <a:pt x="0" y="24638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46380"/>
                  </a:lnTo>
                  <a:close/>
                </a:path>
                <a:path w="6350" h="345439">
                  <a:moveTo>
                    <a:pt x="635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6350" y="255270"/>
                  </a:lnTo>
                  <a:lnTo>
                    <a:pt x="6350" y="252730"/>
                  </a:lnTo>
                  <a:close/>
                </a:path>
                <a:path w="6350" h="345439">
                  <a:moveTo>
                    <a:pt x="635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5270"/>
                  </a:lnTo>
                  <a:close/>
                </a:path>
                <a:path w="6350" h="345439">
                  <a:moveTo>
                    <a:pt x="635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6350" y="261620"/>
                  </a:lnTo>
                  <a:lnTo>
                    <a:pt x="6350" y="259080"/>
                  </a:lnTo>
                  <a:close/>
                </a:path>
                <a:path w="6350" h="345439">
                  <a:moveTo>
                    <a:pt x="635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6350" y="265430"/>
                  </a:lnTo>
                  <a:lnTo>
                    <a:pt x="6350" y="261620"/>
                  </a:lnTo>
                  <a:close/>
                </a:path>
                <a:path w="6350" h="345439">
                  <a:moveTo>
                    <a:pt x="6350" y="265430"/>
                  </a:moveTo>
                  <a:lnTo>
                    <a:pt x="0" y="265430"/>
                  </a:lnTo>
                  <a:lnTo>
                    <a:pt x="0" y="271780"/>
                  </a:lnTo>
                  <a:lnTo>
                    <a:pt x="6350" y="271780"/>
                  </a:lnTo>
                  <a:lnTo>
                    <a:pt x="6350" y="265430"/>
                  </a:lnTo>
                  <a:close/>
                </a:path>
                <a:path w="6350" h="345439">
                  <a:moveTo>
                    <a:pt x="6350" y="271780"/>
                  </a:moveTo>
                  <a:lnTo>
                    <a:pt x="0" y="271780"/>
                  </a:lnTo>
                  <a:lnTo>
                    <a:pt x="0" y="278130"/>
                  </a:lnTo>
                  <a:lnTo>
                    <a:pt x="6350" y="278130"/>
                  </a:lnTo>
                  <a:lnTo>
                    <a:pt x="6350" y="271780"/>
                  </a:lnTo>
                  <a:close/>
                </a:path>
                <a:path w="6350" h="345439">
                  <a:moveTo>
                    <a:pt x="6350" y="278130"/>
                  </a:moveTo>
                  <a:lnTo>
                    <a:pt x="0" y="278130"/>
                  </a:lnTo>
                  <a:lnTo>
                    <a:pt x="0" y="287020"/>
                  </a:lnTo>
                  <a:lnTo>
                    <a:pt x="6350" y="287020"/>
                  </a:lnTo>
                  <a:lnTo>
                    <a:pt x="6350" y="278130"/>
                  </a:lnTo>
                  <a:close/>
                </a:path>
                <a:path w="6350" h="345439">
                  <a:moveTo>
                    <a:pt x="6350" y="287020"/>
                  </a:moveTo>
                  <a:lnTo>
                    <a:pt x="0" y="287020"/>
                  </a:lnTo>
                  <a:lnTo>
                    <a:pt x="0" y="290830"/>
                  </a:lnTo>
                  <a:lnTo>
                    <a:pt x="6350" y="290830"/>
                  </a:lnTo>
                  <a:lnTo>
                    <a:pt x="6350" y="287020"/>
                  </a:lnTo>
                  <a:close/>
                </a:path>
                <a:path w="6350" h="345439">
                  <a:moveTo>
                    <a:pt x="6350" y="290830"/>
                  </a:moveTo>
                  <a:lnTo>
                    <a:pt x="0" y="290830"/>
                  </a:lnTo>
                  <a:lnTo>
                    <a:pt x="0" y="297180"/>
                  </a:lnTo>
                  <a:lnTo>
                    <a:pt x="6350" y="297180"/>
                  </a:lnTo>
                  <a:lnTo>
                    <a:pt x="6350" y="290830"/>
                  </a:lnTo>
                  <a:close/>
                </a:path>
                <a:path w="6350" h="345439">
                  <a:moveTo>
                    <a:pt x="6350" y="297180"/>
                  </a:moveTo>
                  <a:lnTo>
                    <a:pt x="0" y="297180"/>
                  </a:lnTo>
                  <a:lnTo>
                    <a:pt x="0" y="299720"/>
                  </a:lnTo>
                  <a:lnTo>
                    <a:pt x="6350" y="299720"/>
                  </a:lnTo>
                  <a:lnTo>
                    <a:pt x="6350" y="297180"/>
                  </a:lnTo>
                  <a:close/>
                </a:path>
                <a:path w="6350" h="345439">
                  <a:moveTo>
                    <a:pt x="6350" y="299720"/>
                  </a:moveTo>
                  <a:lnTo>
                    <a:pt x="0" y="299720"/>
                  </a:lnTo>
                  <a:lnTo>
                    <a:pt x="0" y="303530"/>
                  </a:lnTo>
                  <a:lnTo>
                    <a:pt x="6350" y="303530"/>
                  </a:lnTo>
                  <a:lnTo>
                    <a:pt x="6350" y="299720"/>
                  </a:lnTo>
                  <a:close/>
                </a:path>
                <a:path w="6350" h="345439">
                  <a:moveTo>
                    <a:pt x="6350" y="303530"/>
                  </a:moveTo>
                  <a:lnTo>
                    <a:pt x="0" y="303530"/>
                  </a:lnTo>
                  <a:lnTo>
                    <a:pt x="0" y="306070"/>
                  </a:lnTo>
                  <a:lnTo>
                    <a:pt x="6350" y="306070"/>
                  </a:lnTo>
                  <a:lnTo>
                    <a:pt x="6350" y="303530"/>
                  </a:lnTo>
                  <a:close/>
                </a:path>
                <a:path w="6350" h="345439">
                  <a:moveTo>
                    <a:pt x="6350" y="306070"/>
                  </a:moveTo>
                  <a:lnTo>
                    <a:pt x="0" y="306070"/>
                  </a:lnTo>
                  <a:lnTo>
                    <a:pt x="0" y="309880"/>
                  </a:lnTo>
                  <a:lnTo>
                    <a:pt x="6350" y="309880"/>
                  </a:lnTo>
                  <a:lnTo>
                    <a:pt x="6350" y="306070"/>
                  </a:lnTo>
                  <a:close/>
                </a:path>
                <a:path w="6350" h="345439">
                  <a:moveTo>
                    <a:pt x="1270" y="343027"/>
                  </a:moveTo>
                  <a:lnTo>
                    <a:pt x="0" y="343027"/>
                  </a:lnTo>
                  <a:lnTo>
                    <a:pt x="0" y="345440"/>
                  </a:lnTo>
                  <a:lnTo>
                    <a:pt x="1270" y="345440"/>
                  </a:lnTo>
                  <a:lnTo>
                    <a:pt x="1270" y="343027"/>
                  </a:lnTo>
                  <a:close/>
                </a:path>
                <a:path w="6350" h="345439">
                  <a:moveTo>
                    <a:pt x="5080" y="336677"/>
                  </a:moveTo>
                  <a:lnTo>
                    <a:pt x="0" y="336677"/>
                  </a:lnTo>
                  <a:lnTo>
                    <a:pt x="0" y="342900"/>
                  </a:lnTo>
                  <a:lnTo>
                    <a:pt x="1270" y="342900"/>
                  </a:lnTo>
                  <a:lnTo>
                    <a:pt x="2540" y="343027"/>
                  </a:lnTo>
                  <a:lnTo>
                    <a:pt x="2540" y="340360"/>
                  </a:lnTo>
                  <a:lnTo>
                    <a:pt x="3810" y="340360"/>
                  </a:lnTo>
                  <a:lnTo>
                    <a:pt x="3810" y="339090"/>
                  </a:lnTo>
                  <a:lnTo>
                    <a:pt x="5080" y="339090"/>
                  </a:lnTo>
                  <a:lnTo>
                    <a:pt x="5080" y="336677"/>
                  </a:lnTo>
                  <a:close/>
                </a:path>
                <a:path w="6350" h="345439">
                  <a:moveTo>
                    <a:pt x="6350" y="329057"/>
                  </a:moveTo>
                  <a:lnTo>
                    <a:pt x="0" y="329057"/>
                  </a:lnTo>
                  <a:lnTo>
                    <a:pt x="0" y="336550"/>
                  </a:lnTo>
                  <a:lnTo>
                    <a:pt x="5080" y="336550"/>
                  </a:lnTo>
                  <a:lnTo>
                    <a:pt x="6350" y="336677"/>
                  </a:lnTo>
                  <a:lnTo>
                    <a:pt x="6350" y="329057"/>
                  </a:lnTo>
                  <a:close/>
                </a:path>
                <a:path w="6350" h="345439">
                  <a:moveTo>
                    <a:pt x="6350" y="323977"/>
                  </a:moveTo>
                  <a:lnTo>
                    <a:pt x="0" y="323977"/>
                  </a:lnTo>
                  <a:lnTo>
                    <a:pt x="0" y="328930"/>
                  </a:lnTo>
                  <a:lnTo>
                    <a:pt x="6350" y="328930"/>
                  </a:lnTo>
                  <a:lnTo>
                    <a:pt x="6350" y="323977"/>
                  </a:lnTo>
                  <a:close/>
                </a:path>
                <a:path w="6350" h="345439">
                  <a:moveTo>
                    <a:pt x="6350" y="317627"/>
                  </a:moveTo>
                  <a:lnTo>
                    <a:pt x="0" y="317627"/>
                  </a:lnTo>
                  <a:lnTo>
                    <a:pt x="0" y="323850"/>
                  </a:lnTo>
                  <a:lnTo>
                    <a:pt x="6350" y="323850"/>
                  </a:lnTo>
                  <a:lnTo>
                    <a:pt x="6350" y="317627"/>
                  </a:lnTo>
                  <a:close/>
                </a:path>
                <a:path w="6350" h="345439">
                  <a:moveTo>
                    <a:pt x="6350" y="310007"/>
                  </a:moveTo>
                  <a:lnTo>
                    <a:pt x="0" y="310007"/>
                  </a:lnTo>
                  <a:lnTo>
                    <a:pt x="0" y="317500"/>
                  </a:lnTo>
                  <a:lnTo>
                    <a:pt x="6350" y="317500"/>
                  </a:lnTo>
                  <a:lnTo>
                    <a:pt x="6350" y="310007"/>
                  </a:lnTo>
                  <a:close/>
                </a:path>
              </a:pathLst>
            </a:custGeom>
            <a:solidFill>
              <a:srgbClr val="8A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4232909" y="5715000"/>
              <a:ext cx="7620" cy="371475"/>
            </a:xfrm>
            <a:custGeom>
              <a:avLst/>
              <a:gdLst/>
              <a:ahLst/>
              <a:cxnLst/>
              <a:rect l="l" t="t" r="r" b="b"/>
              <a:pathLst>
                <a:path w="7620" h="371475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371475">
                  <a:moveTo>
                    <a:pt x="1269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2539" y="3809"/>
                  </a:lnTo>
                  <a:lnTo>
                    <a:pt x="2539" y="2540"/>
                  </a:lnTo>
                  <a:lnTo>
                    <a:pt x="1269" y="2540"/>
                  </a:lnTo>
                  <a:lnTo>
                    <a:pt x="1269" y="1270"/>
                  </a:lnTo>
                  <a:close/>
                </a:path>
                <a:path w="7620" h="371475">
                  <a:moveTo>
                    <a:pt x="2539" y="3810"/>
                  </a:moveTo>
                  <a:lnTo>
                    <a:pt x="0" y="3810"/>
                  </a:lnTo>
                  <a:lnTo>
                    <a:pt x="0" y="10159"/>
                  </a:lnTo>
                  <a:lnTo>
                    <a:pt x="5080" y="10159"/>
                  </a:lnTo>
                  <a:lnTo>
                    <a:pt x="5079" y="7620"/>
                  </a:lnTo>
                  <a:lnTo>
                    <a:pt x="3810" y="7620"/>
                  </a:lnTo>
                  <a:lnTo>
                    <a:pt x="3810" y="5080"/>
                  </a:lnTo>
                  <a:lnTo>
                    <a:pt x="2539" y="5080"/>
                  </a:lnTo>
                  <a:lnTo>
                    <a:pt x="2539" y="3810"/>
                  </a:lnTo>
                  <a:close/>
                </a:path>
                <a:path w="7620" h="371475">
                  <a:moveTo>
                    <a:pt x="635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19" y="13969"/>
                  </a:lnTo>
                  <a:lnTo>
                    <a:pt x="7619" y="12700"/>
                  </a:lnTo>
                  <a:lnTo>
                    <a:pt x="6350" y="12700"/>
                  </a:lnTo>
                  <a:lnTo>
                    <a:pt x="6350" y="10160"/>
                  </a:lnTo>
                  <a:close/>
                </a:path>
                <a:path w="7620" h="371475">
                  <a:moveTo>
                    <a:pt x="7619" y="13970"/>
                  </a:moveTo>
                  <a:lnTo>
                    <a:pt x="0" y="13970"/>
                  </a:lnTo>
                  <a:lnTo>
                    <a:pt x="0" y="33019"/>
                  </a:lnTo>
                  <a:lnTo>
                    <a:pt x="7619" y="33019"/>
                  </a:lnTo>
                  <a:lnTo>
                    <a:pt x="7619" y="13970"/>
                  </a:lnTo>
                  <a:close/>
                </a:path>
                <a:path w="7620" h="371475">
                  <a:moveTo>
                    <a:pt x="7619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33020"/>
                  </a:lnTo>
                  <a:close/>
                </a:path>
                <a:path w="7620" h="371475">
                  <a:moveTo>
                    <a:pt x="7619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19" y="39369"/>
                  </a:lnTo>
                  <a:lnTo>
                    <a:pt x="7619" y="35560"/>
                  </a:lnTo>
                  <a:close/>
                </a:path>
                <a:path w="7620" h="371475">
                  <a:moveTo>
                    <a:pt x="7619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9370"/>
                  </a:lnTo>
                  <a:close/>
                </a:path>
                <a:path w="7620" h="371475">
                  <a:moveTo>
                    <a:pt x="7619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7619" y="45719"/>
                  </a:lnTo>
                  <a:lnTo>
                    <a:pt x="7619" y="41910"/>
                  </a:lnTo>
                  <a:close/>
                </a:path>
                <a:path w="7620" h="371475">
                  <a:moveTo>
                    <a:pt x="7619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5720"/>
                  </a:lnTo>
                  <a:close/>
                </a:path>
                <a:path w="7620" h="371475">
                  <a:moveTo>
                    <a:pt x="7619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7619" y="52069"/>
                  </a:lnTo>
                  <a:lnTo>
                    <a:pt x="7619" y="48260"/>
                  </a:lnTo>
                  <a:close/>
                </a:path>
                <a:path w="7620" h="371475">
                  <a:moveTo>
                    <a:pt x="7619" y="52070"/>
                  </a:moveTo>
                  <a:lnTo>
                    <a:pt x="0" y="52070"/>
                  </a:lnTo>
                  <a:lnTo>
                    <a:pt x="0" y="58419"/>
                  </a:lnTo>
                  <a:lnTo>
                    <a:pt x="7619" y="58419"/>
                  </a:lnTo>
                  <a:lnTo>
                    <a:pt x="7619" y="52070"/>
                  </a:lnTo>
                  <a:close/>
                </a:path>
                <a:path w="7620" h="371475">
                  <a:moveTo>
                    <a:pt x="7619" y="58420"/>
                  </a:moveTo>
                  <a:lnTo>
                    <a:pt x="0" y="58420"/>
                  </a:lnTo>
                  <a:lnTo>
                    <a:pt x="0" y="64769"/>
                  </a:lnTo>
                  <a:lnTo>
                    <a:pt x="7619" y="64769"/>
                  </a:lnTo>
                  <a:lnTo>
                    <a:pt x="7619" y="58420"/>
                  </a:lnTo>
                  <a:close/>
                </a:path>
                <a:path w="7620" h="371475">
                  <a:moveTo>
                    <a:pt x="7619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4770"/>
                  </a:lnTo>
                  <a:close/>
                </a:path>
                <a:path w="7620" h="371475">
                  <a:moveTo>
                    <a:pt x="7619" y="67310"/>
                  </a:moveTo>
                  <a:lnTo>
                    <a:pt x="0" y="67310"/>
                  </a:lnTo>
                  <a:lnTo>
                    <a:pt x="0" y="69850"/>
                  </a:lnTo>
                  <a:lnTo>
                    <a:pt x="3810" y="69850"/>
                  </a:lnTo>
                  <a:lnTo>
                    <a:pt x="3810" y="68580"/>
                  </a:lnTo>
                  <a:lnTo>
                    <a:pt x="7619" y="68580"/>
                  </a:lnTo>
                  <a:lnTo>
                    <a:pt x="7619" y="67310"/>
                  </a:lnTo>
                  <a:close/>
                </a:path>
                <a:path w="7620" h="371475">
                  <a:moveTo>
                    <a:pt x="1270" y="158750"/>
                  </a:moveTo>
                  <a:lnTo>
                    <a:pt x="0" y="158750"/>
                  </a:lnTo>
                  <a:lnTo>
                    <a:pt x="0" y="160019"/>
                  </a:lnTo>
                  <a:lnTo>
                    <a:pt x="1270" y="160019"/>
                  </a:lnTo>
                  <a:lnTo>
                    <a:pt x="1270" y="158750"/>
                  </a:lnTo>
                  <a:close/>
                </a:path>
                <a:path w="7620" h="371475">
                  <a:moveTo>
                    <a:pt x="2539" y="160020"/>
                  </a:moveTo>
                  <a:lnTo>
                    <a:pt x="0" y="160020"/>
                  </a:lnTo>
                  <a:lnTo>
                    <a:pt x="0" y="166369"/>
                  </a:lnTo>
                  <a:lnTo>
                    <a:pt x="6349" y="166369"/>
                  </a:lnTo>
                  <a:lnTo>
                    <a:pt x="6349" y="165100"/>
                  </a:lnTo>
                  <a:lnTo>
                    <a:pt x="5079" y="165100"/>
                  </a:lnTo>
                  <a:lnTo>
                    <a:pt x="5079" y="162559"/>
                  </a:lnTo>
                  <a:lnTo>
                    <a:pt x="3809" y="162559"/>
                  </a:lnTo>
                  <a:lnTo>
                    <a:pt x="3809" y="161290"/>
                  </a:lnTo>
                  <a:lnTo>
                    <a:pt x="2539" y="161290"/>
                  </a:lnTo>
                  <a:lnTo>
                    <a:pt x="2539" y="160020"/>
                  </a:lnTo>
                  <a:close/>
                </a:path>
                <a:path w="7620" h="371475">
                  <a:moveTo>
                    <a:pt x="7619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7619" y="168909"/>
                  </a:lnTo>
                  <a:lnTo>
                    <a:pt x="7619" y="166370"/>
                  </a:lnTo>
                  <a:close/>
                </a:path>
                <a:path w="7620" h="371475">
                  <a:moveTo>
                    <a:pt x="7619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19" y="172719"/>
                  </a:lnTo>
                  <a:lnTo>
                    <a:pt x="7619" y="168910"/>
                  </a:lnTo>
                  <a:close/>
                </a:path>
                <a:path w="7620" h="371475">
                  <a:moveTo>
                    <a:pt x="7619" y="172720"/>
                  </a:moveTo>
                  <a:lnTo>
                    <a:pt x="0" y="172720"/>
                  </a:lnTo>
                  <a:lnTo>
                    <a:pt x="0" y="179069"/>
                  </a:lnTo>
                  <a:lnTo>
                    <a:pt x="7619" y="179069"/>
                  </a:lnTo>
                  <a:lnTo>
                    <a:pt x="7619" y="172720"/>
                  </a:lnTo>
                  <a:close/>
                </a:path>
                <a:path w="7620" h="371475">
                  <a:moveTo>
                    <a:pt x="7619" y="179070"/>
                  </a:moveTo>
                  <a:lnTo>
                    <a:pt x="0" y="179070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79070"/>
                  </a:lnTo>
                  <a:close/>
                </a:path>
                <a:path w="7620" h="371475">
                  <a:moveTo>
                    <a:pt x="7619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19" y="191769"/>
                  </a:lnTo>
                  <a:lnTo>
                    <a:pt x="7619" y="187960"/>
                  </a:lnTo>
                  <a:close/>
                </a:path>
                <a:path w="7620" h="371475">
                  <a:moveTo>
                    <a:pt x="7619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1770"/>
                  </a:lnTo>
                  <a:close/>
                </a:path>
                <a:path w="7620" h="371475">
                  <a:moveTo>
                    <a:pt x="7619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19" y="198119"/>
                  </a:lnTo>
                  <a:lnTo>
                    <a:pt x="7619" y="194310"/>
                  </a:lnTo>
                  <a:close/>
                </a:path>
                <a:path w="7620" h="371475">
                  <a:moveTo>
                    <a:pt x="7619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8120"/>
                  </a:lnTo>
                  <a:close/>
                </a:path>
                <a:path w="7620" h="371475">
                  <a:moveTo>
                    <a:pt x="7619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19" y="204469"/>
                  </a:lnTo>
                  <a:lnTo>
                    <a:pt x="7619" y="200660"/>
                  </a:lnTo>
                  <a:close/>
                </a:path>
                <a:path w="7620" h="371475">
                  <a:moveTo>
                    <a:pt x="7619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4470"/>
                  </a:lnTo>
                  <a:close/>
                </a:path>
                <a:path w="7620" h="371475">
                  <a:moveTo>
                    <a:pt x="7619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19" y="210819"/>
                  </a:lnTo>
                  <a:lnTo>
                    <a:pt x="7619" y="207010"/>
                  </a:lnTo>
                  <a:close/>
                </a:path>
                <a:path w="7620" h="371475">
                  <a:moveTo>
                    <a:pt x="7619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10820"/>
                  </a:lnTo>
                  <a:close/>
                </a:path>
                <a:path w="7620" h="371475">
                  <a:moveTo>
                    <a:pt x="7619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19" y="217169"/>
                  </a:lnTo>
                  <a:lnTo>
                    <a:pt x="7619" y="213360"/>
                  </a:lnTo>
                  <a:close/>
                </a:path>
                <a:path w="7620" h="371475">
                  <a:moveTo>
                    <a:pt x="7619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7170"/>
                  </a:lnTo>
                  <a:close/>
                </a:path>
                <a:path w="7620" h="371475">
                  <a:moveTo>
                    <a:pt x="7619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19" y="223519"/>
                  </a:lnTo>
                  <a:lnTo>
                    <a:pt x="7619" y="219710"/>
                  </a:lnTo>
                  <a:close/>
                </a:path>
                <a:path w="7620" h="371475">
                  <a:moveTo>
                    <a:pt x="7619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3520"/>
                  </a:lnTo>
                  <a:close/>
                </a:path>
                <a:path w="7620" h="371475">
                  <a:moveTo>
                    <a:pt x="7619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19" y="229869"/>
                  </a:lnTo>
                  <a:lnTo>
                    <a:pt x="7619" y="226060"/>
                  </a:lnTo>
                  <a:close/>
                </a:path>
                <a:path w="7620" h="371475">
                  <a:moveTo>
                    <a:pt x="7619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9870"/>
                  </a:lnTo>
                  <a:close/>
                </a:path>
                <a:path w="7620" h="371475">
                  <a:moveTo>
                    <a:pt x="7619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7619" y="236219"/>
                  </a:lnTo>
                  <a:lnTo>
                    <a:pt x="7619" y="232410"/>
                  </a:lnTo>
                  <a:close/>
                </a:path>
                <a:path w="7620" h="371475">
                  <a:moveTo>
                    <a:pt x="7619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36220"/>
                  </a:lnTo>
                  <a:close/>
                </a:path>
                <a:path w="7620" h="371475">
                  <a:moveTo>
                    <a:pt x="7619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19" y="242569"/>
                  </a:lnTo>
                  <a:lnTo>
                    <a:pt x="7619" y="238760"/>
                  </a:lnTo>
                  <a:close/>
                </a:path>
                <a:path w="7620" h="371475">
                  <a:moveTo>
                    <a:pt x="7619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2570"/>
                  </a:lnTo>
                  <a:close/>
                </a:path>
                <a:path w="7620" h="371475">
                  <a:moveTo>
                    <a:pt x="7619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7619" y="248919"/>
                  </a:lnTo>
                  <a:lnTo>
                    <a:pt x="7619" y="245110"/>
                  </a:lnTo>
                  <a:close/>
                </a:path>
                <a:path w="7620" h="371475">
                  <a:moveTo>
                    <a:pt x="7619" y="248920"/>
                  </a:moveTo>
                  <a:lnTo>
                    <a:pt x="0" y="248920"/>
                  </a:lnTo>
                  <a:lnTo>
                    <a:pt x="0" y="261619"/>
                  </a:lnTo>
                  <a:lnTo>
                    <a:pt x="7619" y="261619"/>
                  </a:lnTo>
                  <a:lnTo>
                    <a:pt x="7619" y="248920"/>
                  </a:lnTo>
                  <a:close/>
                </a:path>
                <a:path w="7620" h="371475">
                  <a:moveTo>
                    <a:pt x="7619" y="261620"/>
                  </a:moveTo>
                  <a:lnTo>
                    <a:pt x="0" y="261620"/>
                  </a:lnTo>
                  <a:lnTo>
                    <a:pt x="0" y="267969"/>
                  </a:lnTo>
                  <a:lnTo>
                    <a:pt x="7619" y="267969"/>
                  </a:lnTo>
                  <a:lnTo>
                    <a:pt x="7619" y="261620"/>
                  </a:lnTo>
                  <a:close/>
                </a:path>
                <a:path w="7620" h="371475">
                  <a:moveTo>
                    <a:pt x="7619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7970"/>
                  </a:lnTo>
                  <a:close/>
                </a:path>
                <a:path w="7620" h="371475">
                  <a:moveTo>
                    <a:pt x="7619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7619" y="274319"/>
                  </a:lnTo>
                  <a:lnTo>
                    <a:pt x="7619" y="270510"/>
                  </a:lnTo>
                  <a:close/>
                </a:path>
                <a:path w="7620" h="371475">
                  <a:moveTo>
                    <a:pt x="7619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4320"/>
                  </a:lnTo>
                  <a:close/>
                </a:path>
                <a:path w="7620" h="371475">
                  <a:moveTo>
                    <a:pt x="7619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7619" y="280669"/>
                  </a:lnTo>
                  <a:lnTo>
                    <a:pt x="7619" y="276860"/>
                  </a:lnTo>
                  <a:close/>
                </a:path>
                <a:path w="7620" h="371475">
                  <a:moveTo>
                    <a:pt x="7619" y="280670"/>
                  </a:moveTo>
                  <a:lnTo>
                    <a:pt x="0" y="280670"/>
                  </a:lnTo>
                  <a:lnTo>
                    <a:pt x="0" y="287019"/>
                  </a:lnTo>
                  <a:lnTo>
                    <a:pt x="7619" y="287019"/>
                  </a:lnTo>
                  <a:lnTo>
                    <a:pt x="7619" y="280670"/>
                  </a:lnTo>
                  <a:close/>
                </a:path>
                <a:path w="7620" h="371475">
                  <a:moveTo>
                    <a:pt x="7619" y="287020"/>
                  </a:moveTo>
                  <a:lnTo>
                    <a:pt x="0" y="287020"/>
                  </a:lnTo>
                  <a:lnTo>
                    <a:pt x="0" y="293369"/>
                  </a:lnTo>
                  <a:lnTo>
                    <a:pt x="7619" y="293369"/>
                  </a:lnTo>
                  <a:lnTo>
                    <a:pt x="7619" y="287020"/>
                  </a:lnTo>
                  <a:close/>
                </a:path>
                <a:path w="7620" h="371475">
                  <a:moveTo>
                    <a:pt x="7619" y="293370"/>
                  </a:moveTo>
                  <a:lnTo>
                    <a:pt x="0" y="293370"/>
                  </a:lnTo>
                  <a:lnTo>
                    <a:pt x="0" y="302259"/>
                  </a:lnTo>
                  <a:lnTo>
                    <a:pt x="7619" y="302259"/>
                  </a:lnTo>
                  <a:lnTo>
                    <a:pt x="7619" y="293370"/>
                  </a:lnTo>
                  <a:close/>
                </a:path>
                <a:path w="7620" h="371475">
                  <a:moveTo>
                    <a:pt x="7619" y="302260"/>
                  </a:moveTo>
                  <a:lnTo>
                    <a:pt x="0" y="302260"/>
                  </a:lnTo>
                  <a:lnTo>
                    <a:pt x="0" y="306069"/>
                  </a:lnTo>
                  <a:lnTo>
                    <a:pt x="7619" y="306069"/>
                  </a:lnTo>
                  <a:lnTo>
                    <a:pt x="7619" y="302260"/>
                  </a:lnTo>
                  <a:close/>
                </a:path>
                <a:path w="7620" h="371475">
                  <a:moveTo>
                    <a:pt x="7619" y="306070"/>
                  </a:moveTo>
                  <a:lnTo>
                    <a:pt x="0" y="306070"/>
                  </a:lnTo>
                  <a:lnTo>
                    <a:pt x="0" y="312419"/>
                  </a:lnTo>
                  <a:lnTo>
                    <a:pt x="7619" y="312419"/>
                  </a:lnTo>
                  <a:lnTo>
                    <a:pt x="7619" y="306070"/>
                  </a:lnTo>
                  <a:close/>
                </a:path>
                <a:path w="7620" h="371475">
                  <a:moveTo>
                    <a:pt x="7619" y="312420"/>
                  </a:moveTo>
                  <a:lnTo>
                    <a:pt x="0" y="312420"/>
                  </a:lnTo>
                  <a:lnTo>
                    <a:pt x="0" y="314959"/>
                  </a:lnTo>
                  <a:lnTo>
                    <a:pt x="7619" y="314959"/>
                  </a:lnTo>
                  <a:lnTo>
                    <a:pt x="7619" y="312420"/>
                  </a:lnTo>
                  <a:close/>
                </a:path>
                <a:path w="7620" h="371475">
                  <a:moveTo>
                    <a:pt x="7619" y="314960"/>
                  </a:moveTo>
                  <a:lnTo>
                    <a:pt x="0" y="314960"/>
                  </a:lnTo>
                  <a:lnTo>
                    <a:pt x="0" y="318769"/>
                  </a:lnTo>
                  <a:lnTo>
                    <a:pt x="7619" y="318769"/>
                  </a:lnTo>
                  <a:lnTo>
                    <a:pt x="7619" y="314960"/>
                  </a:lnTo>
                  <a:close/>
                </a:path>
                <a:path w="7620" h="371475">
                  <a:moveTo>
                    <a:pt x="7619" y="318770"/>
                  </a:moveTo>
                  <a:lnTo>
                    <a:pt x="0" y="318770"/>
                  </a:lnTo>
                  <a:lnTo>
                    <a:pt x="0" y="321309"/>
                  </a:lnTo>
                  <a:lnTo>
                    <a:pt x="7619" y="321309"/>
                  </a:lnTo>
                  <a:lnTo>
                    <a:pt x="7619" y="318770"/>
                  </a:lnTo>
                  <a:close/>
                </a:path>
                <a:path w="7620" h="371475">
                  <a:moveTo>
                    <a:pt x="7619" y="321310"/>
                  </a:moveTo>
                  <a:lnTo>
                    <a:pt x="0" y="321310"/>
                  </a:lnTo>
                  <a:lnTo>
                    <a:pt x="0" y="325119"/>
                  </a:lnTo>
                  <a:lnTo>
                    <a:pt x="7619" y="325119"/>
                  </a:lnTo>
                  <a:lnTo>
                    <a:pt x="7619" y="321310"/>
                  </a:lnTo>
                  <a:close/>
                </a:path>
                <a:path w="7620" h="371475">
                  <a:moveTo>
                    <a:pt x="5079" y="364617"/>
                  </a:moveTo>
                  <a:lnTo>
                    <a:pt x="0" y="364617"/>
                  </a:lnTo>
                  <a:lnTo>
                    <a:pt x="0" y="370967"/>
                  </a:lnTo>
                  <a:lnTo>
                    <a:pt x="1269" y="370967"/>
                  </a:lnTo>
                  <a:lnTo>
                    <a:pt x="1269" y="369697"/>
                  </a:lnTo>
                  <a:lnTo>
                    <a:pt x="2539" y="369697"/>
                  </a:lnTo>
                  <a:lnTo>
                    <a:pt x="2539" y="367030"/>
                  </a:lnTo>
                  <a:lnTo>
                    <a:pt x="3809" y="367030"/>
                  </a:lnTo>
                  <a:lnTo>
                    <a:pt x="3809" y="365759"/>
                  </a:lnTo>
                  <a:lnTo>
                    <a:pt x="5079" y="365759"/>
                  </a:lnTo>
                  <a:lnTo>
                    <a:pt x="5079" y="364617"/>
                  </a:lnTo>
                  <a:close/>
                </a:path>
                <a:path w="7620" h="371475">
                  <a:moveTo>
                    <a:pt x="7619" y="358267"/>
                  </a:moveTo>
                  <a:lnTo>
                    <a:pt x="0" y="358267"/>
                  </a:lnTo>
                  <a:lnTo>
                    <a:pt x="0" y="364490"/>
                  </a:lnTo>
                  <a:lnTo>
                    <a:pt x="5079" y="364490"/>
                  </a:lnTo>
                  <a:lnTo>
                    <a:pt x="6350" y="364617"/>
                  </a:lnTo>
                  <a:lnTo>
                    <a:pt x="6350" y="363347"/>
                  </a:lnTo>
                  <a:lnTo>
                    <a:pt x="7619" y="363347"/>
                  </a:lnTo>
                  <a:lnTo>
                    <a:pt x="7619" y="358267"/>
                  </a:lnTo>
                  <a:close/>
                </a:path>
                <a:path w="7620" h="371475">
                  <a:moveTo>
                    <a:pt x="7619" y="351917"/>
                  </a:moveTo>
                  <a:lnTo>
                    <a:pt x="0" y="351917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1917"/>
                  </a:lnTo>
                  <a:close/>
                </a:path>
                <a:path w="7620" h="371475">
                  <a:moveTo>
                    <a:pt x="7619" y="344297"/>
                  </a:moveTo>
                  <a:lnTo>
                    <a:pt x="0" y="344297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4297"/>
                  </a:lnTo>
                  <a:close/>
                </a:path>
                <a:path w="7620" h="371475">
                  <a:moveTo>
                    <a:pt x="7619" y="339217"/>
                  </a:moveTo>
                  <a:lnTo>
                    <a:pt x="0" y="339217"/>
                  </a:lnTo>
                  <a:lnTo>
                    <a:pt x="0" y="344170"/>
                  </a:lnTo>
                  <a:lnTo>
                    <a:pt x="7619" y="344170"/>
                  </a:lnTo>
                  <a:lnTo>
                    <a:pt x="7619" y="339217"/>
                  </a:lnTo>
                  <a:close/>
                </a:path>
                <a:path w="7620" h="371475">
                  <a:moveTo>
                    <a:pt x="7619" y="332867"/>
                  </a:moveTo>
                  <a:lnTo>
                    <a:pt x="0" y="332867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867"/>
                  </a:lnTo>
                  <a:close/>
                </a:path>
                <a:path w="7620" h="371475">
                  <a:moveTo>
                    <a:pt x="7619" y="325247"/>
                  </a:moveTo>
                  <a:lnTo>
                    <a:pt x="0" y="325247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5247"/>
                  </a:lnTo>
                  <a:close/>
                </a:path>
              </a:pathLst>
            </a:custGeom>
            <a:solidFill>
              <a:srgbClr val="87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4225289" y="5703570"/>
              <a:ext cx="7620" cy="389890"/>
            </a:xfrm>
            <a:custGeom>
              <a:avLst/>
              <a:gdLst/>
              <a:ahLst/>
              <a:cxnLst/>
              <a:rect l="l" t="t" r="r" b="b"/>
              <a:pathLst>
                <a:path w="7620" h="389889">
                  <a:moveTo>
                    <a:pt x="127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389889">
                  <a:moveTo>
                    <a:pt x="2539" y="2539"/>
                  </a:moveTo>
                  <a:lnTo>
                    <a:pt x="0" y="253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lnTo>
                    <a:pt x="6350" y="8889"/>
                  </a:lnTo>
                  <a:lnTo>
                    <a:pt x="6350" y="6349"/>
                  </a:lnTo>
                  <a:lnTo>
                    <a:pt x="5079" y="6349"/>
                  </a:lnTo>
                  <a:lnTo>
                    <a:pt x="5079" y="507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2539" y="3809"/>
                  </a:lnTo>
                  <a:lnTo>
                    <a:pt x="2539" y="2539"/>
                  </a:lnTo>
                  <a:close/>
                </a:path>
                <a:path w="7620" h="38988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389889">
                  <a:moveTo>
                    <a:pt x="7620" y="15239"/>
                  </a:moveTo>
                  <a:lnTo>
                    <a:pt x="0" y="1523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5239"/>
                  </a:lnTo>
                  <a:close/>
                </a:path>
                <a:path w="7620" h="38988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389889">
                  <a:moveTo>
                    <a:pt x="7620" y="25399"/>
                  </a:moveTo>
                  <a:lnTo>
                    <a:pt x="0" y="2539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25399"/>
                  </a:lnTo>
                  <a:close/>
                </a:path>
                <a:path w="7620" h="38988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389889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389889">
                  <a:moveTo>
                    <a:pt x="762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50799"/>
                  </a:lnTo>
                  <a:close/>
                </a:path>
                <a:path w="7620" h="389889">
                  <a:moveTo>
                    <a:pt x="7620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3339"/>
                  </a:lnTo>
                  <a:close/>
                </a:path>
                <a:path w="7620" h="38988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389889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389889">
                  <a:moveTo>
                    <a:pt x="7620" y="63499"/>
                  </a:moveTo>
                  <a:lnTo>
                    <a:pt x="0" y="6349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3499"/>
                  </a:lnTo>
                  <a:close/>
                </a:path>
                <a:path w="7620" h="389889">
                  <a:moveTo>
                    <a:pt x="7620" y="69849"/>
                  </a:moveTo>
                  <a:lnTo>
                    <a:pt x="0" y="6984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69849"/>
                  </a:lnTo>
                  <a:close/>
                </a:path>
                <a:path w="7620" h="389889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389889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3810" y="82549"/>
                  </a:lnTo>
                  <a:lnTo>
                    <a:pt x="3810" y="81279"/>
                  </a:lnTo>
                  <a:lnTo>
                    <a:pt x="7620" y="81279"/>
                  </a:lnTo>
                  <a:lnTo>
                    <a:pt x="7620" y="78739"/>
                  </a:lnTo>
                  <a:close/>
                </a:path>
                <a:path w="7620" h="389889">
                  <a:moveTo>
                    <a:pt x="127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3810" y="165099"/>
                  </a:lnTo>
                  <a:lnTo>
                    <a:pt x="3810" y="163829"/>
                  </a:lnTo>
                  <a:lnTo>
                    <a:pt x="1270" y="163829"/>
                  </a:lnTo>
                  <a:lnTo>
                    <a:pt x="1270" y="162559"/>
                  </a:lnTo>
                  <a:close/>
                </a:path>
                <a:path w="7620" h="389889">
                  <a:moveTo>
                    <a:pt x="507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6350" y="167639"/>
                  </a:lnTo>
                  <a:lnTo>
                    <a:pt x="6350" y="166369"/>
                  </a:lnTo>
                  <a:lnTo>
                    <a:pt x="5079" y="166369"/>
                  </a:lnTo>
                  <a:lnTo>
                    <a:pt x="5079" y="165099"/>
                  </a:lnTo>
                  <a:close/>
                </a:path>
                <a:path w="7620" h="38988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389889">
                  <a:moveTo>
                    <a:pt x="7620" y="171449"/>
                  </a:moveTo>
                  <a:lnTo>
                    <a:pt x="0" y="17144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1449"/>
                  </a:lnTo>
                  <a:close/>
                </a:path>
                <a:path w="7620" h="38988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38988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389889">
                  <a:moveTo>
                    <a:pt x="7620" y="184149"/>
                  </a:moveTo>
                  <a:lnTo>
                    <a:pt x="0" y="18414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4149"/>
                  </a:lnTo>
                  <a:close/>
                </a:path>
                <a:path w="7620" h="389889">
                  <a:moveTo>
                    <a:pt x="7620" y="190499"/>
                  </a:moveTo>
                  <a:lnTo>
                    <a:pt x="0" y="19049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0499"/>
                  </a:lnTo>
                  <a:close/>
                </a:path>
                <a:path w="7620" h="38988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38988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38988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38988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38988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389889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389889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389889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38988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389889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389889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389889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389889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389889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38988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38988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38988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38988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38988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389889">
                  <a:moveTo>
                    <a:pt x="7620" y="260349"/>
                  </a:moveTo>
                  <a:lnTo>
                    <a:pt x="0" y="26034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0349"/>
                  </a:lnTo>
                  <a:close/>
                </a:path>
                <a:path w="7620" h="389889">
                  <a:moveTo>
                    <a:pt x="7620" y="273049"/>
                  </a:moveTo>
                  <a:lnTo>
                    <a:pt x="0" y="27304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3049"/>
                  </a:lnTo>
                  <a:close/>
                </a:path>
                <a:path w="7620" h="38988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389889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389889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389889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389889">
                  <a:moveTo>
                    <a:pt x="7620" y="292099"/>
                  </a:moveTo>
                  <a:lnTo>
                    <a:pt x="0" y="29209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92099"/>
                  </a:lnTo>
                  <a:close/>
                </a:path>
                <a:path w="7620" h="389889">
                  <a:moveTo>
                    <a:pt x="7620" y="298449"/>
                  </a:moveTo>
                  <a:lnTo>
                    <a:pt x="0" y="29844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298449"/>
                  </a:lnTo>
                  <a:close/>
                </a:path>
                <a:path w="7620" h="389889">
                  <a:moveTo>
                    <a:pt x="7620" y="304799"/>
                  </a:moveTo>
                  <a:lnTo>
                    <a:pt x="0" y="304799"/>
                  </a:lnTo>
                  <a:lnTo>
                    <a:pt x="0" y="313689"/>
                  </a:lnTo>
                  <a:lnTo>
                    <a:pt x="7620" y="313689"/>
                  </a:lnTo>
                  <a:lnTo>
                    <a:pt x="7620" y="304799"/>
                  </a:lnTo>
                  <a:close/>
                </a:path>
                <a:path w="7620" h="389889">
                  <a:moveTo>
                    <a:pt x="7620" y="313689"/>
                  </a:moveTo>
                  <a:lnTo>
                    <a:pt x="0" y="31368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3689"/>
                  </a:lnTo>
                  <a:close/>
                </a:path>
                <a:path w="7620" h="389889">
                  <a:moveTo>
                    <a:pt x="7620" y="317499"/>
                  </a:moveTo>
                  <a:lnTo>
                    <a:pt x="0" y="31749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17499"/>
                  </a:lnTo>
                  <a:close/>
                </a:path>
                <a:path w="7620" h="389889">
                  <a:moveTo>
                    <a:pt x="7620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7620" y="326389"/>
                  </a:lnTo>
                  <a:lnTo>
                    <a:pt x="7620" y="323849"/>
                  </a:lnTo>
                  <a:close/>
                </a:path>
                <a:path w="7620" h="389889">
                  <a:moveTo>
                    <a:pt x="7620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6389"/>
                  </a:lnTo>
                  <a:close/>
                </a:path>
                <a:path w="7620" h="389889">
                  <a:moveTo>
                    <a:pt x="7620" y="330199"/>
                  </a:moveTo>
                  <a:lnTo>
                    <a:pt x="0" y="330199"/>
                  </a:lnTo>
                  <a:lnTo>
                    <a:pt x="0" y="332739"/>
                  </a:lnTo>
                  <a:lnTo>
                    <a:pt x="7620" y="332739"/>
                  </a:lnTo>
                  <a:lnTo>
                    <a:pt x="7620" y="330199"/>
                  </a:lnTo>
                  <a:close/>
                </a:path>
                <a:path w="7620" h="389889">
                  <a:moveTo>
                    <a:pt x="7620" y="332739"/>
                  </a:moveTo>
                  <a:lnTo>
                    <a:pt x="0" y="33273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2739"/>
                  </a:lnTo>
                  <a:close/>
                </a:path>
                <a:path w="7620" h="389889">
                  <a:moveTo>
                    <a:pt x="1270" y="388746"/>
                  </a:moveTo>
                  <a:lnTo>
                    <a:pt x="0" y="388746"/>
                  </a:lnTo>
                  <a:lnTo>
                    <a:pt x="0" y="389889"/>
                  </a:lnTo>
                  <a:lnTo>
                    <a:pt x="1270" y="389889"/>
                  </a:lnTo>
                  <a:lnTo>
                    <a:pt x="1270" y="388746"/>
                  </a:lnTo>
                  <a:close/>
                </a:path>
                <a:path w="7620" h="389889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1270" y="388619"/>
                  </a:lnTo>
                  <a:lnTo>
                    <a:pt x="2539" y="388746"/>
                  </a:lnTo>
                  <a:lnTo>
                    <a:pt x="2539" y="387476"/>
                  </a:lnTo>
                  <a:lnTo>
                    <a:pt x="3810" y="387476"/>
                  </a:lnTo>
                  <a:lnTo>
                    <a:pt x="3810" y="386079"/>
                  </a:lnTo>
                  <a:lnTo>
                    <a:pt x="5079" y="386079"/>
                  </a:lnTo>
                  <a:lnTo>
                    <a:pt x="5079" y="384809"/>
                  </a:lnTo>
                  <a:lnTo>
                    <a:pt x="6350" y="384809"/>
                  </a:lnTo>
                  <a:lnTo>
                    <a:pt x="6350" y="383539"/>
                  </a:lnTo>
                  <a:lnTo>
                    <a:pt x="7620" y="383539"/>
                  </a:lnTo>
                  <a:lnTo>
                    <a:pt x="7620" y="382396"/>
                  </a:lnTo>
                  <a:close/>
                </a:path>
                <a:path w="7620" h="389889">
                  <a:moveTo>
                    <a:pt x="7620" y="376046"/>
                  </a:moveTo>
                  <a:lnTo>
                    <a:pt x="0" y="37604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6046"/>
                  </a:lnTo>
                  <a:close/>
                </a:path>
                <a:path w="7620" h="389889">
                  <a:moveTo>
                    <a:pt x="7620" y="369696"/>
                  </a:moveTo>
                  <a:lnTo>
                    <a:pt x="0" y="369696"/>
                  </a:lnTo>
                  <a:lnTo>
                    <a:pt x="0" y="375919"/>
                  </a:lnTo>
                  <a:lnTo>
                    <a:pt x="7620" y="375919"/>
                  </a:lnTo>
                  <a:lnTo>
                    <a:pt x="7620" y="369696"/>
                  </a:lnTo>
                  <a:close/>
                </a:path>
                <a:path w="7620" h="389889">
                  <a:moveTo>
                    <a:pt x="7620" y="363346"/>
                  </a:moveTo>
                  <a:lnTo>
                    <a:pt x="0" y="363346"/>
                  </a:lnTo>
                  <a:lnTo>
                    <a:pt x="0" y="369569"/>
                  </a:lnTo>
                  <a:lnTo>
                    <a:pt x="7620" y="369569"/>
                  </a:lnTo>
                  <a:lnTo>
                    <a:pt x="7620" y="363346"/>
                  </a:lnTo>
                  <a:close/>
                </a:path>
                <a:path w="7620" h="389889">
                  <a:moveTo>
                    <a:pt x="7620" y="355726"/>
                  </a:moveTo>
                  <a:lnTo>
                    <a:pt x="0" y="355726"/>
                  </a:lnTo>
                  <a:lnTo>
                    <a:pt x="0" y="363219"/>
                  </a:lnTo>
                  <a:lnTo>
                    <a:pt x="7620" y="363219"/>
                  </a:lnTo>
                  <a:lnTo>
                    <a:pt x="7620" y="355726"/>
                  </a:lnTo>
                  <a:close/>
                </a:path>
                <a:path w="7620" h="389889">
                  <a:moveTo>
                    <a:pt x="7620" y="350646"/>
                  </a:moveTo>
                  <a:lnTo>
                    <a:pt x="0" y="350646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0646"/>
                  </a:lnTo>
                  <a:close/>
                </a:path>
                <a:path w="7620" h="389889">
                  <a:moveTo>
                    <a:pt x="7620" y="344296"/>
                  </a:moveTo>
                  <a:lnTo>
                    <a:pt x="0" y="344296"/>
                  </a:lnTo>
                  <a:lnTo>
                    <a:pt x="0" y="350519"/>
                  </a:lnTo>
                  <a:lnTo>
                    <a:pt x="7620" y="350519"/>
                  </a:lnTo>
                  <a:lnTo>
                    <a:pt x="7620" y="344296"/>
                  </a:lnTo>
                  <a:close/>
                </a:path>
                <a:path w="7620" h="389889">
                  <a:moveTo>
                    <a:pt x="7620" y="336676"/>
                  </a:moveTo>
                  <a:lnTo>
                    <a:pt x="0" y="336676"/>
                  </a:lnTo>
                  <a:lnTo>
                    <a:pt x="0" y="344169"/>
                  </a:lnTo>
                  <a:lnTo>
                    <a:pt x="7620" y="344169"/>
                  </a:lnTo>
                  <a:lnTo>
                    <a:pt x="7620" y="336676"/>
                  </a:lnTo>
                  <a:close/>
                </a:path>
              </a:pathLst>
            </a:custGeom>
            <a:solidFill>
              <a:srgbClr val="83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4217669" y="5694680"/>
              <a:ext cx="7620" cy="405130"/>
            </a:xfrm>
            <a:custGeom>
              <a:avLst/>
              <a:gdLst/>
              <a:ahLst/>
              <a:cxnLst/>
              <a:rect l="l" t="t" r="r" b="b"/>
              <a:pathLst>
                <a:path w="7620" h="405129">
                  <a:moveTo>
                    <a:pt x="126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2539" y="3810"/>
                  </a:lnTo>
                  <a:lnTo>
                    <a:pt x="2539" y="2540"/>
                  </a:lnTo>
                  <a:lnTo>
                    <a:pt x="1269" y="2540"/>
                  </a:lnTo>
                  <a:lnTo>
                    <a:pt x="1269" y="0"/>
                  </a:lnTo>
                  <a:close/>
                </a:path>
                <a:path w="7620" h="405129">
                  <a:moveTo>
                    <a:pt x="507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7620"/>
                  </a:lnTo>
                  <a:lnTo>
                    <a:pt x="6349" y="7620"/>
                  </a:lnTo>
                  <a:lnTo>
                    <a:pt x="6349" y="6350"/>
                  </a:lnTo>
                  <a:lnTo>
                    <a:pt x="5079" y="6350"/>
                  </a:lnTo>
                  <a:lnTo>
                    <a:pt x="5079" y="5080"/>
                  </a:lnTo>
                  <a:close/>
                </a:path>
                <a:path w="7620" h="405129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05129">
                  <a:moveTo>
                    <a:pt x="7619" y="11430"/>
                  </a:moveTo>
                  <a:lnTo>
                    <a:pt x="0" y="1143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1430"/>
                  </a:lnTo>
                  <a:close/>
                </a:path>
                <a:path w="7620" h="405129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05129">
                  <a:moveTo>
                    <a:pt x="7619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4130"/>
                  </a:lnTo>
                  <a:close/>
                </a:path>
                <a:path w="7620" h="405129">
                  <a:moveTo>
                    <a:pt x="7619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30480"/>
                  </a:lnTo>
                  <a:close/>
                </a:path>
                <a:path w="7620" h="405129">
                  <a:moveTo>
                    <a:pt x="7619" y="34290"/>
                  </a:moveTo>
                  <a:lnTo>
                    <a:pt x="0" y="34290"/>
                  </a:lnTo>
                  <a:lnTo>
                    <a:pt x="0" y="53340"/>
                  </a:lnTo>
                  <a:lnTo>
                    <a:pt x="7619" y="53340"/>
                  </a:lnTo>
                  <a:lnTo>
                    <a:pt x="7619" y="34290"/>
                  </a:lnTo>
                  <a:close/>
                </a:path>
                <a:path w="7620" h="405129">
                  <a:moveTo>
                    <a:pt x="7619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53340"/>
                  </a:lnTo>
                  <a:close/>
                </a:path>
                <a:path w="7620" h="405129">
                  <a:moveTo>
                    <a:pt x="7619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19" y="59690"/>
                  </a:lnTo>
                  <a:lnTo>
                    <a:pt x="7619" y="55880"/>
                  </a:lnTo>
                  <a:close/>
                </a:path>
                <a:path w="7620" h="405129">
                  <a:moveTo>
                    <a:pt x="7619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9690"/>
                  </a:lnTo>
                  <a:close/>
                </a:path>
                <a:path w="7620" h="405129">
                  <a:moveTo>
                    <a:pt x="7619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19" y="66040"/>
                  </a:lnTo>
                  <a:lnTo>
                    <a:pt x="7619" y="62230"/>
                  </a:lnTo>
                  <a:close/>
                </a:path>
                <a:path w="7620" h="405129">
                  <a:moveTo>
                    <a:pt x="7619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6040"/>
                  </a:lnTo>
                  <a:close/>
                </a:path>
                <a:path w="7620" h="405129">
                  <a:moveTo>
                    <a:pt x="7619" y="68580"/>
                  </a:moveTo>
                  <a:lnTo>
                    <a:pt x="0" y="68580"/>
                  </a:lnTo>
                  <a:lnTo>
                    <a:pt x="0" y="72390"/>
                  </a:lnTo>
                  <a:lnTo>
                    <a:pt x="7619" y="72390"/>
                  </a:lnTo>
                  <a:lnTo>
                    <a:pt x="7619" y="68580"/>
                  </a:lnTo>
                  <a:close/>
                </a:path>
                <a:path w="7620" h="405129">
                  <a:moveTo>
                    <a:pt x="7619" y="72390"/>
                  </a:moveTo>
                  <a:lnTo>
                    <a:pt x="0" y="72390"/>
                  </a:lnTo>
                  <a:lnTo>
                    <a:pt x="0" y="78740"/>
                  </a:lnTo>
                  <a:lnTo>
                    <a:pt x="7619" y="78740"/>
                  </a:lnTo>
                  <a:lnTo>
                    <a:pt x="7619" y="72390"/>
                  </a:lnTo>
                  <a:close/>
                </a:path>
                <a:path w="7620" h="405129">
                  <a:moveTo>
                    <a:pt x="7619" y="78740"/>
                  </a:moveTo>
                  <a:lnTo>
                    <a:pt x="0" y="7874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78740"/>
                  </a:lnTo>
                  <a:close/>
                </a:path>
                <a:path w="7620" h="405129">
                  <a:moveTo>
                    <a:pt x="7619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5090"/>
                  </a:lnTo>
                  <a:close/>
                </a:path>
                <a:path w="7620" h="405129">
                  <a:moveTo>
                    <a:pt x="7619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19" y="91440"/>
                  </a:lnTo>
                  <a:lnTo>
                    <a:pt x="7619" y="87630"/>
                  </a:lnTo>
                  <a:close/>
                </a:path>
                <a:path w="7620" h="405129">
                  <a:moveTo>
                    <a:pt x="2539" y="91440"/>
                  </a:moveTo>
                  <a:lnTo>
                    <a:pt x="0" y="91440"/>
                  </a:lnTo>
                  <a:lnTo>
                    <a:pt x="0" y="92710"/>
                  </a:lnTo>
                  <a:lnTo>
                    <a:pt x="2539" y="92710"/>
                  </a:lnTo>
                  <a:lnTo>
                    <a:pt x="2539" y="91440"/>
                  </a:lnTo>
                  <a:close/>
                </a:path>
                <a:path w="7620" h="405129">
                  <a:moveTo>
                    <a:pt x="1270" y="165100"/>
                  </a:moveTo>
                  <a:lnTo>
                    <a:pt x="0" y="165100"/>
                  </a:lnTo>
                  <a:lnTo>
                    <a:pt x="0" y="167640"/>
                  </a:lnTo>
                  <a:lnTo>
                    <a:pt x="2539" y="167640"/>
                  </a:lnTo>
                  <a:lnTo>
                    <a:pt x="2539" y="166370"/>
                  </a:lnTo>
                  <a:lnTo>
                    <a:pt x="1270" y="166370"/>
                  </a:lnTo>
                  <a:lnTo>
                    <a:pt x="1270" y="165100"/>
                  </a:lnTo>
                  <a:close/>
                </a:path>
                <a:path w="7620" h="405129">
                  <a:moveTo>
                    <a:pt x="5079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8910"/>
                  </a:lnTo>
                  <a:lnTo>
                    <a:pt x="5079" y="168910"/>
                  </a:lnTo>
                  <a:lnTo>
                    <a:pt x="5079" y="167640"/>
                  </a:lnTo>
                  <a:close/>
                </a:path>
                <a:path w="7620" h="405129">
                  <a:moveTo>
                    <a:pt x="761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19" y="173990"/>
                  </a:lnTo>
                  <a:lnTo>
                    <a:pt x="7619" y="170180"/>
                  </a:lnTo>
                  <a:close/>
                </a:path>
                <a:path w="7620" h="405129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05129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05129">
                  <a:moveTo>
                    <a:pt x="7619" y="180340"/>
                  </a:moveTo>
                  <a:lnTo>
                    <a:pt x="0" y="18034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0340"/>
                  </a:lnTo>
                  <a:close/>
                </a:path>
                <a:path w="7620" h="405129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05129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05129">
                  <a:moveTo>
                    <a:pt x="7619" y="193040"/>
                  </a:moveTo>
                  <a:lnTo>
                    <a:pt x="0" y="19304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3040"/>
                  </a:lnTo>
                  <a:close/>
                </a:path>
                <a:path w="7620" h="405129">
                  <a:moveTo>
                    <a:pt x="7619" y="199390"/>
                  </a:moveTo>
                  <a:lnTo>
                    <a:pt x="0" y="19939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199390"/>
                  </a:lnTo>
                  <a:close/>
                </a:path>
                <a:path w="7620" h="405129">
                  <a:moveTo>
                    <a:pt x="7619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8280"/>
                  </a:lnTo>
                  <a:close/>
                </a:path>
                <a:path w="7620" h="405129">
                  <a:moveTo>
                    <a:pt x="7619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2090"/>
                  </a:lnTo>
                  <a:close/>
                </a:path>
                <a:path w="7620" h="405129">
                  <a:moveTo>
                    <a:pt x="7619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4630"/>
                  </a:lnTo>
                  <a:close/>
                </a:path>
                <a:path w="7620" h="405129">
                  <a:moveTo>
                    <a:pt x="7619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8440"/>
                  </a:lnTo>
                  <a:close/>
                </a:path>
                <a:path w="7620" h="405129">
                  <a:moveTo>
                    <a:pt x="7619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20980"/>
                  </a:lnTo>
                  <a:close/>
                </a:path>
                <a:path w="7620" h="405129">
                  <a:moveTo>
                    <a:pt x="7619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4790"/>
                  </a:lnTo>
                  <a:close/>
                </a:path>
                <a:path w="7620" h="405129">
                  <a:moveTo>
                    <a:pt x="7619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7330"/>
                  </a:lnTo>
                  <a:close/>
                </a:path>
                <a:path w="7620" h="405129">
                  <a:moveTo>
                    <a:pt x="7619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31140"/>
                  </a:lnTo>
                  <a:close/>
                </a:path>
                <a:path w="7620" h="405129">
                  <a:moveTo>
                    <a:pt x="7619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3680"/>
                  </a:lnTo>
                  <a:close/>
                </a:path>
                <a:path w="7620" h="405129">
                  <a:moveTo>
                    <a:pt x="7619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7490"/>
                  </a:lnTo>
                  <a:close/>
                </a:path>
                <a:path w="7620" h="405129">
                  <a:moveTo>
                    <a:pt x="7619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40030"/>
                  </a:lnTo>
                  <a:close/>
                </a:path>
                <a:path w="7620" h="405129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05129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05129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05129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05129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05129">
                  <a:moveTo>
                    <a:pt x="7619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59080"/>
                  </a:lnTo>
                  <a:close/>
                </a:path>
                <a:path w="7620" h="405129">
                  <a:moveTo>
                    <a:pt x="7619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2890"/>
                  </a:lnTo>
                  <a:close/>
                </a:path>
                <a:path w="7620" h="405129">
                  <a:moveTo>
                    <a:pt x="7619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19" y="269240"/>
                  </a:lnTo>
                  <a:lnTo>
                    <a:pt x="7619" y="265430"/>
                  </a:lnTo>
                  <a:close/>
                </a:path>
                <a:path w="7620" h="405129">
                  <a:moveTo>
                    <a:pt x="7619" y="269240"/>
                  </a:moveTo>
                  <a:lnTo>
                    <a:pt x="0" y="269240"/>
                  </a:lnTo>
                  <a:lnTo>
                    <a:pt x="0" y="281940"/>
                  </a:lnTo>
                  <a:lnTo>
                    <a:pt x="7619" y="281940"/>
                  </a:lnTo>
                  <a:lnTo>
                    <a:pt x="7619" y="269240"/>
                  </a:lnTo>
                  <a:close/>
                </a:path>
                <a:path w="7620" h="405129">
                  <a:moveTo>
                    <a:pt x="7619" y="281940"/>
                  </a:moveTo>
                  <a:lnTo>
                    <a:pt x="0" y="281940"/>
                  </a:lnTo>
                  <a:lnTo>
                    <a:pt x="0" y="288290"/>
                  </a:lnTo>
                  <a:lnTo>
                    <a:pt x="7619" y="288290"/>
                  </a:lnTo>
                  <a:lnTo>
                    <a:pt x="7619" y="281940"/>
                  </a:lnTo>
                  <a:close/>
                </a:path>
                <a:path w="7620" h="405129">
                  <a:moveTo>
                    <a:pt x="7619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19" y="290830"/>
                  </a:lnTo>
                  <a:lnTo>
                    <a:pt x="7619" y="288290"/>
                  </a:lnTo>
                  <a:close/>
                </a:path>
                <a:path w="7620" h="405129">
                  <a:moveTo>
                    <a:pt x="7619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19" y="294640"/>
                  </a:lnTo>
                  <a:lnTo>
                    <a:pt x="7619" y="290830"/>
                  </a:lnTo>
                  <a:close/>
                </a:path>
                <a:path w="7620" h="405129">
                  <a:moveTo>
                    <a:pt x="7619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19" y="297180"/>
                  </a:lnTo>
                  <a:lnTo>
                    <a:pt x="7619" y="294640"/>
                  </a:lnTo>
                  <a:close/>
                </a:path>
                <a:path w="7620" h="405129">
                  <a:moveTo>
                    <a:pt x="7619" y="297180"/>
                  </a:moveTo>
                  <a:lnTo>
                    <a:pt x="0" y="297180"/>
                  </a:lnTo>
                  <a:lnTo>
                    <a:pt x="0" y="300990"/>
                  </a:lnTo>
                  <a:lnTo>
                    <a:pt x="7619" y="300990"/>
                  </a:lnTo>
                  <a:lnTo>
                    <a:pt x="7619" y="297180"/>
                  </a:lnTo>
                  <a:close/>
                </a:path>
                <a:path w="7620" h="405129">
                  <a:moveTo>
                    <a:pt x="7619" y="300990"/>
                  </a:moveTo>
                  <a:lnTo>
                    <a:pt x="0" y="300990"/>
                  </a:lnTo>
                  <a:lnTo>
                    <a:pt x="0" y="307340"/>
                  </a:lnTo>
                  <a:lnTo>
                    <a:pt x="7619" y="307340"/>
                  </a:lnTo>
                  <a:lnTo>
                    <a:pt x="7619" y="300990"/>
                  </a:lnTo>
                  <a:close/>
                </a:path>
                <a:path w="7620" h="405129">
                  <a:moveTo>
                    <a:pt x="7619" y="307340"/>
                  </a:moveTo>
                  <a:lnTo>
                    <a:pt x="0" y="307340"/>
                  </a:lnTo>
                  <a:lnTo>
                    <a:pt x="0" y="313690"/>
                  </a:lnTo>
                  <a:lnTo>
                    <a:pt x="7619" y="313690"/>
                  </a:lnTo>
                  <a:lnTo>
                    <a:pt x="7619" y="307340"/>
                  </a:lnTo>
                  <a:close/>
                </a:path>
                <a:path w="7620" h="405129">
                  <a:moveTo>
                    <a:pt x="7619" y="313690"/>
                  </a:moveTo>
                  <a:lnTo>
                    <a:pt x="0" y="31369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13690"/>
                  </a:lnTo>
                  <a:close/>
                </a:path>
                <a:path w="7620" h="405129">
                  <a:moveTo>
                    <a:pt x="7619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2580"/>
                  </a:lnTo>
                  <a:close/>
                </a:path>
                <a:path w="7620" h="405129">
                  <a:moveTo>
                    <a:pt x="7619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6390"/>
                  </a:lnTo>
                  <a:close/>
                </a:path>
                <a:path w="7620" h="405129">
                  <a:moveTo>
                    <a:pt x="7619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7619" y="335280"/>
                  </a:lnTo>
                  <a:lnTo>
                    <a:pt x="7619" y="332740"/>
                  </a:lnTo>
                  <a:close/>
                </a:path>
                <a:path w="7620" h="405129">
                  <a:moveTo>
                    <a:pt x="7619" y="335280"/>
                  </a:moveTo>
                  <a:lnTo>
                    <a:pt x="0" y="33528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5280"/>
                  </a:lnTo>
                  <a:close/>
                </a:path>
                <a:path w="7620" h="405129">
                  <a:moveTo>
                    <a:pt x="7619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7619" y="341630"/>
                  </a:lnTo>
                  <a:lnTo>
                    <a:pt x="7619" y="339090"/>
                  </a:lnTo>
                  <a:close/>
                </a:path>
                <a:path w="7620" h="405129">
                  <a:moveTo>
                    <a:pt x="7619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41630"/>
                  </a:lnTo>
                  <a:close/>
                </a:path>
                <a:path w="7620" h="405129">
                  <a:moveTo>
                    <a:pt x="1269" y="403987"/>
                  </a:moveTo>
                  <a:lnTo>
                    <a:pt x="0" y="403987"/>
                  </a:lnTo>
                  <a:lnTo>
                    <a:pt x="0" y="405130"/>
                  </a:lnTo>
                  <a:lnTo>
                    <a:pt x="1269" y="405130"/>
                  </a:lnTo>
                  <a:lnTo>
                    <a:pt x="1269" y="403987"/>
                  </a:lnTo>
                  <a:close/>
                </a:path>
                <a:path w="7620" h="405129">
                  <a:moveTo>
                    <a:pt x="7619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1269" y="403860"/>
                  </a:lnTo>
                  <a:lnTo>
                    <a:pt x="2539" y="403987"/>
                  </a:lnTo>
                  <a:lnTo>
                    <a:pt x="2539" y="402717"/>
                  </a:lnTo>
                  <a:lnTo>
                    <a:pt x="5079" y="402717"/>
                  </a:lnTo>
                  <a:lnTo>
                    <a:pt x="5079" y="401320"/>
                  </a:lnTo>
                  <a:lnTo>
                    <a:pt x="6349" y="401320"/>
                  </a:lnTo>
                  <a:lnTo>
                    <a:pt x="6349" y="400050"/>
                  </a:lnTo>
                  <a:lnTo>
                    <a:pt x="7619" y="400050"/>
                  </a:lnTo>
                  <a:lnTo>
                    <a:pt x="7619" y="397637"/>
                  </a:lnTo>
                  <a:close/>
                </a:path>
                <a:path w="7620" h="405129">
                  <a:moveTo>
                    <a:pt x="7619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7619" y="397510"/>
                  </a:lnTo>
                  <a:lnTo>
                    <a:pt x="7619" y="391287"/>
                  </a:lnTo>
                  <a:close/>
                </a:path>
                <a:path w="7620" h="405129">
                  <a:moveTo>
                    <a:pt x="7619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7619" y="391160"/>
                  </a:lnTo>
                  <a:lnTo>
                    <a:pt x="7619" y="384937"/>
                  </a:lnTo>
                  <a:close/>
                </a:path>
                <a:path w="7620" h="405129">
                  <a:moveTo>
                    <a:pt x="7619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19" y="384810"/>
                  </a:lnTo>
                  <a:lnTo>
                    <a:pt x="7619" y="378587"/>
                  </a:lnTo>
                  <a:close/>
                </a:path>
                <a:path w="7620" h="405129">
                  <a:moveTo>
                    <a:pt x="7619" y="372237"/>
                  </a:moveTo>
                  <a:lnTo>
                    <a:pt x="0" y="372237"/>
                  </a:lnTo>
                  <a:lnTo>
                    <a:pt x="0" y="378460"/>
                  </a:lnTo>
                  <a:lnTo>
                    <a:pt x="7619" y="378460"/>
                  </a:lnTo>
                  <a:lnTo>
                    <a:pt x="7619" y="372237"/>
                  </a:lnTo>
                  <a:close/>
                </a:path>
                <a:path w="7620" h="405129">
                  <a:moveTo>
                    <a:pt x="7619" y="364617"/>
                  </a:moveTo>
                  <a:lnTo>
                    <a:pt x="0" y="364617"/>
                  </a:lnTo>
                  <a:lnTo>
                    <a:pt x="0" y="372110"/>
                  </a:lnTo>
                  <a:lnTo>
                    <a:pt x="7619" y="372110"/>
                  </a:lnTo>
                  <a:lnTo>
                    <a:pt x="7619" y="364617"/>
                  </a:lnTo>
                  <a:close/>
                </a:path>
                <a:path w="7620" h="405129">
                  <a:moveTo>
                    <a:pt x="7619" y="359537"/>
                  </a:moveTo>
                  <a:lnTo>
                    <a:pt x="0" y="359537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59537"/>
                  </a:lnTo>
                  <a:close/>
                </a:path>
                <a:path w="7620" h="405129">
                  <a:moveTo>
                    <a:pt x="7619" y="353187"/>
                  </a:moveTo>
                  <a:lnTo>
                    <a:pt x="0" y="353187"/>
                  </a:lnTo>
                  <a:lnTo>
                    <a:pt x="0" y="359410"/>
                  </a:lnTo>
                  <a:lnTo>
                    <a:pt x="7619" y="359410"/>
                  </a:lnTo>
                  <a:lnTo>
                    <a:pt x="7619" y="353187"/>
                  </a:lnTo>
                  <a:close/>
                </a:path>
                <a:path w="7620" h="405129">
                  <a:moveTo>
                    <a:pt x="7619" y="345567"/>
                  </a:moveTo>
                  <a:lnTo>
                    <a:pt x="0" y="345567"/>
                  </a:lnTo>
                  <a:lnTo>
                    <a:pt x="0" y="353060"/>
                  </a:lnTo>
                  <a:lnTo>
                    <a:pt x="7619" y="353060"/>
                  </a:lnTo>
                  <a:lnTo>
                    <a:pt x="7619" y="345567"/>
                  </a:lnTo>
                  <a:close/>
                </a:path>
              </a:pathLst>
            </a:custGeom>
            <a:solidFill>
              <a:srgbClr val="80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4210049" y="5688330"/>
              <a:ext cx="7620" cy="417830"/>
            </a:xfrm>
            <a:custGeom>
              <a:avLst/>
              <a:gdLst/>
              <a:ahLst/>
              <a:cxnLst/>
              <a:rect l="l" t="t" r="r" b="b"/>
              <a:pathLst>
                <a:path w="7620" h="417829">
                  <a:moveTo>
                    <a:pt x="126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7620" h="417829">
                  <a:moveTo>
                    <a:pt x="635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3810"/>
                  </a:lnTo>
                  <a:lnTo>
                    <a:pt x="6350" y="3810"/>
                  </a:lnTo>
                  <a:lnTo>
                    <a:pt x="6350" y="2540"/>
                  </a:lnTo>
                  <a:close/>
                </a:path>
                <a:path w="7620" h="417829">
                  <a:moveTo>
                    <a:pt x="7620" y="5080"/>
                  </a:moveTo>
                  <a:lnTo>
                    <a:pt x="0" y="508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5080"/>
                  </a:lnTo>
                  <a:close/>
                </a:path>
                <a:path w="7620" h="417829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17829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17829">
                  <a:moveTo>
                    <a:pt x="7620" y="17780"/>
                  </a:moveTo>
                  <a:lnTo>
                    <a:pt x="0" y="17780"/>
                  </a:lnTo>
                  <a:lnTo>
                    <a:pt x="0" y="27940"/>
                  </a:lnTo>
                  <a:lnTo>
                    <a:pt x="7620" y="27940"/>
                  </a:lnTo>
                  <a:lnTo>
                    <a:pt x="7620" y="17780"/>
                  </a:lnTo>
                  <a:close/>
                </a:path>
                <a:path w="7620" h="417829">
                  <a:moveTo>
                    <a:pt x="7620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7940"/>
                  </a:lnTo>
                  <a:close/>
                </a:path>
                <a:path w="7620" h="417829">
                  <a:moveTo>
                    <a:pt x="7620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0480"/>
                  </a:lnTo>
                  <a:close/>
                </a:path>
                <a:path w="7620" h="417829">
                  <a:moveTo>
                    <a:pt x="762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6830"/>
                  </a:lnTo>
                  <a:close/>
                </a:path>
                <a:path w="7620" h="417829">
                  <a:moveTo>
                    <a:pt x="7620" y="40640"/>
                  </a:moveTo>
                  <a:lnTo>
                    <a:pt x="0" y="40640"/>
                  </a:lnTo>
                  <a:lnTo>
                    <a:pt x="0" y="59690"/>
                  </a:lnTo>
                  <a:lnTo>
                    <a:pt x="7620" y="59690"/>
                  </a:lnTo>
                  <a:lnTo>
                    <a:pt x="7620" y="40640"/>
                  </a:lnTo>
                  <a:close/>
                </a:path>
                <a:path w="7620" h="417829">
                  <a:moveTo>
                    <a:pt x="7620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9690"/>
                  </a:lnTo>
                  <a:close/>
                </a:path>
                <a:path w="7620" h="417829">
                  <a:moveTo>
                    <a:pt x="7620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20" y="66040"/>
                  </a:lnTo>
                  <a:lnTo>
                    <a:pt x="7620" y="62230"/>
                  </a:lnTo>
                  <a:close/>
                </a:path>
                <a:path w="7620" h="417829">
                  <a:moveTo>
                    <a:pt x="7620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6040"/>
                  </a:lnTo>
                  <a:close/>
                </a:path>
                <a:path w="7620" h="417829">
                  <a:moveTo>
                    <a:pt x="7620" y="68580"/>
                  </a:moveTo>
                  <a:lnTo>
                    <a:pt x="0" y="68580"/>
                  </a:lnTo>
                  <a:lnTo>
                    <a:pt x="0" y="72390"/>
                  </a:lnTo>
                  <a:lnTo>
                    <a:pt x="7620" y="72390"/>
                  </a:lnTo>
                  <a:lnTo>
                    <a:pt x="7620" y="68580"/>
                  </a:lnTo>
                  <a:close/>
                </a:path>
                <a:path w="7620" h="417829">
                  <a:moveTo>
                    <a:pt x="7620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72390"/>
                  </a:lnTo>
                  <a:close/>
                </a:path>
                <a:path w="7620" h="417829">
                  <a:moveTo>
                    <a:pt x="7620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7620" y="78740"/>
                  </a:lnTo>
                  <a:lnTo>
                    <a:pt x="7620" y="74930"/>
                  </a:lnTo>
                  <a:close/>
                </a:path>
                <a:path w="7620" h="417829">
                  <a:moveTo>
                    <a:pt x="7620" y="78740"/>
                  </a:moveTo>
                  <a:lnTo>
                    <a:pt x="0" y="7874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78740"/>
                  </a:lnTo>
                  <a:close/>
                </a:path>
                <a:path w="7620" h="417829">
                  <a:moveTo>
                    <a:pt x="7620" y="85090"/>
                  </a:moveTo>
                  <a:lnTo>
                    <a:pt x="0" y="8509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5090"/>
                  </a:lnTo>
                  <a:close/>
                </a:path>
                <a:path w="7620" h="417829">
                  <a:moveTo>
                    <a:pt x="762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1440"/>
                  </a:lnTo>
                  <a:close/>
                </a:path>
                <a:path w="7620" h="417829">
                  <a:moveTo>
                    <a:pt x="7620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3980"/>
                  </a:lnTo>
                  <a:close/>
                </a:path>
                <a:path w="7620" h="417829">
                  <a:moveTo>
                    <a:pt x="7620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1269" y="100330"/>
                  </a:lnTo>
                  <a:lnTo>
                    <a:pt x="1269" y="99060"/>
                  </a:lnTo>
                  <a:lnTo>
                    <a:pt x="7620" y="99060"/>
                  </a:lnTo>
                  <a:lnTo>
                    <a:pt x="7620" y="97790"/>
                  </a:lnTo>
                  <a:close/>
                </a:path>
                <a:path w="7620" h="417829">
                  <a:moveTo>
                    <a:pt x="1270" y="166370"/>
                  </a:moveTo>
                  <a:lnTo>
                    <a:pt x="0" y="166370"/>
                  </a:lnTo>
                  <a:lnTo>
                    <a:pt x="0" y="167640"/>
                  </a:lnTo>
                  <a:lnTo>
                    <a:pt x="1270" y="167640"/>
                  </a:lnTo>
                  <a:lnTo>
                    <a:pt x="1270" y="166370"/>
                  </a:lnTo>
                  <a:close/>
                </a:path>
                <a:path w="7620" h="417829">
                  <a:moveTo>
                    <a:pt x="381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5079" y="170180"/>
                  </a:lnTo>
                  <a:lnTo>
                    <a:pt x="5079" y="168910"/>
                  </a:lnTo>
                  <a:lnTo>
                    <a:pt x="3810" y="168910"/>
                  </a:lnTo>
                  <a:lnTo>
                    <a:pt x="3810" y="167640"/>
                  </a:lnTo>
                  <a:close/>
                </a:path>
                <a:path w="7620" h="417829">
                  <a:moveTo>
                    <a:pt x="762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20" y="173990"/>
                  </a:lnTo>
                  <a:lnTo>
                    <a:pt x="7620" y="170180"/>
                  </a:lnTo>
                  <a:close/>
                </a:path>
                <a:path w="7620" h="417829">
                  <a:moveTo>
                    <a:pt x="762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close/>
                </a:path>
                <a:path w="7620" h="417829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417829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417829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417829">
                  <a:moveTo>
                    <a:pt x="7620" y="186690"/>
                  </a:moveTo>
                  <a:lnTo>
                    <a:pt x="0" y="18669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6690"/>
                  </a:lnTo>
                  <a:close/>
                </a:path>
                <a:path w="7620" h="417829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417829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417829">
                  <a:moveTo>
                    <a:pt x="7620" y="199390"/>
                  </a:moveTo>
                  <a:lnTo>
                    <a:pt x="0" y="19939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199390"/>
                  </a:lnTo>
                  <a:close/>
                </a:path>
                <a:path w="7620" h="417829">
                  <a:moveTo>
                    <a:pt x="7620" y="205740"/>
                  </a:moveTo>
                  <a:lnTo>
                    <a:pt x="0" y="20574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05740"/>
                  </a:lnTo>
                  <a:close/>
                </a:path>
                <a:path w="7620" h="417829">
                  <a:moveTo>
                    <a:pt x="762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4630"/>
                  </a:lnTo>
                  <a:close/>
                </a:path>
                <a:path w="7620" h="417829">
                  <a:moveTo>
                    <a:pt x="762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8440"/>
                  </a:lnTo>
                  <a:close/>
                </a:path>
                <a:path w="7620" h="417829">
                  <a:moveTo>
                    <a:pt x="762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20" y="224790"/>
                  </a:lnTo>
                  <a:lnTo>
                    <a:pt x="7620" y="220980"/>
                  </a:lnTo>
                  <a:close/>
                </a:path>
                <a:path w="7620" h="417829">
                  <a:moveTo>
                    <a:pt x="7620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4790"/>
                  </a:lnTo>
                  <a:close/>
                </a:path>
                <a:path w="7620" h="417829">
                  <a:moveTo>
                    <a:pt x="7620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27330"/>
                  </a:lnTo>
                  <a:close/>
                </a:path>
                <a:path w="7620" h="417829">
                  <a:moveTo>
                    <a:pt x="762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31140"/>
                  </a:lnTo>
                  <a:close/>
                </a:path>
                <a:path w="7620" h="417829">
                  <a:moveTo>
                    <a:pt x="762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3680"/>
                  </a:lnTo>
                  <a:close/>
                </a:path>
                <a:path w="7620" h="417829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417829">
                  <a:moveTo>
                    <a:pt x="762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20" y="243840"/>
                  </a:lnTo>
                  <a:lnTo>
                    <a:pt x="7620" y="240030"/>
                  </a:lnTo>
                  <a:close/>
                </a:path>
                <a:path w="7620" h="417829">
                  <a:moveTo>
                    <a:pt x="762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3840"/>
                  </a:lnTo>
                  <a:close/>
                </a:path>
                <a:path w="7620" h="417829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417829">
                  <a:moveTo>
                    <a:pt x="762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50190"/>
                  </a:lnTo>
                  <a:close/>
                </a:path>
                <a:path w="7620" h="417829">
                  <a:moveTo>
                    <a:pt x="762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2730"/>
                  </a:lnTo>
                  <a:close/>
                </a:path>
                <a:path w="7620" h="417829">
                  <a:moveTo>
                    <a:pt x="762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417829">
                  <a:moveTo>
                    <a:pt x="762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9080"/>
                  </a:lnTo>
                  <a:close/>
                </a:path>
                <a:path w="7620" h="417829">
                  <a:moveTo>
                    <a:pt x="762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2890"/>
                  </a:lnTo>
                  <a:close/>
                </a:path>
                <a:path w="7620" h="417829">
                  <a:moveTo>
                    <a:pt x="762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20" y="269240"/>
                  </a:lnTo>
                  <a:lnTo>
                    <a:pt x="7620" y="265430"/>
                  </a:lnTo>
                  <a:close/>
                </a:path>
                <a:path w="7620" h="417829">
                  <a:moveTo>
                    <a:pt x="762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9240"/>
                  </a:lnTo>
                  <a:close/>
                </a:path>
                <a:path w="7620" h="417829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417829">
                  <a:moveTo>
                    <a:pt x="7620" y="275590"/>
                  </a:moveTo>
                  <a:lnTo>
                    <a:pt x="0" y="27559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75590"/>
                  </a:lnTo>
                  <a:close/>
                </a:path>
                <a:path w="7620" h="417829">
                  <a:moveTo>
                    <a:pt x="7620" y="288290"/>
                  </a:moveTo>
                  <a:lnTo>
                    <a:pt x="0" y="288290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88290"/>
                  </a:lnTo>
                  <a:close/>
                </a:path>
                <a:path w="7620" h="417829">
                  <a:moveTo>
                    <a:pt x="7620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4640"/>
                  </a:lnTo>
                  <a:close/>
                </a:path>
                <a:path w="7620" h="417829">
                  <a:moveTo>
                    <a:pt x="7620" y="297180"/>
                  </a:moveTo>
                  <a:lnTo>
                    <a:pt x="0" y="297180"/>
                  </a:lnTo>
                  <a:lnTo>
                    <a:pt x="0" y="300990"/>
                  </a:lnTo>
                  <a:lnTo>
                    <a:pt x="7620" y="300990"/>
                  </a:lnTo>
                  <a:lnTo>
                    <a:pt x="7620" y="297180"/>
                  </a:lnTo>
                  <a:close/>
                </a:path>
                <a:path w="7620" h="417829">
                  <a:moveTo>
                    <a:pt x="7620" y="300990"/>
                  </a:moveTo>
                  <a:lnTo>
                    <a:pt x="0" y="300990"/>
                  </a:lnTo>
                  <a:lnTo>
                    <a:pt x="0" y="303530"/>
                  </a:lnTo>
                  <a:lnTo>
                    <a:pt x="7620" y="303530"/>
                  </a:lnTo>
                  <a:lnTo>
                    <a:pt x="7620" y="300990"/>
                  </a:lnTo>
                  <a:close/>
                </a:path>
                <a:path w="7620" h="417829">
                  <a:moveTo>
                    <a:pt x="7620" y="303530"/>
                  </a:moveTo>
                  <a:lnTo>
                    <a:pt x="0" y="303530"/>
                  </a:lnTo>
                  <a:lnTo>
                    <a:pt x="0" y="307340"/>
                  </a:lnTo>
                  <a:lnTo>
                    <a:pt x="7620" y="307340"/>
                  </a:lnTo>
                  <a:lnTo>
                    <a:pt x="7620" y="303530"/>
                  </a:lnTo>
                  <a:close/>
                </a:path>
                <a:path w="7620" h="417829">
                  <a:moveTo>
                    <a:pt x="7620" y="307340"/>
                  </a:moveTo>
                  <a:lnTo>
                    <a:pt x="0" y="307340"/>
                  </a:lnTo>
                  <a:lnTo>
                    <a:pt x="0" y="313690"/>
                  </a:lnTo>
                  <a:lnTo>
                    <a:pt x="7620" y="313690"/>
                  </a:lnTo>
                  <a:lnTo>
                    <a:pt x="7620" y="307340"/>
                  </a:lnTo>
                  <a:close/>
                </a:path>
                <a:path w="7620" h="417829">
                  <a:moveTo>
                    <a:pt x="7620" y="313690"/>
                  </a:moveTo>
                  <a:lnTo>
                    <a:pt x="0" y="313690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3690"/>
                  </a:lnTo>
                  <a:close/>
                </a:path>
                <a:path w="7620" h="417829">
                  <a:moveTo>
                    <a:pt x="7620" y="320040"/>
                  </a:moveTo>
                  <a:lnTo>
                    <a:pt x="0" y="32004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0040"/>
                  </a:lnTo>
                  <a:close/>
                </a:path>
                <a:path w="7620" h="417829">
                  <a:moveTo>
                    <a:pt x="7620" y="328930"/>
                  </a:moveTo>
                  <a:lnTo>
                    <a:pt x="0" y="328930"/>
                  </a:lnTo>
                  <a:lnTo>
                    <a:pt x="0" y="332740"/>
                  </a:lnTo>
                  <a:lnTo>
                    <a:pt x="7620" y="332740"/>
                  </a:lnTo>
                  <a:lnTo>
                    <a:pt x="7620" y="328930"/>
                  </a:lnTo>
                  <a:close/>
                </a:path>
                <a:path w="7620" h="417829">
                  <a:moveTo>
                    <a:pt x="7620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32740"/>
                  </a:lnTo>
                  <a:close/>
                </a:path>
                <a:path w="7620" h="417829">
                  <a:moveTo>
                    <a:pt x="7620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9090"/>
                  </a:lnTo>
                  <a:close/>
                </a:path>
                <a:path w="7620" h="417829">
                  <a:moveTo>
                    <a:pt x="7620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41630"/>
                  </a:lnTo>
                  <a:close/>
                </a:path>
                <a:path w="7620" h="417829">
                  <a:moveTo>
                    <a:pt x="7620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5440"/>
                  </a:lnTo>
                  <a:close/>
                </a:path>
                <a:path w="7620" h="417829">
                  <a:moveTo>
                    <a:pt x="7620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7980"/>
                  </a:lnTo>
                  <a:close/>
                </a:path>
                <a:path w="7620" h="417829">
                  <a:moveTo>
                    <a:pt x="1270" y="416687"/>
                  </a:moveTo>
                  <a:lnTo>
                    <a:pt x="0" y="416687"/>
                  </a:lnTo>
                  <a:lnTo>
                    <a:pt x="0" y="417830"/>
                  </a:lnTo>
                  <a:lnTo>
                    <a:pt x="1270" y="417830"/>
                  </a:lnTo>
                  <a:lnTo>
                    <a:pt x="1270" y="416687"/>
                  </a:lnTo>
                  <a:close/>
                </a:path>
                <a:path w="7620" h="417829">
                  <a:moveTo>
                    <a:pt x="762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1270" y="416560"/>
                  </a:lnTo>
                  <a:lnTo>
                    <a:pt x="2539" y="416687"/>
                  </a:lnTo>
                  <a:lnTo>
                    <a:pt x="2539" y="415417"/>
                  </a:lnTo>
                  <a:lnTo>
                    <a:pt x="5079" y="415417"/>
                  </a:lnTo>
                  <a:lnTo>
                    <a:pt x="5079" y="414020"/>
                  </a:lnTo>
                  <a:lnTo>
                    <a:pt x="6350" y="414020"/>
                  </a:lnTo>
                  <a:lnTo>
                    <a:pt x="6350" y="412750"/>
                  </a:lnTo>
                  <a:lnTo>
                    <a:pt x="7620" y="412750"/>
                  </a:lnTo>
                  <a:lnTo>
                    <a:pt x="7620" y="410337"/>
                  </a:lnTo>
                  <a:close/>
                </a:path>
                <a:path w="7620" h="417829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20" y="410210"/>
                  </a:lnTo>
                  <a:lnTo>
                    <a:pt x="7620" y="403987"/>
                  </a:lnTo>
                  <a:close/>
                </a:path>
                <a:path w="7620" h="417829">
                  <a:moveTo>
                    <a:pt x="762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397637"/>
                  </a:lnTo>
                  <a:close/>
                </a:path>
                <a:path w="7620" h="417829">
                  <a:moveTo>
                    <a:pt x="7620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7620" y="397510"/>
                  </a:lnTo>
                  <a:lnTo>
                    <a:pt x="7620" y="391287"/>
                  </a:lnTo>
                  <a:close/>
                </a:path>
                <a:path w="7620" h="417829">
                  <a:moveTo>
                    <a:pt x="7620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7620" y="391160"/>
                  </a:lnTo>
                  <a:lnTo>
                    <a:pt x="7620" y="384937"/>
                  </a:lnTo>
                  <a:close/>
                </a:path>
                <a:path w="7620" h="417829">
                  <a:moveTo>
                    <a:pt x="7620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20" y="384810"/>
                  </a:lnTo>
                  <a:lnTo>
                    <a:pt x="7620" y="378587"/>
                  </a:lnTo>
                  <a:close/>
                </a:path>
                <a:path w="7620" h="417829">
                  <a:moveTo>
                    <a:pt x="7620" y="370967"/>
                  </a:moveTo>
                  <a:lnTo>
                    <a:pt x="0" y="370967"/>
                  </a:lnTo>
                  <a:lnTo>
                    <a:pt x="0" y="378460"/>
                  </a:lnTo>
                  <a:lnTo>
                    <a:pt x="7620" y="378460"/>
                  </a:lnTo>
                  <a:lnTo>
                    <a:pt x="7620" y="370967"/>
                  </a:lnTo>
                  <a:close/>
                </a:path>
                <a:path w="7620" h="417829">
                  <a:moveTo>
                    <a:pt x="7620" y="365887"/>
                  </a:moveTo>
                  <a:lnTo>
                    <a:pt x="0" y="365887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5887"/>
                  </a:lnTo>
                  <a:close/>
                </a:path>
                <a:path w="7620" h="417829">
                  <a:moveTo>
                    <a:pt x="7620" y="359537"/>
                  </a:moveTo>
                  <a:lnTo>
                    <a:pt x="0" y="359537"/>
                  </a:lnTo>
                  <a:lnTo>
                    <a:pt x="0" y="365760"/>
                  </a:lnTo>
                  <a:lnTo>
                    <a:pt x="7620" y="365760"/>
                  </a:lnTo>
                  <a:lnTo>
                    <a:pt x="7620" y="359537"/>
                  </a:lnTo>
                  <a:close/>
                </a:path>
                <a:path w="7620" h="417829">
                  <a:moveTo>
                    <a:pt x="7620" y="351917"/>
                  </a:moveTo>
                  <a:lnTo>
                    <a:pt x="0" y="351917"/>
                  </a:lnTo>
                  <a:lnTo>
                    <a:pt x="0" y="359410"/>
                  </a:lnTo>
                  <a:lnTo>
                    <a:pt x="7620" y="359410"/>
                  </a:lnTo>
                  <a:lnTo>
                    <a:pt x="7620" y="351917"/>
                  </a:lnTo>
                  <a:close/>
                </a:path>
              </a:pathLst>
            </a:custGeom>
            <a:solidFill>
              <a:srgbClr val="7D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4203699" y="5681980"/>
              <a:ext cx="6350" cy="429895"/>
            </a:xfrm>
            <a:custGeom>
              <a:avLst/>
              <a:gdLst/>
              <a:ahLst/>
              <a:cxnLst/>
              <a:rect l="l" t="t" r="r" b="b"/>
              <a:pathLst>
                <a:path w="6350" h="429895">
                  <a:moveTo>
                    <a:pt x="12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6350" h="429895">
                  <a:moveTo>
                    <a:pt x="381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5080" y="508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close/>
                </a:path>
                <a:path w="6350" h="429895">
                  <a:moveTo>
                    <a:pt x="635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6350" y="8890"/>
                  </a:lnTo>
                  <a:lnTo>
                    <a:pt x="6350" y="5080"/>
                  </a:lnTo>
                  <a:close/>
                </a:path>
                <a:path w="6350" h="429895">
                  <a:moveTo>
                    <a:pt x="635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8890"/>
                  </a:lnTo>
                  <a:close/>
                </a:path>
                <a:path w="6350" h="429895">
                  <a:moveTo>
                    <a:pt x="6350" y="11430"/>
                  </a:moveTo>
                  <a:lnTo>
                    <a:pt x="0" y="1143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1430"/>
                  </a:lnTo>
                  <a:close/>
                </a:path>
                <a:path w="6350" h="429895">
                  <a:moveTo>
                    <a:pt x="635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6350" y="21590"/>
                  </a:lnTo>
                  <a:lnTo>
                    <a:pt x="6350" y="17780"/>
                  </a:lnTo>
                  <a:close/>
                </a:path>
                <a:path w="6350" h="429895">
                  <a:moveTo>
                    <a:pt x="635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1590"/>
                  </a:lnTo>
                  <a:close/>
                </a:path>
                <a:path w="6350" h="429895">
                  <a:moveTo>
                    <a:pt x="6350" y="24130"/>
                  </a:moveTo>
                  <a:lnTo>
                    <a:pt x="0" y="24130"/>
                  </a:lnTo>
                  <a:lnTo>
                    <a:pt x="0" y="34290"/>
                  </a:lnTo>
                  <a:lnTo>
                    <a:pt x="6350" y="34290"/>
                  </a:lnTo>
                  <a:lnTo>
                    <a:pt x="6350" y="24130"/>
                  </a:lnTo>
                  <a:close/>
                </a:path>
                <a:path w="6350" h="429895">
                  <a:moveTo>
                    <a:pt x="635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4290"/>
                  </a:lnTo>
                  <a:close/>
                </a:path>
                <a:path w="6350" h="429895">
                  <a:moveTo>
                    <a:pt x="6350" y="36830"/>
                  </a:moveTo>
                  <a:lnTo>
                    <a:pt x="0" y="3683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6830"/>
                  </a:lnTo>
                  <a:close/>
                </a:path>
                <a:path w="6350" h="429895">
                  <a:moveTo>
                    <a:pt x="6350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6350" y="46990"/>
                  </a:lnTo>
                  <a:lnTo>
                    <a:pt x="6350" y="43180"/>
                  </a:lnTo>
                  <a:close/>
                </a:path>
                <a:path w="6350" h="429895">
                  <a:moveTo>
                    <a:pt x="6350" y="46990"/>
                  </a:moveTo>
                  <a:lnTo>
                    <a:pt x="0" y="46990"/>
                  </a:lnTo>
                  <a:lnTo>
                    <a:pt x="0" y="66040"/>
                  </a:lnTo>
                  <a:lnTo>
                    <a:pt x="6350" y="66040"/>
                  </a:lnTo>
                  <a:lnTo>
                    <a:pt x="6350" y="46990"/>
                  </a:lnTo>
                  <a:close/>
                </a:path>
                <a:path w="6350" h="429895">
                  <a:moveTo>
                    <a:pt x="6350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66040"/>
                  </a:lnTo>
                  <a:close/>
                </a:path>
                <a:path w="6350" h="429895">
                  <a:moveTo>
                    <a:pt x="6350" y="68580"/>
                  </a:moveTo>
                  <a:lnTo>
                    <a:pt x="0" y="68580"/>
                  </a:lnTo>
                  <a:lnTo>
                    <a:pt x="0" y="72390"/>
                  </a:lnTo>
                  <a:lnTo>
                    <a:pt x="6350" y="72390"/>
                  </a:lnTo>
                  <a:lnTo>
                    <a:pt x="6350" y="68580"/>
                  </a:lnTo>
                  <a:close/>
                </a:path>
                <a:path w="6350" h="429895">
                  <a:moveTo>
                    <a:pt x="6350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6350" y="74930"/>
                  </a:lnTo>
                  <a:lnTo>
                    <a:pt x="6350" y="72390"/>
                  </a:lnTo>
                  <a:close/>
                </a:path>
                <a:path w="6350" h="429895">
                  <a:moveTo>
                    <a:pt x="6350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6350" y="78740"/>
                  </a:lnTo>
                  <a:lnTo>
                    <a:pt x="6350" y="74930"/>
                  </a:lnTo>
                  <a:close/>
                </a:path>
                <a:path w="6350" h="429895">
                  <a:moveTo>
                    <a:pt x="6350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78740"/>
                  </a:lnTo>
                  <a:close/>
                </a:path>
                <a:path w="6350" h="429895">
                  <a:moveTo>
                    <a:pt x="635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6350" y="85090"/>
                  </a:lnTo>
                  <a:lnTo>
                    <a:pt x="6350" y="81280"/>
                  </a:lnTo>
                  <a:close/>
                </a:path>
                <a:path w="6350" h="429895">
                  <a:moveTo>
                    <a:pt x="6350" y="85090"/>
                  </a:moveTo>
                  <a:lnTo>
                    <a:pt x="0" y="85090"/>
                  </a:lnTo>
                  <a:lnTo>
                    <a:pt x="0" y="91440"/>
                  </a:lnTo>
                  <a:lnTo>
                    <a:pt x="6350" y="91440"/>
                  </a:lnTo>
                  <a:lnTo>
                    <a:pt x="6350" y="85090"/>
                  </a:lnTo>
                  <a:close/>
                </a:path>
                <a:path w="6350" h="429895">
                  <a:moveTo>
                    <a:pt x="6350" y="91440"/>
                  </a:moveTo>
                  <a:lnTo>
                    <a:pt x="0" y="91440"/>
                  </a:lnTo>
                  <a:lnTo>
                    <a:pt x="0" y="97790"/>
                  </a:lnTo>
                  <a:lnTo>
                    <a:pt x="6350" y="97790"/>
                  </a:lnTo>
                  <a:lnTo>
                    <a:pt x="6350" y="91440"/>
                  </a:lnTo>
                  <a:close/>
                </a:path>
                <a:path w="6350" h="429895">
                  <a:moveTo>
                    <a:pt x="6350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97790"/>
                  </a:lnTo>
                  <a:close/>
                </a:path>
                <a:path w="6350" h="429895">
                  <a:moveTo>
                    <a:pt x="6350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6350" y="104140"/>
                  </a:lnTo>
                  <a:lnTo>
                    <a:pt x="6350" y="100330"/>
                  </a:lnTo>
                  <a:close/>
                </a:path>
                <a:path w="6350" h="429895">
                  <a:moveTo>
                    <a:pt x="635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104140"/>
                  </a:lnTo>
                  <a:close/>
                </a:path>
                <a:path w="6350" h="429895">
                  <a:moveTo>
                    <a:pt x="253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6350" y="173990"/>
                  </a:lnTo>
                  <a:lnTo>
                    <a:pt x="6350" y="171450"/>
                  </a:lnTo>
                  <a:lnTo>
                    <a:pt x="2539" y="171450"/>
                  </a:lnTo>
                  <a:lnTo>
                    <a:pt x="2539" y="170180"/>
                  </a:lnTo>
                  <a:close/>
                </a:path>
                <a:path w="6350" h="429895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3990"/>
                  </a:lnTo>
                  <a:close/>
                </a:path>
                <a:path w="6350" h="429895">
                  <a:moveTo>
                    <a:pt x="635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6350" y="180340"/>
                  </a:lnTo>
                  <a:lnTo>
                    <a:pt x="6350" y="176530"/>
                  </a:lnTo>
                  <a:close/>
                </a:path>
                <a:path w="6350" h="429895">
                  <a:moveTo>
                    <a:pt x="635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80340"/>
                  </a:lnTo>
                  <a:close/>
                </a:path>
                <a:path w="6350" h="429895">
                  <a:moveTo>
                    <a:pt x="635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6350" y="186690"/>
                  </a:lnTo>
                  <a:lnTo>
                    <a:pt x="6350" y="182880"/>
                  </a:lnTo>
                  <a:close/>
                </a:path>
                <a:path w="6350" h="429895">
                  <a:moveTo>
                    <a:pt x="635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6690"/>
                  </a:lnTo>
                  <a:close/>
                </a:path>
                <a:path w="6350" h="429895">
                  <a:moveTo>
                    <a:pt x="635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6350" y="193040"/>
                  </a:lnTo>
                  <a:lnTo>
                    <a:pt x="6350" y="189230"/>
                  </a:lnTo>
                  <a:close/>
                </a:path>
                <a:path w="6350" h="429895">
                  <a:moveTo>
                    <a:pt x="6350" y="193040"/>
                  </a:moveTo>
                  <a:lnTo>
                    <a:pt x="0" y="193040"/>
                  </a:lnTo>
                  <a:lnTo>
                    <a:pt x="0" y="199390"/>
                  </a:lnTo>
                  <a:lnTo>
                    <a:pt x="6350" y="199390"/>
                  </a:lnTo>
                  <a:lnTo>
                    <a:pt x="6350" y="193040"/>
                  </a:lnTo>
                  <a:close/>
                </a:path>
                <a:path w="6350" h="429895">
                  <a:moveTo>
                    <a:pt x="635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9390"/>
                  </a:lnTo>
                  <a:close/>
                </a:path>
                <a:path w="6350" h="429895">
                  <a:moveTo>
                    <a:pt x="635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6350" y="205740"/>
                  </a:lnTo>
                  <a:lnTo>
                    <a:pt x="6350" y="201930"/>
                  </a:lnTo>
                  <a:close/>
                </a:path>
                <a:path w="6350" h="429895">
                  <a:moveTo>
                    <a:pt x="6350" y="205740"/>
                  </a:moveTo>
                  <a:lnTo>
                    <a:pt x="0" y="205740"/>
                  </a:lnTo>
                  <a:lnTo>
                    <a:pt x="0" y="212090"/>
                  </a:lnTo>
                  <a:lnTo>
                    <a:pt x="6350" y="212090"/>
                  </a:lnTo>
                  <a:lnTo>
                    <a:pt x="6350" y="205740"/>
                  </a:lnTo>
                  <a:close/>
                </a:path>
                <a:path w="6350" h="429895">
                  <a:moveTo>
                    <a:pt x="6350" y="212090"/>
                  </a:moveTo>
                  <a:lnTo>
                    <a:pt x="0" y="21209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2090"/>
                  </a:lnTo>
                  <a:close/>
                </a:path>
                <a:path w="6350" h="429895">
                  <a:moveTo>
                    <a:pt x="635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6350" y="224790"/>
                  </a:lnTo>
                  <a:lnTo>
                    <a:pt x="6350" y="220980"/>
                  </a:lnTo>
                  <a:close/>
                </a:path>
                <a:path w="6350" h="429895">
                  <a:moveTo>
                    <a:pt x="6350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4790"/>
                  </a:lnTo>
                  <a:close/>
                </a:path>
                <a:path w="6350" h="429895">
                  <a:moveTo>
                    <a:pt x="6350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6350" y="231140"/>
                  </a:lnTo>
                  <a:lnTo>
                    <a:pt x="6350" y="227330"/>
                  </a:lnTo>
                  <a:close/>
                </a:path>
                <a:path w="6350" h="429895">
                  <a:moveTo>
                    <a:pt x="635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31140"/>
                  </a:lnTo>
                  <a:close/>
                </a:path>
                <a:path w="6350" h="429895">
                  <a:moveTo>
                    <a:pt x="635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6350" y="237490"/>
                  </a:lnTo>
                  <a:lnTo>
                    <a:pt x="6350" y="233680"/>
                  </a:lnTo>
                  <a:close/>
                </a:path>
                <a:path w="6350" h="429895">
                  <a:moveTo>
                    <a:pt x="635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7490"/>
                  </a:lnTo>
                  <a:close/>
                </a:path>
                <a:path w="6350" h="429895">
                  <a:moveTo>
                    <a:pt x="635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6350" y="243840"/>
                  </a:lnTo>
                  <a:lnTo>
                    <a:pt x="6350" y="240030"/>
                  </a:lnTo>
                  <a:close/>
                </a:path>
                <a:path w="6350" h="429895">
                  <a:moveTo>
                    <a:pt x="635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3840"/>
                  </a:lnTo>
                  <a:close/>
                </a:path>
                <a:path w="6350" h="429895">
                  <a:moveTo>
                    <a:pt x="635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6350" y="250190"/>
                  </a:lnTo>
                  <a:lnTo>
                    <a:pt x="6350" y="246380"/>
                  </a:lnTo>
                  <a:close/>
                </a:path>
                <a:path w="6350" h="429895">
                  <a:moveTo>
                    <a:pt x="635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50190"/>
                  </a:lnTo>
                  <a:close/>
                </a:path>
                <a:path w="6350" h="429895">
                  <a:moveTo>
                    <a:pt x="635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6350" y="256540"/>
                  </a:lnTo>
                  <a:lnTo>
                    <a:pt x="6350" y="252730"/>
                  </a:lnTo>
                  <a:close/>
                </a:path>
                <a:path w="6350" h="429895">
                  <a:moveTo>
                    <a:pt x="635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6540"/>
                  </a:lnTo>
                  <a:close/>
                </a:path>
                <a:path w="6350" h="429895">
                  <a:moveTo>
                    <a:pt x="635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6350" y="262890"/>
                  </a:lnTo>
                  <a:lnTo>
                    <a:pt x="6350" y="259080"/>
                  </a:lnTo>
                  <a:close/>
                </a:path>
                <a:path w="6350" h="429895">
                  <a:moveTo>
                    <a:pt x="635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6350" y="265430"/>
                  </a:lnTo>
                  <a:lnTo>
                    <a:pt x="6350" y="262890"/>
                  </a:lnTo>
                  <a:close/>
                </a:path>
                <a:path w="6350" h="429895">
                  <a:moveTo>
                    <a:pt x="635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6350" y="269240"/>
                  </a:lnTo>
                  <a:lnTo>
                    <a:pt x="6350" y="265430"/>
                  </a:lnTo>
                  <a:close/>
                </a:path>
                <a:path w="6350" h="429895">
                  <a:moveTo>
                    <a:pt x="635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6350" y="271780"/>
                  </a:lnTo>
                  <a:lnTo>
                    <a:pt x="6350" y="269240"/>
                  </a:lnTo>
                  <a:close/>
                </a:path>
                <a:path w="6350" h="429895">
                  <a:moveTo>
                    <a:pt x="635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6350" y="275590"/>
                  </a:lnTo>
                  <a:lnTo>
                    <a:pt x="6350" y="271780"/>
                  </a:lnTo>
                  <a:close/>
                </a:path>
                <a:path w="6350" h="429895">
                  <a:moveTo>
                    <a:pt x="635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6350" y="278130"/>
                  </a:lnTo>
                  <a:lnTo>
                    <a:pt x="6350" y="275590"/>
                  </a:lnTo>
                  <a:close/>
                </a:path>
                <a:path w="6350" h="429895">
                  <a:moveTo>
                    <a:pt x="635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6350" y="281940"/>
                  </a:lnTo>
                  <a:lnTo>
                    <a:pt x="6350" y="278130"/>
                  </a:lnTo>
                  <a:close/>
                </a:path>
                <a:path w="6350" h="429895">
                  <a:moveTo>
                    <a:pt x="6350" y="281940"/>
                  </a:moveTo>
                  <a:lnTo>
                    <a:pt x="0" y="281940"/>
                  </a:lnTo>
                  <a:lnTo>
                    <a:pt x="0" y="294640"/>
                  </a:lnTo>
                  <a:lnTo>
                    <a:pt x="6350" y="294640"/>
                  </a:lnTo>
                  <a:lnTo>
                    <a:pt x="6350" y="281940"/>
                  </a:lnTo>
                  <a:close/>
                </a:path>
                <a:path w="6350" h="429895">
                  <a:moveTo>
                    <a:pt x="6350" y="294640"/>
                  </a:moveTo>
                  <a:lnTo>
                    <a:pt x="0" y="294640"/>
                  </a:lnTo>
                  <a:lnTo>
                    <a:pt x="0" y="300990"/>
                  </a:lnTo>
                  <a:lnTo>
                    <a:pt x="6350" y="300990"/>
                  </a:lnTo>
                  <a:lnTo>
                    <a:pt x="6350" y="294640"/>
                  </a:lnTo>
                  <a:close/>
                </a:path>
                <a:path w="6350" h="429895">
                  <a:moveTo>
                    <a:pt x="6350" y="300990"/>
                  </a:moveTo>
                  <a:lnTo>
                    <a:pt x="0" y="300990"/>
                  </a:lnTo>
                  <a:lnTo>
                    <a:pt x="0" y="303530"/>
                  </a:lnTo>
                  <a:lnTo>
                    <a:pt x="6350" y="303530"/>
                  </a:lnTo>
                  <a:lnTo>
                    <a:pt x="6350" y="300990"/>
                  </a:lnTo>
                  <a:close/>
                </a:path>
                <a:path w="6350" h="429895">
                  <a:moveTo>
                    <a:pt x="6350" y="303530"/>
                  </a:moveTo>
                  <a:lnTo>
                    <a:pt x="0" y="303530"/>
                  </a:lnTo>
                  <a:lnTo>
                    <a:pt x="0" y="307340"/>
                  </a:lnTo>
                  <a:lnTo>
                    <a:pt x="6350" y="307340"/>
                  </a:lnTo>
                  <a:lnTo>
                    <a:pt x="6350" y="303530"/>
                  </a:lnTo>
                  <a:close/>
                </a:path>
                <a:path w="6350" h="429895">
                  <a:moveTo>
                    <a:pt x="6350" y="307340"/>
                  </a:moveTo>
                  <a:lnTo>
                    <a:pt x="0" y="307340"/>
                  </a:lnTo>
                  <a:lnTo>
                    <a:pt x="0" y="309880"/>
                  </a:lnTo>
                  <a:lnTo>
                    <a:pt x="6350" y="309880"/>
                  </a:lnTo>
                  <a:lnTo>
                    <a:pt x="6350" y="307340"/>
                  </a:lnTo>
                  <a:close/>
                </a:path>
                <a:path w="6350" h="429895">
                  <a:moveTo>
                    <a:pt x="6350" y="309880"/>
                  </a:moveTo>
                  <a:lnTo>
                    <a:pt x="0" y="309880"/>
                  </a:lnTo>
                  <a:lnTo>
                    <a:pt x="0" y="313690"/>
                  </a:lnTo>
                  <a:lnTo>
                    <a:pt x="6350" y="313690"/>
                  </a:lnTo>
                  <a:lnTo>
                    <a:pt x="6350" y="309880"/>
                  </a:lnTo>
                  <a:close/>
                </a:path>
                <a:path w="6350" h="429895">
                  <a:moveTo>
                    <a:pt x="6350" y="313690"/>
                  </a:moveTo>
                  <a:lnTo>
                    <a:pt x="0" y="313690"/>
                  </a:lnTo>
                  <a:lnTo>
                    <a:pt x="0" y="320040"/>
                  </a:lnTo>
                  <a:lnTo>
                    <a:pt x="6350" y="320040"/>
                  </a:lnTo>
                  <a:lnTo>
                    <a:pt x="6350" y="313690"/>
                  </a:lnTo>
                  <a:close/>
                </a:path>
                <a:path w="6350" h="429895">
                  <a:moveTo>
                    <a:pt x="6350" y="320040"/>
                  </a:moveTo>
                  <a:lnTo>
                    <a:pt x="0" y="320040"/>
                  </a:lnTo>
                  <a:lnTo>
                    <a:pt x="0" y="326390"/>
                  </a:lnTo>
                  <a:lnTo>
                    <a:pt x="6350" y="326390"/>
                  </a:lnTo>
                  <a:lnTo>
                    <a:pt x="6350" y="320040"/>
                  </a:lnTo>
                  <a:close/>
                </a:path>
                <a:path w="6350" h="429895">
                  <a:moveTo>
                    <a:pt x="6350" y="326390"/>
                  </a:moveTo>
                  <a:lnTo>
                    <a:pt x="0" y="326390"/>
                  </a:lnTo>
                  <a:lnTo>
                    <a:pt x="0" y="335280"/>
                  </a:lnTo>
                  <a:lnTo>
                    <a:pt x="6350" y="335280"/>
                  </a:lnTo>
                  <a:lnTo>
                    <a:pt x="6350" y="326390"/>
                  </a:lnTo>
                  <a:close/>
                </a:path>
                <a:path w="6350" h="429895">
                  <a:moveTo>
                    <a:pt x="6350" y="335280"/>
                  </a:moveTo>
                  <a:lnTo>
                    <a:pt x="0" y="335280"/>
                  </a:lnTo>
                  <a:lnTo>
                    <a:pt x="0" y="339090"/>
                  </a:lnTo>
                  <a:lnTo>
                    <a:pt x="6350" y="339090"/>
                  </a:lnTo>
                  <a:lnTo>
                    <a:pt x="6350" y="335280"/>
                  </a:lnTo>
                  <a:close/>
                </a:path>
                <a:path w="6350" h="429895">
                  <a:moveTo>
                    <a:pt x="635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6350" y="345440"/>
                  </a:lnTo>
                  <a:lnTo>
                    <a:pt x="6350" y="339090"/>
                  </a:lnTo>
                  <a:close/>
                </a:path>
                <a:path w="6350" h="429895">
                  <a:moveTo>
                    <a:pt x="6350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6350" y="347980"/>
                  </a:lnTo>
                  <a:lnTo>
                    <a:pt x="6350" y="345440"/>
                  </a:lnTo>
                  <a:close/>
                </a:path>
                <a:path w="6350" h="429895">
                  <a:moveTo>
                    <a:pt x="6350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6350" y="351790"/>
                  </a:lnTo>
                  <a:lnTo>
                    <a:pt x="6350" y="347980"/>
                  </a:lnTo>
                  <a:close/>
                </a:path>
                <a:path w="6350" h="429895">
                  <a:moveTo>
                    <a:pt x="635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6350" y="354330"/>
                  </a:lnTo>
                  <a:lnTo>
                    <a:pt x="6350" y="351790"/>
                  </a:lnTo>
                  <a:close/>
                </a:path>
                <a:path w="6350" h="429895">
                  <a:moveTo>
                    <a:pt x="635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6350" y="358140"/>
                  </a:lnTo>
                  <a:lnTo>
                    <a:pt x="6350" y="354330"/>
                  </a:lnTo>
                  <a:close/>
                </a:path>
                <a:path w="6350" h="429895">
                  <a:moveTo>
                    <a:pt x="6350" y="423037"/>
                  </a:moveTo>
                  <a:lnTo>
                    <a:pt x="0" y="423037"/>
                  </a:lnTo>
                  <a:lnTo>
                    <a:pt x="0" y="429387"/>
                  </a:lnTo>
                  <a:lnTo>
                    <a:pt x="1270" y="429387"/>
                  </a:lnTo>
                  <a:lnTo>
                    <a:pt x="1270" y="428117"/>
                  </a:lnTo>
                  <a:lnTo>
                    <a:pt x="2540" y="428117"/>
                  </a:lnTo>
                  <a:lnTo>
                    <a:pt x="2540" y="426720"/>
                  </a:lnTo>
                  <a:lnTo>
                    <a:pt x="3810" y="426720"/>
                  </a:lnTo>
                  <a:lnTo>
                    <a:pt x="3810" y="425450"/>
                  </a:lnTo>
                  <a:lnTo>
                    <a:pt x="6350" y="425450"/>
                  </a:lnTo>
                  <a:lnTo>
                    <a:pt x="6350" y="423037"/>
                  </a:lnTo>
                  <a:close/>
                </a:path>
                <a:path w="6350" h="429895">
                  <a:moveTo>
                    <a:pt x="635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6350" y="422910"/>
                  </a:lnTo>
                  <a:lnTo>
                    <a:pt x="6350" y="416687"/>
                  </a:lnTo>
                  <a:close/>
                </a:path>
                <a:path w="6350" h="429895">
                  <a:moveTo>
                    <a:pt x="635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6350" y="416560"/>
                  </a:lnTo>
                  <a:lnTo>
                    <a:pt x="6350" y="410337"/>
                  </a:lnTo>
                  <a:close/>
                </a:path>
                <a:path w="6350" h="429895">
                  <a:moveTo>
                    <a:pt x="635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6350" y="410210"/>
                  </a:lnTo>
                  <a:lnTo>
                    <a:pt x="6350" y="403987"/>
                  </a:lnTo>
                  <a:close/>
                </a:path>
                <a:path w="6350" h="429895">
                  <a:moveTo>
                    <a:pt x="635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6350" y="403860"/>
                  </a:lnTo>
                  <a:lnTo>
                    <a:pt x="6350" y="397637"/>
                  </a:lnTo>
                  <a:close/>
                </a:path>
                <a:path w="6350" h="429895">
                  <a:moveTo>
                    <a:pt x="6350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6350" y="397510"/>
                  </a:lnTo>
                  <a:lnTo>
                    <a:pt x="6350" y="391287"/>
                  </a:lnTo>
                  <a:close/>
                </a:path>
                <a:path w="6350" h="429895">
                  <a:moveTo>
                    <a:pt x="6350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6350" y="391160"/>
                  </a:lnTo>
                  <a:lnTo>
                    <a:pt x="6350" y="384937"/>
                  </a:lnTo>
                  <a:close/>
                </a:path>
                <a:path w="6350" h="429895">
                  <a:moveTo>
                    <a:pt x="6350" y="377317"/>
                  </a:moveTo>
                  <a:lnTo>
                    <a:pt x="0" y="377317"/>
                  </a:lnTo>
                  <a:lnTo>
                    <a:pt x="0" y="384810"/>
                  </a:lnTo>
                  <a:lnTo>
                    <a:pt x="6350" y="384810"/>
                  </a:lnTo>
                  <a:lnTo>
                    <a:pt x="6350" y="377317"/>
                  </a:lnTo>
                  <a:close/>
                </a:path>
                <a:path w="6350" h="429895">
                  <a:moveTo>
                    <a:pt x="6350" y="372237"/>
                  </a:moveTo>
                  <a:lnTo>
                    <a:pt x="0" y="372237"/>
                  </a:lnTo>
                  <a:lnTo>
                    <a:pt x="0" y="377190"/>
                  </a:lnTo>
                  <a:lnTo>
                    <a:pt x="6350" y="377190"/>
                  </a:lnTo>
                  <a:lnTo>
                    <a:pt x="6350" y="372237"/>
                  </a:lnTo>
                  <a:close/>
                </a:path>
                <a:path w="6350" h="429895">
                  <a:moveTo>
                    <a:pt x="6350" y="365887"/>
                  </a:moveTo>
                  <a:lnTo>
                    <a:pt x="0" y="365887"/>
                  </a:lnTo>
                  <a:lnTo>
                    <a:pt x="0" y="372110"/>
                  </a:lnTo>
                  <a:lnTo>
                    <a:pt x="6350" y="372110"/>
                  </a:lnTo>
                  <a:lnTo>
                    <a:pt x="6350" y="365887"/>
                  </a:lnTo>
                  <a:close/>
                </a:path>
                <a:path w="6350" h="429895">
                  <a:moveTo>
                    <a:pt x="6350" y="358267"/>
                  </a:moveTo>
                  <a:lnTo>
                    <a:pt x="0" y="358267"/>
                  </a:lnTo>
                  <a:lnTo>
                    <a:pt x="0" y="365760"/>
                  </a:lnTo>
                  <a:lnTo>
                    <a:pt x="6350" y="365760"/>
                  </a:lnTo>
                  <a:lnTo>
                    <a:pt x="6350" y="358267"/>
                  </a:lnTo>
                  <a:close/>
                </a:path>
              </a:pathLst>
            </a:custGeom>
            <a:solidFill>
              <a:srgbClr val="7A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4196079" y="5678170"/>
              <a:ext cx="7620" cy="436880"/>
            </a:xfrm>
            <a:custGeom>
              <a:avLst/>
              <a:gdLst/>
              <a:ahLst/>
              <a:cxnLst/>
              <a:rect l="l" t="t" r="r" b="b"/>
              <a:pathLst>
                <a:path w="7620" h="436879">
                  <a:moveTo>
                    <a:pt x="254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1269"/>
                  </a:lnTo>
                  <a:lnTo>
                    <a:pt x="2540" y="0"/>
                  </a:lnTo>
                  <a:close/>
                </a:path>
                <a:path w="7620" h="436879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lnTo>
                    <a:pt x="6350" y="3809"/>
                  </a:lnTo>
                  <a:lnTo>
                    <a:pt x="6350" y="2539"/>
                  </a:lnTo>
                  <a:close/>
                </a:path>
                <a:path w="7620" h="43687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368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36879">
                  <a:moveTo>
                    <a:pt x="7620" y="12700"/>
                  </a:moveTo>
                  <a:lnTo>
                    <a:pt x="0" y="12700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700"/>
                  </a:lnTo>
                  <a:close/>
                </a:path>
                <a:path w="7620" h="436879">
                  <a:moveTo>
                    <a:pt x="7620" y="15239"/>
                  </a:moveTo>
                  <a:lnTo>
                    <a:pt x="0" y="1523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5239"/>
                  </a:lnTo>
                  <a:close/>
                </a:path>
                <a:path w="7620" h="43687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3687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36879">
                  <a:moveTo>
                    <a:pt x="7620" y="27939"/>
                  </a:moveTo>
                  <a:lnTo>
                    <a:pt x="0" y="2793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27939"/>
                  </a:lnTo>
                  <a:close/>
                </a:path>
                <a:path w="7620" h="436879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36879">
                  <a:moveTo>
                    <a:pt x="7620" y="40639"/>
                  </a:moveTo>
                  <a:lnTo>
                    <a:pt x="0" y="4063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0639"/>
                  </a:lnTo>
                  <a:close/>
                </a:path>
                <a:path w="7620" h="436879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436879">
                  <a:moveTo>
                    <a:pt x="7620" y="50799"/>
                  </a:moveTo>
                  <a:lnTo>
                    <a:pt x="0" y="5079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50799"/>
                  </a:lnTo>
                  <a:close/>
                </a:path>
                <a:path w="7620" h="436879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436879">
                  <a:moveTo>
                    <a:pt x="762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2389"/>
                  </a:lnTo>
                  <a:close/>
                </a:path>
                <a:path w="7620" h="436879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436879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36879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36879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36879">
                  <a:moveTo>
                    <a:pt x="7620" y="88899"/>
                  </a:moveTo>
                  <a:lnTo>
                    <a:pt x="0" y="8889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88899"/>
                  </a:lnTo>
                  <a:close/>
                </a:path>
                <a:path w="7620" h="436879">
                  <a:moveTo>
                    <a:pt x="7620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5249"/>
                  </a:lnTo>
                  <a:close/>
                </a:path>
                <a:path w="7620" h="436879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36879">
                  <a:moveTo>
                    <a:pt x="762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4139"/>
                  </a:lnTo>
                  <a:close/>
                </a:path>
                <a:path w="7620" h="436879">
                  <a:moveTo>
                    <a:pt x="7620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107949"/>
                  </a:lnTo>
                  <a:close/>
                </a:path>
                <a:path w="7620" h="436879">
                  <a:moveTo>
                    <a:pt x="6350" y="110489"/>
                  </a:moveTo>
                  <a:lnTo>
                    <a:pt x="0" y="110489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110489"/>
                  </a:lnTo>
                  <a:close/>
                </a:path>
                <a:path w="7620" h="436879">
                  <a:moveTo>
                    <a:pt x="2540" y="170179"/>
                  </a:moveTo>
                  <a:lnTo>
                    <a:pt x="0" y="170179"/>
                  </a:lnTo>
                  <a:lnTo>
                    <a:pt x="0" y="171449"/>
                  </a:lnTo>
                  <a:lnTo>
                    <a:pt x="2540" y="171449"/>
                  </a:lnTo>
                  <a:lnTo>
                    <a:pt x="2540" y="170179"/>
                  </a:lnTo>
                  <a:close/>
                </a:path>
                <a:path w="7620" h="436879">
                  <a:moveTo>
                    <a:pt x="635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2719"/>
                  </a:lnTo>
                  <a:lnTo>
                    <a:pt x="6350" y="172719"/>
                  </a:lnTo>
                  <a:lnTo>
                    <a:pt x="6350" y="171449"/>
                  </a:lnTo>
                  <a:close/>
                </a:path>
                <a:path w="7620" h="4368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368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368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368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368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368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368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36879">
                  <a:moveTo>
                    <a:pt x="7620" y="196849"/>
                  </a:moveTo>
                  <a:lnTo>
                    <a:pt x="0" y="19684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6849"/>
                  </a:lnTo>
                  <a:close/>
                </a:path>
                <a:path w="7620" h="43687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3687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36879">
                  <a:moveTo>
                    <a:pt x="7620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09549"/>
                  </a:lnTo>
                  <a:close/>
                </a:path>
                <a:path w="7620" h="436879">
                  <a:moveTo>
                    <a:pt x="7620" y="215899"/>
                  </a:moveTo>
                  <a:lnTo>
                    <a:pt x="0" y="21589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15899"/>
                  </a:lnTo>
                  <a:close/>
                </a:path>
                <a:path w="7620" h="43687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36879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36879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36879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36879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36879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3687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368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3687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3687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3687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3687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3687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36879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36879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36879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36879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3687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36879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36879">
                  <a:moveTo>
                    <a:pt x="7620" y="285749"/>
                  </a:moveTo>
                  <a:lnTo>
                    <a:pt x="0" y="28574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85749"/>
                  </a:lnTo>
                  <a:close/>
                </a:path>
                <a:path w="7620" h="436879">
                  <a:moveTo>
                    <a:pt x="7620" y="298449"/>
                  </a:moveTo>
                  <a:lnTo>
                    <a:pt x="0" y="29844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298449"/>
                  </a:lnTo>
                  <a:close/>
                </a:path>
                <a:path w="7620" h="436879">
                  <a:moveTo>
                    <a:pt x="7620" y="304799"/>
                  </a:moveTo>
                  <a:lnTo>
                    <a:pt x="0" y="304799"/>
                  </a:lnTo>
                  <a:lnTo>
                    <a:pt x="0" y="307339"/>
                  </a:lnTo>
                  <a:lnTo>
                    <a:pt x="7620" y="307339"/>
                  </a:lnTo>
                  <a:lnTo>
                    <a:pt x="7620" y="304799"/>
                  </a:lnTo>
                  <a:close/>
                </a:path>
                <a:path w="7620" h="436879">
                  <a:moveTo>
                    <a:pt x="7620" y="307339"/>
                  </a:moveTo>
                  <a:lnTo>
                    <a:pt x="0" y="30733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7339"/>
                  </a:lnTo>
                  <a:close/>
                </a:path>
                <a:path w="7620" h="436879">
                  <a:moveTo>
                    <a:pt x="7620" y="311149"/>
                  </a:moveTo>
                  <a:lnTo>
                    <a:pt x="0" y="311149"/>
                  </a:lnTo>
                  <a:lnTo>
                    <a:pt x="0" y="313689"/>
                  </a:lnTo>
                  <a:lnTo>
                    <a:pt x="7620" y="313689"/>
                  </a:lnTo>
                  <a:lnTo>
                    <a:pt x="7620" y="311149"/>
                  </a:lnTo>
                  <a:close/>
                </a:path>
                <a:path w="7620" h="436879">
                  <a:moveTo>
                    <a:pt x="7620" y="313689"/>
                  </a:moveTo>
                  <a:lnTo>
                    <a:pt x="0" y="31368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3689"/>
                  </a:lnTo>
                  <a:close/>
                </a:path>
                <a:path w="7620" h="436879">
                  <a:moveTo>
                    <a:pt x="7620" y="317499"/>
                  </a:moveTo>
                  <a:lnTo>
                    <a:pt x="0" y="31749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17499"/>
                  </a:lnTo>
                  <a:close/>
                </a:path>
                <a:path w="7620" h="436879">
                  <a:moveTo>
                    <a:pt x="7620" y="323849"/>
                  </a:moveTo>
                  <a:lnTo>
                    <a:pt x="0" y="32384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3849"/>
                  </a:lnTo>
                  <a:close/>
                </a:path>
                <a:path w="7620" h="436879">
                  <a:moveTo>
                    <a:pt x="7620" y="330199"/>
                  </a:moveTo>
                  <a:lnTo>
                    <a:pt x="0" y="330199"/>
                  </a:lnTo>
                  <a:lnTo>
                    <a:pt x="0" y="339089"/>
                  </a:lnTo>
                  <a:lnTo>
                    <a:pt x="7620" y="339089"/>
                  </a:lnTo>
                  <a:lnTo>
                    <a:pt x="7620" y="330199"/>
                  </a:lnTo>
                  <a:close/>
                </a:path>
                <a:path w="7620" h="436879">
                  <a:moveTo>
                    <a:pt x="7620" y="339089"/>
                  </a:moveTo>
                  <a:lnTo>
                    <a:pt x="0" y="33908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9089"/>
                  </a:lnTo>
                  <a:close/>
                </a:path>
                <a:path w="7620" h="436879">
                  <a:moveTo>
                    <a:pt x="7620" y="342899"/>
                  </a:moveTo>
                  <a:lnTo>
                    <a:pt x="0" y="34289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2899"/>
                  </a:lnTo>
                  <a:close/>
                </a:path>
                <a:path w="7620" h="436879">
                  <a:moveTo>
                    <a:pt x="7620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7620" y="351789"/>
                  </a:lnTo>
                  <a:lnTo>
                    <a:pt x="7620" y="349249"/>
                  </a:lnTo>
                  <a:close/>
                </a:path>
                <a:path w="7620" h="436879">
                  <a:moveTo>
                    <a:pt x="762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1789"/>
                  </a:lnTo>
                  <a:close/>
                </a:path>
                <a:path w="7620" h="436879">
                  <a:moveTo>
                    <a:pt x="7620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20" y="358139"/>
                  </a:lnTo>
                  <a:lnTo>
                    <a:pt x="7620" y="355599"/>
                  </a:lnTo>
                  <a:close/>
                </a:path>
                <a:path w="7620" h="436879">
                  <a:moveTo>
                    <a:pt x="7620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8139"/>
                  </a:lnTo>
                  <a:close/>
                </a:path>
                <a:path w="7620" h="436879">
                  <a:moveTo>
                    <a:pt x="6350" y="433196"/>
                  </a:moveTo>
                  <a:lnTo>
                    <a:pt x="0" y="433196"/>
                  </a:lnTo>
                  <a:lnTo>
                    <a:pt x="0" y="436879"/>
                  </a:lnTo>
                  <a:lnTo>
                    <a:pt x="2540" y="436879"/>
                  </a:lnTo>
                  <a:lnTo>
                    <a:pt x="2540" y="435609"/>
                  </a:lnTo>
                  <a:lnTo>
                    <a:pt x="5080" y="435609"/>
                  </a:lnTo>
                  <a:lnTo>
                    <a:pt x="5080" y="434339"/>
                  </a:lnTo>
                  <a:lnTo>
                    <a:pt x="6350" y="434339"/>
                  </a:lnTo>
                  <a:lnTo>
                    <a:pt x="6350" y="433196"/>
                  </a:lnTo>
                  <a:close/>
                </a:path>
                <a:path w="7620" h="4368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6350" y="433069"/>
                  </a:lnTo>
                  <a:lnTo>
                    <a:pt x="7620" y="433196"/>
                  </a:lnTo>
                  <a:lnTo>
                    <a:pt x="7620" y="426846"/>
                  </a:lnTo>
                  <a:close/>
                </a:path>
                <a:path w="7620" h="4368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368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368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36879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36879">
                  <a:moveTo>
                    <a:pt x="7620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5096"/>
                  </a:lnTo>
                  <a:close/>
                </a:path>
                <a:path w="7620" h="43687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36879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  <a:path w="7620" h="436879">
                  <a:moveTo>
                    <a:pt x="7620" y="376046"/>
                  </a:moveTo>
                  <a:lnTo>
                    <a:pt x="0" y="376046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6046"/>
                  </a:lnTo>
                  <a:close/>
                </a:path>
                <a:path w="7620" h="436879">
                  <a:moveTo>
                    <a:pt x="7620" y="369696"/>
                  </a:moveTo>
                  <a:lnTo>
                    <a:pt x="0" y="369696"/>
                  </a:lnTo>
                  <a:lnTo>
                    <a:pt x="0" y="375919"/>
                  </a:lnTo>
                  <a:lnTo>
                    <a:pt x="7620" y="375919"/>
                  </a:lnTo>
                  <a:lnTo>
                    <a:pt x="7620" y="369696"/>
                  </a:lnTo>
                  <a:close/>
                </a:path>
                <a:path w="7620" h="436879">
                  <a:moveTo>
                    <a:pt x="7620" y="362076"/>
                  </a:moveTo>
                  <a:lnTo>
                    <a:pt x="0" y="362076"/>
                  </a:lnTo>
                  <a:lnTo>
                    <a:pt x="0" y="369569"/>
                  </a:lnTo>
                  <a:lnTo>
                    <a:pt x="7620" y="369569"/>
                  </a:lnTo>
                  <a:lnTo>
                    <a:pt x="7620" y="362076"/>
                  </a:lnTo>
                  <a:close/>
                </a:path>
              </a:pathLst>
            </a:custGeom>
            <a:solidFill>
              <a:srgbClr val="77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4188459" y="5673090"/>
              <a:ext cx="7620" cy="445770"/>
            </a:xfrm>
            <a:custGeom>
              <a:avLst/>
              <a:gdLst/>
              <a:ahLst/>
              <a:cxnLst/>
              <a:rect l="l" t="t" r="r" b="b"/>
              <a:pathLst>
                <a:path w="7620" h="4457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45770">
                  <a:moveTo>
                    <a:pt x="381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3810"/>
                  </a:lnTo>
                  <a:lnTo>
                    <a:pt x="5079" y="3810"/>
                  </a:lnTo>
                  <a:lnTo>
                    <a:pt x="5079" y="2540"/>
                  </a:lnTo>
                  <a:lnTo>
                    <a:pt x="3810" y="2540"/>
                  </a:lnTo>
                  <a:lnTo>
                    <a:pt x="3810" y="1270"/>
                  </a:lnTo>
                  <a:close/>
                </a:path>
                <a:path w="7620" h="445770">
                  <a:moveTo>
                    <a:pt x="761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19" y="7620"/>
                  </a:lnTo>
                  <a:lnTo>
                    <a:pt x="7619" y="5080"/>
                  </a:lnTo>
                  <a:close/>
                </a:path>
                <a:path w="7620" h="445770">
                  <a:moveTo>
                    <a:pt x="761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7620"/>
                  </a:lnTo>
                  <a:close/>
                </a:path>
                <a:path w="7620" h="445770">
                  <a:moveTo>
                    <a:pt x="7619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19" y="13970"/>
                  </a:lnTo>
                  <a:lnTo>
                    <a:pt x="7619" y="11430"/>
                  </a:lnTo>
                  <a:close/>
                </a:path>
                <a:path w="7620" h="445770">
                  <a:moveTo>
                    <a:pt x="7619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3970"/>
                  </a:lnTo>
                  <a:close/>
                </a:path>
                <a:path w="7620" h="445770">
                  <a:moveTo>
                    <a:pt x="761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19" y="20320"/>
                  </a:lnTo>
                  <a:lnTo>
                    <a:pt x="7619" y="17780"/>
                  </a:lnTo>
                  <a:close/>
                </a:path>
                <a:path w="7620" h="445770">
                  <a:moveTo>
                    <a:pt x="7619" y="20320"/>
                  </a:moveTo>
                  <a:lnTo>
                    <a:pt x="0" y="20320"/>
                  </a:lnTo>
                  <a:lnTo>
                    <a:pt x="0" y="26670"/>
                  </a:lnTo>
                  <a:lnTo>
                    <a:pt x="7619" y="26670"/>
                  </a:lnTo>
                  <a:lnTo>
                    <a:pt x="7619" y="20320"/>
                  </a:lnTo>
                  <a:close/>
                </a:path>
                <a:path w="7620" h="445770">
                  <a:moveTo>
                    <a:pt x="7619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6670"/>
                  </a:lnTo>
                  <a:close/>
                </a:path>
                <a:path w="7620" h="445770">
                  <a:moveTo>
                    <a:pt x="7619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19" y="33020"/>
                  </a:lnTo>
                  <a:lnTo>
                    <a:pt x="7619" y="30480"/>
                  </a:lnTo>
                  <a:close/>
                </a:path>
                <a:path w="7620" h="445770">
                  <a:moveTo>
                    <a:pt x="7619" y="33020"/>
                  </a:moveTo>
                  <a:lnTo>
                    <a:pt x="0" y="3302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33020"/>
                  </a:lnTo>
                  <a:close/>
                </a:path>
                <a:path w="7620" h="445770">
                  <a:moveTo>
                    <a:pt x="7619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19" y="45720"/>
                  </a:lnTo>
                  <a:lnTo>
                    <a:pt x="7619" y="43180"/>
                  </a:lnTo>
                  <a:close/>
                </a:path>
                <a:path w="7620" h="445770">
                  <a:moveTo>
                    <a:pt x="7619" y="45720"/>
                  </a:moveTo>
                  <a:lnTo>
                    <a:pt x="0" y="45720"/>
                  </a:lnTo>
                  <a:lnTo>
                    <a:pt x="0" y="52070"/>
                  </a:lnTo>
                  <a:lnTo>
                    <a:pt x="7619" y="52070"/>
                  </a:lnTo>
                  <a:lnTo>
                    <a:pt x="7619" y="45720"/>
                  </a:lnTo>
                  <a:close/>
                </a:path>
                <a:path w="7620" h="445770">
                  <a:moveTo>
                    <a:pt x="7619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52070"/>
                  </a:lnTo>
                  <a:close/>
                </a:path>
                <a:path w="7620" h="445770">
                  <a:moveTo>
                    <a:pt x="7619" y="55880"/>
                  </a:moveTo>
                  <a:lnTo>
                    <a:pt x="0" y="55880"/>
                  </a:lnTo>
                  <a:lnTo>
                    <a:pt x="0" y="74930"/>
                  </a:lnTo>
                  <a:lnTo>
                    <a:pt x="7619" y="74930"/>
                  </a:lnTo>
                  <a:lnTo>
                    <a:pt x="7619" y="55880"/>
                  </a:lnTo>
                  <a:close/>
                </a:path>
                <a:path w="7620" h="445770">
                  <a:moveTo>
                    <a:pt x="7619" y="74930"/>
                  </a:moveTo>
                  <a:lnTo>
                    <a:pt x="0" y="74930"/>
                  </a:lnTo>
                  <a:lnTo>
                    <a:pt x="0" y="77470"/>
                  </a:lnTo>
                  <a:lnTo>
                    <a:pt x="7619" y="77470"/>
                  </a:lnTo>
                  <a:lnTo>
                    <a:pt x="7619" y="74930"/>
                  </a:lnTo>
                  <a:close/>
                </a:path>
                <a:path w="7620" h="445770">
                  <a:moveTo>
                    <a:pt x="7619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19" y="81280"/>
                  </a:lnTo>
                  <a:lnTo>
                    <a:pt x="7619" y="77470"/>
                  </a:lnTo>
                  <a:close/>
                </a:path>
                <a:path w="7620" h="445770">
                  <a:moveTo>
                    <a:pt x="7619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7619" y="83820"/>
                  </a:lnTo>
                  <a:lnTo>
                    <a:pt x="7619" y="81280"/>
                  </a:lnTo>
                  <a:close/>
                </a:path>
                <a:path w="7620" h="445770">
                  <a:moveTo>
                    <a:pt x="7619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3820"/>
                  </a:lnTo>
                  <a:close/>
                </a:path>
                <a:path w="7620" h="445770">
                  <a:moveTo>
                    <a:pt x="7619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19" y="90170"/>
                  </a:lnTo>
                  <a:lnTo>
                    <a:pt x="7619" y="87630"/>
                  </a:lnTo>
                  <a:close/>
                </a:path>
                <a:path w="7620" h="445770">
                  <a:moveTo>
                    <a:pt x="7619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0170"/>
                  </a:lnTo>
                  <a:close/>
                </a:path>
                <a:path w="7620" h="445770">
                  <a:moveTo>
                    <a:pt x="7619" y="93980"/>
                  </a:moveTo>
                  <a:lnTo>
                    <a:pt x="0" y="9398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3980"/>
                  </a:lnTo>
                  <a:close/>
                </a:path>
                <a:path w="7620" h="445770">
                  <a:moveTo>
                    <a:pt x="7619" y="100330"/>
                  </a:moveTo>
                  <a:lnTo>
                    <a:pt x="0" y="100330"/>
                  </a:lnTo>
                  <a:lnTo>
                    <a:pt x="0" y="106680"/>
                  </a:lnTo>
                  <a:lnTo>
                    <a:pt x="7619" y="106680"/>
                  </a:lnTo>
                  <a:lnTo>
                    <a:pt x="7619" y="100330"/>
                  </a:lnTo>
                  <a:close/>
                </a:path>
                <a:path w="7620" h="445770">
                  <a:moveTo>
                    <a:pt x="7619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19" y="109220"/>
                  </a:lnTo>
                  <a:lnTo>
                    <a:pt x="7619" y="106680"/>
                  </a:lnTo>
                  <a:close/>
                </a:path>
                <a:path w="7620" h="445770">
                  <a:moveTo>
                    <a:pt x="7619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109220"/>
                  </a:lnTo>
                  <a:close/>
                </a:path>
                <a:path w="7620" h="445770">
                  <a:moveTo>
                    <a:pt x="7619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19" y="115570"/>
                  </a:lnTo>
                  <a:lnTo>
                    <a:pt x="7619" y="113030"/>
                  </a:lnTo>
                  <a:close/>
                </a:path>
                <a:path w="7620" h="445770">
                  <a:moveTo>
                    <a:pt x="7619" y="115570"/>
                  </a:moveTo>
                  <a:lnTo>
                    <a:pt x="0" y="115570"/>
                  </a:lnTo>
                  <a:lnTo>
                    <a:pt x="0" y="118110"/>
                  </a:lnTo>
                  <a:lnTo>
                    <a:pt x="5079" y="118110"/>
                  </a:lnTo>
                  <a:lnTo>
                    <a:pt x="5079" y="116840"/>
                  </a:lnTo>
                  <a:lnTo>
                    <a:pt x="7619" y="116840"/>
                  </a:lnTo>
                  <a:lnTo>
                    <a:pt x="7619" y="115570"/>
                  </a:lnTo>
                  <a:close/>
                </a:path>
                <a:path w="7620" h="445770">
                  <a:moveTo>
                    <a:pt x="1269" y="171450"/>
                  </a:moveTo>
                  <a:lnTo>
                    <a:pt x="0" y="171450"/>
                  </a:lnTo>
                  <a:lnTo>
                    <a:pt x="0" y="172720"/>
                  </a:lnTo>
                  <a:lnTo>
                    <a:pt x="1269" y="172720"/>
                  </a:lnTo>
                  <a:lnTo>
                    <a:pt x="1269" y="171450"/>
                  </a:lnTo>
                  <a:close/>
                </a:path>
                <a:path w="7620" h="445770">
                  <a:moveTo>
                    <a:pt x="5079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lnTo>
                    <a:pt x="5079" y="173990"/>
                  </a:lnTo>
                  <a:lnTo>
                    <a:pt x="5079" y="172720"/>
                  </a:lnTo>
                  <a:close/>
                </a:path>
                <a:path w="7620" h="445770">
                  <a:moveTo>
                    <a:pt x="7619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19" y="179070"/>
                  </a:lnTo>
                  <a:lnTo>
                    <a:pt x="7619" y="176530"/>
                  </a:lnTo>
                  <a:close/>
                </a:path>
                <a:path w="7620" h="445770">
                  <a:moveTo>
                    <a:pt x="7619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79070"/>
                  </a:lnTo>
                  <a:close/>
                </a:path>
                <a:path w="7620" h="445770">
                  <a:moveTo>
                    <a:pt x="7619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19" y="185420"/>
                  </a:lnTo>
                  <a:lnTo>
                    <a:pt x="7619" y="182880"/>
                  </a:lnTo>
                  <a:close/>
                </a:path>
                <a:path w="7620" h="445770">
                  <a:moveTo>
                    <a:pt x="7619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5420"/>
                  </a:lnTo>
                  <a:close/>
                </a:path>
                <a:path w="7620" h="445770">
                  <a:moveTo>
                    <a:pt x="7619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19" y="191770"/>
                  </a:lnTo>
                  <a:lnTo>
                    <a:pt x="7619" y="189230"/>
                  </a:lnTo>
                  <a:close/>
                </a:path>
                <a:path w="7620" h="445770">
                  <a:moveTo>
                    <a:pt x="7619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1770"/>
                  </a:lnTo>
                  <a:close/>
                </a:path>
                <a:path w="7620" h="445770">
                  <a:moveTo>
                    <a:pt x="7619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19" y="198120"/>
                  </a:lnTo>
                  <a:lnTo>
                    <a:pt x="7619" y="195580"/>
                  </a:lnTo>
                  <a:close/>
                </a:path>
                <a:path w="7620" h="445770">
                  <a:moveTo>
                    <a:pt x="7619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8120"/>
                  </a:lnTo>
                  <a:close/>
                </a:path>
                <a:path w="7620" h="445770">
                  <a:moveTo>
                    <a:pt x="7619" y="201930"/>
                  </a:moveTo>
                  <a:lnTo>
                    <a:pt x="0" y="20193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1930"/>
                  </a:lnTo>
                  <a:close/>
                </a:path>
                <a:path w="7620" h="445770">
                  <a:moveTo>
                    <a:pt x="7619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19" y="210820"/>
                  </a:lnTo>
                  <a:lnTo>
                    <a:pt x="7619" y="208280"/>
                  </a:lnTo>
                  <a:close/>
                </a:path>
                <a:path w="7620" h="445770">
                  <a:moveTo>
                    <a:pt x="7619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0820"/>
                  </a:lnTo>
                  <a:close/>
                </a:path>
                <a:path w="7620" h="445770">
                  <a:moveTo>
                    <a:pt x="7619" y="214630"/>
                  </a:moveTo>
                  <a:lnTo>
                    <a:pt x="0" y="21463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4630"/>
                  </a:lnTo>
                  <a:close/>
                </a:path>
                <a:path w="7620" h="445770">
                  <a:moveTo>
                    <a:pt x="7619" y="220980"/>
                  </a:moveTo>
                  <a:lnTo>
                    <a:pt x="0" y="220980"/>
                  </a:lnTo>
                  <a:lnTo>
                    <a:pt x="0" y="229870"/>
                  </a:lnTo>
                  <a:lnTo>
                    <a:pt x="7619" y="229870"/>
                  </a:lnTo>
                  <a:lnTo>
                    <a:pt x="7619" y="220980"/>
                  </a:lnTo>
                  <a:close/>
                </a:path>
                <a:path w="7620" h="445770">
                  <a:moveTo>
                    <a:pt x="7619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29870"/>
                  </a:lnTo>
                  <a:close/>
                </a:path>
                <a:path w="7620" h="445770">
                  <a:moveTo>
                    <a:pt x="7619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19" y="236220"/>
                  </a:lnTo>
                  <a:lnTo>
                    <a:pt x="7619" y="233680"/>
                  </a:lnTo>
                  <a:close/>
                </a:path>
                <a:path w="7620" h="445770">
                  <a:moveTo>
                    <a:pt x="7619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6220"/>
                  </a:lnTo>
                  <a:close/>
                </a:path>
                <a:path w="7620" h="445770">
                  <a:moveTo>
                    <a:pt x="7619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19" y="242570"/>
                  </a:lnTo>
                  <a:lnTo>
                    <a:pt x="7619" y="240030"/>
                  </a:lnTo>
                  <a:close/>
                </a:path>
                <a:path w="7620" h="445770">
                  <a:moveTo>
                    <a:pt x="7619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2570"/>
                  </a:lnTo>
                  <a:close/>
                </a:path>
                <a:path w="7620" h="445770">
                  <a:moveTo>
                    <a:pt x="7619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19" y="248920"/>
                  </a:lnTo>
                  <a:lnTo>
                    <a:pt x="7619" y="246380"/>
                  </a:lnTo>
                  <a:close/>
                </a:path>
                <a:path w="7620" h="445770">
                  <a:moveTo>
                    <a:pt x="7619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48920"/>
                  </a:lnTo>
                  <a:close/>
                </a:path>
                <a:path w="7620" h="445770">
                  <a:moveTo>
                    <a:pt x="7619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19" y="255270"/>
                  </a:lnTo>
                  <a:lnTo>
                    <a:pt x="7619" y="252730"/>
                  </a:lnTo>
                  <a:close/>
                </a:path>
                <a:path w="7620" h="445770">
                  <a:moveTo>
                    <a:pt x="7619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5270"/>
                  </a:lnTo>
                  <a:close/>
                </a:path>
                <a:path w="7620" h="445770">
                  <a:moveTo>
                    <a:pt x="7619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19" y="261620"/>
                  </a:lnTo>
                  <a:lnTo>
                    <a:pt x="7619" y="259080"/>
                  </a:lnTo>
                  <a:close/>
                </a:path>
                <a:path w="7620" h="445770">
                  <a:moveTo>
                    <a:pt x="7619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1620"/>
                  </a:lnTo>
                  <a:close/>
                </a:path>
                <a:path w="7620" h="445770">
                  <a:moveTo>
                    <a:pt x="7619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19" y="267970"/>
                  </a:lnTo>
                  <a:lnTo>
                    <a:pt x="7619" y="265430"/>
                  </a:lnTo>
                  <a:close/>
                </a:path>
                <a:path w="7620" h="445770">
                  <a:moveTo>
                    <a:pt x="7619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7970"/>
                  </a:lnTo>
                  <a:close/>
                </a:path>
                <a:path w="7620" h="445770">
                  <a:moveTo>
                    <a:pt x="7619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19" y="274320"/>
                  </a:lnTo>
                  <a:lnTo>
                    <a:pt x="7619" y="271780"/>
                  </a:lnTo>
                  <a:close/>
                </a:path>
                <a:path w="7620" h="445770">
                  <a:moveTo>
                    <a:pt x="7619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4320"/>
                  </a:lnTo>
                  <a:close/>
                </a:path>
                <a:path w="7620" h="445770">
                  <a:moveTo>
                    <a:pt x="7619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19" y="280670"/>
                  </a:lnTo>
                  <a:lnTo>
                    <a:pt x="7619" y="278130"/>
                  </a:lnTo>
                  <a:close/>
                </a:path>
                <a:path w="7620" h="445770">
                  <a:moveTo>
                    <a:pt x="7619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0670"/>
                  </a:lnTo>
                  <a:close/>
                </a:path>
                <a:path w="7620" h="445770">
                  <a:moveTo>
                    <a:pt x="7619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19" y="287020"/>
                  </a:lnTo>
                  <a:lnTo>
                    <a:pt x="7619" y="284480"/>
                  </a:lnTo>
                  <a:close/>
                </a:path>
                <a:path w="7620" h="445770">
                  <a:moveTo>
                    <a:pt x="7619" y="287020"/>
                  </a:moveTo>
                  <a:lnTo>
                    <a:pt x="0" y="287020"/>
                  </a:lnTo>
                  <a:lnTo>
                    <a:pt x="0" y="290830"/>
                  </a:lnTo>
                  <a:lnTo>
                    <a:pt x="7619" y="290830"/>
                  </a:lnTo>
                  <a:lnTo>
                    <a:pt x="7619" y="287020"/>
                  </a:lnTo>
                  <a:close/>
                </a:path>
                <a:path w="7620" h="445770">
                  <a:moveTo>
                    <a:pt x="7619" y="290830"/>
                  </a:moveTo>
                  <a:lnTo>
                    <a:pt x="0" y="290830"/>
                  </a:lnTo>
                  <a:lnTo>
                    <a:pt x="0" y="303530"/>
                  </a:lnTo>
                  <a:lnTo>
                    <a:pt x="7619" y="303530"/>
                  </a:lnTo>
                  <a:lnTo>
                    <a:pt x="7619" y="290830"/>
                  </a:lnTo>
                  <a:close/>
                </a:path>
                <a:path w="7620" h="445770">
                  <a:moveTo>
                    <a:pt x="7619" y="303530"/>
                  </a:moveTo>
                  <a:lnTo>
                    <a:pt x="0" y="303530"/>
                  </a:lnTo>
                  <a:lnTo>
                    <a:pt x="0" y="309880"/>
                  </a:lnTo>
                  <a:lnTo>
                    <a:pt x="7619" y="309880"/>
                  </a:lnTo>
                  <a:lnTo>
                    <a:pt x="7619" y="303530"/>
                  </a:lnTo>
                  <a:close/>
                </a:path>
                <a:path w="7620" h="445770">
                  <a:moveTo>
                    <a:pt x="7619" y="309880"/>
                  </a:moveTo>
                  <a:lnTo>
                    <a:pt x="0" y="309880"/>
                  </a:lnTo>
                  <a:lnTo>
                    <a:pt x="0" y="312420"/>
                  </a:lnTo>
                  <a:lnTo>
                    <a:pt x="7619" y="312420"/>
                  </a:lnTo>
                  <a:lnTo>
                    <a:pt x="7619" y="309880"/>
                  </a:lnTo>
                  <a:close/>
                </a:path>
                <a:path w="7620" h="445770">
                  <a:moveTo>
                    <a:pt x="7619" y="312420"/>
                  </a:moveTo>
                  <a:lnTo>
                    <a:pt x="0" y="31242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312420"/>
                  </a:lnTo>
                  <a:close/>
                </a:path>
                <a:path w="7620" h="445770">
                  <a:moveTo>
                    <a:pt x="7619" y="316230"/>
                  </a:moveTo>
                  <a:lnTo>
                    <a:pt x="0" y="316230"/>
                  </a:lnTo>
                  <a:lnTo>
                    <a:pt x="0" y="318770"/>
                  </a:lnTo>
                  <a:lnTo>
                    <a:pt x="7619" y="318770"/>
                  </a:lnTo>
                  <a:lnTo>
                    <a:pt x="7619" y="316230"/>
                  </a:lnTo>
                  <a:close/>
                </a:path>
                <a:path w="7620" h="445770">
                  <a:moveTo>
                    <a:pt x="7619" y="318770"/>
                  </a:moveTo>
                  <a:lnTo>
                    <a:pt x="0" y="31877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18770"/>
                  </a:lnTo>
                  <a:close/>
                </a:path>
                <a:path w="7620" h="445770">
                  <a:moveTo>
                    <a:pt x="7619" y="322580"/>
                  </a:moveTo>
                  <a:lnTo>
                    <a:pt x="0" y="322580"/>
                  </a:lnTo>
                  <a:lnTo>
                    <a:pt x="0" y="328930"/>
                  </a:lnTo>
                  <a:lnTo>
                    <a:pt x="7619" y="328930"/>
                  </a:lnTo>
                  <a:lnTo>
                    <a:pt x="7619" y="322580"/>
                  </a:lnTo>
                  <a:close/>
                </a:path>
                <a:path w="7620" h="445770">
                  <a:moveTo>
                    <a:pt x="7619" y="328930"/>
                  </a:moveTo>
                  <a:lnTo>
                    <a:pt x="0" y="328930"/>
                  </a:lnTo>
                  <a:lnTo>
                    <a:pt x="0" y="335280"/>
                  </a:lnTo>
                  <a:lnTo>
                    <a:pt x="7619" y="335280"/>
                  </a:lnTo>
                  <a:lnTo>
                    <a:pt x="7619" y="328930"/>
                  </a:lnTo>
                  <a:close/>
                </a:path>
                <a:path w="7620" h="445770">
                  <a:moveTo>
                    <a:pt x="7619" y="335280"/>
                  </a:moveTo>
                  <a:lnTo>
                    <a:pt x="0" y="335280"/>
                  </a:lnTo>
                  <a:lnTo>
                    <a:pt x="0" y="344170"/>
                  </a:lnTo>
                  <a:lnTo>
                    <a:pt x="7619" y="344170"/>
                  </a:lnTo>
                  <a:lnTo>
                    <a:pt x="7619" y="335280"/>
                  </a:lnTo>
                  <a:close/>
                </a:path>
                <a:path w="7620" h="445770">
                  <a:moveTo>
                    <a:pt x="7619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44170"/>
                  </a:lnTo>
                  <a:close/>
                </a:path>
                <a:path w="7620" h="445770">
                  <a:moveTo>
                    <a:pt x="7619" y="347980"/>
                  </a:moveTo>
                  <a:lnTo>
                    <a:pt x="0" y="34798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47980"/>
                  </a:lnTo>
                  <a:close/>
                </a:path>
                <a:path w="7620" h="445770">
                  <a:moveTo>
                    <a:pt x="7619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19" y="356870"/>
                  </a:lnTo>
                  <a:lnTo>
                    <a:pt x="7619" y="354330"/>
                  </a:lnTo>
                  <a:close/>
                </a:path>
                <a:path w="7620" h="445770">
                  <a:moveTo>
                    <a:pt x="7619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6870"/>
                  </a:lnTo>
                  <a:close/>
                </a:path>
                <a:path w="7620" h="445770">
                  <a:moveTo>
                    <a:pt x="7619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19" y="363220"/>
                  </a:lnTo>
                  <a:lnTo>
                    <a:pt x="7619" y="360680"/>
                  </a:lnTo>
                  <a:close/>
                </a:path>
                <a:path w="7620" h="445770">
                  <a:moveTo>
                    <a:pt x="7619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3220"/>
                  </a:lnTo>
                  <a:close/>
                </a:path>
                <a:path w="7620" h="445770">
                  <a:moveTo>
                    <a:pt x="2539" y="444627"/>
                  </a:moveTo>
                  <a:lnTo>
                    <a:pt x="0" y="444627"/>
                  </a:lnTo>
                  <a:lnTo>
                    <a:pt x="0" y="445770"/>
                  </a:lnTo>
                  <a:lnTo>
                    <a:pt x="2539" y="445770"/>
                  </a:lnTo>
                  <a:lnTo>
                    <a:pt x="2539" y="444627"/>
                  </a:lnTo>
                  <a:close/>
                </a:path>
                <a:path w="7620" h="445770">
                  <a:moveTo>
                    <a:pt x="7619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2539" y="444500"/>
                  </a:lnTo>
                  <a:lnTo>
                    <a:pt x="5079" y="444627"/>
                  </a:lnTo>
                  <a:lnTo>
                    <a:pt x="5079" y="443357"/>
                  </a:lnTo>
                  <a:lnTo>
                    <a:pt x="7619" y="443357"/>
                  </a:lnTo>
                  <a:lnTo>
                    <a:pt x="7619" y="438277"/>
                  </a:lnTo>
                  <a:close/>
                </a:path>
                <a:path w="7620" h="445770">
                  <a:moveTo>
                    <a:pt x="7619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19" y="438150"/>
                  </a:lnTo>
                  <a:lnTo>
                    <a:pt x="7619" y="431927"/>
                  </a:lnTo>
                  <a:close/>
                </a:path>
                <a:path w="7620" h="445770">
                  <a:moveTo>
                    <a:pt x="7619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19" y="431800"/>
                  </a:lnTo>
                  <a:lnTo>
                    <a:pt x="7619" y="425577"/>
                  </a:lnTo>
                  <a:close/>
                </a:path>
                <a:path w="7620" h="445770">
                  <a:moveTo>
                    <a:pt x="7619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19" y="425450"/>
                  </a:lnTo>
                  <a:lnTo>
                    <a:pt x="7619" y="419227"/>
                  </a:lnTo>
                  <a:close/>
                </a:path>
                <a:path w="7620" h="445770">
                  <a:moveTo>
                    <a:pt x="7619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19" y="419100"/>
                  </a:lnTo>
                  <a:lnTo>
                    <a:pt x="7619" y="412877"/>
                  </a:lnTo>
                  <a:close/>
                </a:path>
                <a:path w="7620" h="445770">
                  <a:moveTo>
                    <a:pt x="7619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19" y="412750"/>
                  </a:lnTo>
                  <a:lnTo>
                    <a:pt x="7619" y="406527"/>
                  </a:lnTo>
                  <a:close/>
                </a:path>
                <a:path w="7620" h="445770">
                  <a:moveTo>
                    <a:pt x="7619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19" y="406400"/>
                  </a:lnTo>
                  <a:lnTo>
                    <a:pt x="7619" y="400177"/>
                  </a:lnTo>
                  <a:close/>
                </a:path>
                <a:path w="7620" h="445770">
                  <a:moveTo>
                    <a:pt x="7619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19" y="400050"/>
                  </a:lnTo>
                  <a:lnTo>
                    <a:pt x="7619" y="393827"/>
                  </a:lnTo>
                  <a:close/>
                </a:path>
                <a:path w="7620" h="445770">
                  <a:moveTo>
                    <a:pt x="7619" y="386207"/>
                  </a:moveTo>
                  <a:lnTo>
                    <a:pt x="0" y="386207"/>
                  </a:lnTo>
                  <a:lnTo>
                    <a:pt x="0" y="393700"/>
                  </a:lnTo>
                  <a:lnTo>
                    <a:pt x="7619" y="393700"/>
                  </a:lnTo>
                  <a:lnTo>
                    <a:pt x="7619" y="386207"/>
                  </a:lnTo>
                  <a:close/>
                </a:path>
                <a:path w="7620" h="445770">
                  <a:moveTo>
                    <a:pt x="7619" y="381127"/>
                  </a:moveTo>
                  <a:lnTo>
                    <a:pt x="0" y="381127"/>
                  </a:lnTo>
                  <a:lnTo>
                    <a:pt x="0" y="386080"/>
                  </a:lnTo>
                  <a:lnTo>
                    <a:pt x="7619" y="386080"/>
                  </a:lnTo>
                  <a:lnTo>
                    <a:pt x="7619" y="381127"/>
                  </a:lnTo>
                  <a:close/>
                </a:path>
                <a:path w="7620" h="445770">
                  <a:moveTo>
                    <a:pt x="7619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7619" y="381000"/>
                  </a:lnTo>
                  <a:lnTo>
                    <a:pt x="7619" y="374777"/>
                  </a:lnTo>
                  <a:close/>
                </a:path>
                <a:path w="7620" h="445770">
                  <a:moveTo>
                    <a:pt x="7619" y="367157"/>
                  </a:moveTo>
                  <a:lnTo>
                    <a:pt x="0" y="367157"/>
                  </a:lnTo>
                  <a:lnTo>
                    <a:pt x="0" y="374650"/>
                  </a:lnTo>
                  <a:lnTo>
                    <a:pt x="7619" y="374650"/>
                  </a:lnTo>
                  <a:lnTo>
                    <a:pt x="7619" y="367157"/>
                  </a:lnTo>
                  <a:close/>
                </a:path>
              </a:pathLst>
            </a:custGeom>
            <a:solidFill>
              <a:srgbClr val="73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4180839" y="5669280"/>
              <a:ext cx="7620" cy="452120"/>
            </a:xfrm>
            <a:custGeom>
              <a:avLst/>
              <a:gdLst/>
              <a:ahLst/>
              <a:cxnLst/>
              <a:rect l="l" t="t" r="r" b="b"/>
              <a:pathLst>
                <a:path w="7620" h="452120">
                  <a:moveTo>
                    <a:pt x="12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52120">
                  <a:moveTo>
                    <a:pt x="635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3810"/>
                  </a:lnTo>
                  <a:lnTo>
                    <a:pt x="6350" y="3810"/>
                  </a:lnTo>
                  <a:lnTo>
                    <a:pt x="6350" y="2540"/>
                  </a:lnTo>
                  <a:close/>
                </a:path>
                <a:path w="7620" h="452120">
                  <a:moveTo>
                    <a:pt x="762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452120">
                  <a:moveTo>
                    <a:pt x="762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452120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52120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52120">
                  <a:moveTo>
                    <a:pt x="762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20" y="21590"/>
                  </a:lnTo>
                  <a:lnTo>
                    <a:pt x="7620" y="17780"/>
                  </a:lnTo>
                  <a:close/>
                </a:path>
                <a:path w="7620" h="452120">
                  <a:moveTo>
                    <a:pt x="762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1590"/>
                  </a:lnTo>
                  <a:close/>
                </a:path>
                <a:path w="7620" h="452120">
                  <a:moveTo>
                    <a:pt x="7620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4130"/>
                  </a:lnTo>
                  <a:close/>
                </a:path>
                <a:path w="7620" h="452120">
                  <a:moveTo>
                    <a:pt x="7620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20" y="34290"/>
                  </a:lnTo>
                  <a:lnTo>
                    <a:pt x="7620" y="30480"/>
                  </a:lnTo>
                  <a:close/>
                </a:path>
                <a:path w="7620" h="452120">
                  <a:moveTo>
                    <a:pt x="762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  <a:path w="7620" h="452120">
                  <a:moveTo>
                    <a:pt x="7620" y="36830"/>
                  </a:moveTo>
                  <a:lnTo>
                    <a:pt x="0" y="36830"/>
                  </a:lnTo>
                  <a:lnTo>
                    <a:pt x="0" y="46990"/>
                  </a:lnTo>
                  <a:lnTo>
                    <a:pt x="7620" y="46990"/>
                  </a:lnTo>
                  <a:lnTo>
                    <a:pt x="7620" y="36830"/>
                  </a:lnTo>
                  <a:close/>
                </a:path>
                <a:path w="7620" h="452120">
                  <a:moveTo>
                    <a:pt x="7620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6990"/>
                  </a:lnTo>
                  <a:close/>
                </a:path>
                <a:path w="7620" h="452120">
                  <a:moveTo>
                    <a:pt x="7620" y="49530"/>
                  </a:moveTo>
                  <a:lnTo>
                    <a:pt x="0" y="4953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9530"/>
                  </a:lnTo>
                  <a:close/>
                </a:path>
                <a:path w="7620" h="452120">
                  <a:moveTo>
                    <a:pt x="7620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20" y="59690"/>
                  </a:lnTo>
                  <a:lnTo>
                    <a:pt x="7620" y="55880"/>
                  </a:lnTo>
                  <a:close/>
                </a:path>
                <a:path w="7620" h="452120">
                  <a:moveTo>
                    <a:pt x="7620" y="59690"/>
                  </a:moveTo>
                  <a:lnTo>
                    <a:pt x="0" y="59690"/>
                  </a:lnTo>
                  <a:lnTo>
                    <a:pt x="0" y="78740"/>
                  </a:lnTo>
                  <a:lnTo>
                    <a:pt x="7620" y="78740"/>
                  </a:lnTo>
                  <a:lnTo>
                    <a:pt x="7620" y="59690"/>
                  </a:lnTo>
                  <a:close/>
                </a:path>
                <a:path w="7620" h="452120">
                  <a:moveTo>
                    <a:pt x="7620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8740"/>
                  </a:lnTo>
                  <a:close/>
                </a:path>
                <a:path w="7620" h="452120">
                  <a:moveTo>
                    <a:pt x="762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81280"/>
                  </a:lnTo>
                  <a:close/>
                </a:path>
                <a:path w="7620" h="452120">
                  <a:moveTo>
                    <a:pt x="762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5090"/>
                  </a:lnTo>
                  <a:close/>
                </a:path>
                <a:path w="7620" h="452120">
                  <a:moveTo>
                    <a:pt x="762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7630"/>
                  </a:lnTo>
                  <a:close/>
                </a:path>
                <a:path w="7620" h="452120">
                  <a:moveTo>
                    <a:pt x="762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1440"/>
                  </a:lnTo>
                  <a:close/>
                </a:path>
                <a:path w="7620" h="452120">
                  <a:moveTo>
                    <a:pt x="7620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3980"/>
                  </a:lnTo>
                  <a:close/>
                </a:path>
                <a:path w="7620" h="452120">
                  <a:moveTo>
                    <a:pt x="7620" y="97790"/>
                  </a:moveTo>
                  <a:lnTo>
                    <a:pt x="0" y="97790"/>
                  </a:lnTo>
                  <a:lnTo>
                    <a:pt x="0" y="104140"/>
                  </a:lnTo>
                  <a:lnTo>
                    <a:pt x="7620" y="104140"/>
                  </a:lnTo>
                  <a:lnTo>
                    <a:pt x="7620" y="97790"/>
                  </a:lnTo>
                  <a:close/>
                </a:path>
                <a:path w="7620" h="452120">
                  <a:moveTo>
                    <a:pt x="7620" y="104140"/>
                  </a:moveTo>
                  <a:lnTo>
                    <a:pt x="0" y="104140"/>
                  </a:lnTo>
                  <a:lnTo>
                    <a:pt x="0" y="110490"/>
                  </a:lnTo>
                  <a:lnTo>
                    <a:pt x="7620" y="110490"/>
                  </a:lnTo>
                  <a:lnTo>
                    <a:pt x="7620" y="104140"/>
                  </a:lnTo>
                  <a:close/>
                </a:path>
                <a:path w="7620" h="452120">
                  <a:moveTo>
                    <a:pt x="7620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10490"/>
                  </a:lnTo>
                  <a:close/>
                </a:path>
                <a:path w="7620" h="452120">
                  <a:moveTo>
                    <a:pt x="7620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7620" y="116840"/>
                  </a:lnTo>
                  <a:lnTo>
                    <a:pt x="7620" y="113030"/>
                  </a:lnTo>
                  <a:close/>
                </a:path>
                <a:path w="7620" h="452120">
                  <a:moveTo>
                    <a:pt x="762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6840"/>
                  </a:lnTo>
                  <a:close/>
                </a:path>
                <a:path w="7620" h="452120">
                  <a:moveTo>
                    <a:pt x="7620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3810" y="123190"/>
                  </a:lnTo>
                  <a:lnTo>
                    <a:pt x="3810" y="121920"/>
                  </a:lnTo>
                  <a:lnTo>
                    <a:pt x="7620" y="121920"/>
                  </a:lnTo>
                  <a:lnTo>
                    <a:pt x="7620" y="119380"/>
                  </a:lnTo>
                  <a:close/>
                </a:path>
                <a:path w="7620" h="452120">
                  <a:moveTo>
                    <a:pt x="3810" y="172720"/>
                  </a:moveTo>
                  <a:lnTo>
                    <a:pt x="0" y="172720"/>
                  </a:lnTo>
                  <a:lnTo>
                    <a:pt x="0" y="173990"/>
                  </a:lnTo>
                  <a:lnTo>
                    <a:pt x="3810" y="173990"/>
                  </a:lnTo>
                  <a:lnTo>
                    <a:pt x="3810" y="172720"/>
                  </a:lnTo>
                  <a:close/>
                </a:path>
                <a:path w="7620" h="452120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5260"/>
                  </a:lnTo>
                  <a:lnTo>
                    <a:pt x="6350" y="175260"/>
                  </a:lnTo>
                  <a:lnTo>
                    <a:pt x="6350" y="173990"/>
                  </a:lnTo>
                  <a:close/>
                </a:path>
                <a:path w="7620" h="452120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452120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452120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452120">
                  <a:moveTo>
                    <a:pt x="762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6690"/>
                  </a:lnTo>
                  <a:close/>
                </a:path>
                <a:path w="7620" h="452120">
                  <a:moveTo>
                    <a:pt x="762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9230"/>
                  </a:lnTo>
                  <a:close/>
                </a:path>
                <a:path w="7620" h="452120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452120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452120">
                  <a:moveTo>
                    <a:pt x="762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52120">
                  <a:moveTo>
                    <a:pt x="762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201930"/>
                  </a:lnTo>
                  <a:close/>
                </a:path>
                <a:path w="7620" h="452120">
                  <a:moveTo>
                    <a:pt x="7620" y="205740"/>
                  </a:moveTo>
                  <a:lnTo>
                    <a:pt x="0" y="20574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5740"/>
                  </a:lnTo>
                  <a:close/>
                </a:path>
                <a:path w="7620" h="452120">
                  <a:moveTo>
                    <a:pt x="762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2090"/>
                  </a:lnTo>
                  <a:close/>
                </a:path>
                <a:path w="7620" h="452120">
                  <a:moveTo>
                    <a:pt x="762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4630"/>
                  </a:lnTo>
                  <a:close/>
                </a:path>
                <a:path w="7620" h="452120">
                  <a:moveTo>
                    <a:pt x="7620" y="218440"/>
                  </a:moveTo>
                  <a:lnTo>
                    <a:pt x="0" y="218440"/>
                  </a:lnTo>
                  <a:lnTo>
                    <a:pt x="0" y="224790"/>
                  </a:lnTo>
                  <a:lnTo>
                    <a:pt x="7620" y="224790"/>
                  </a:lnTo>
                  <a:lnTo>
                    <a:pt x="7620" y="218440"/>
                  </a:lnTo>
                  <a:close/>
                </a:path>
                <a:path w="7620" h="452120">
                  <a:moveTo>
                    <a:pt x="7620" y="224790"/>
                  </a:moveTo>
                  <a:lnTo>
                    <a:pt x="0" y="22479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4790"/>
                  </a:lnTo>
                  <a:close/>
                </a:path>
                <a:path w="7620" h="452120">
                  <a:moveTo>
                    <a:pt x="762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3680"/>
                  </a:lnTo>
                  <a:close/>
                </a:path>
                <a:path w="7620" h="452120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452120">
                  <a:moveTo>
                    <a:pt x="762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20" y="243840"/>
                  </a:lnTo>
                  <a:lnTo>
                    <a:pt x="7620" y="240030"/>
                  </a:lnTo>
                  <a:close/>
                </a:path>
                <a:path w="7620" h="452120">
                  <a:moveTo>
                    <a:pt x="762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3840"/>
                  </a:lnTo>
                  <a:close/>
                </a:path>
                <a:path w="7620" h="452120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452120">
                  <a:moveTo>
                    <a:pt x="762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50190"/>
                  </a:lnTo>
                  <a:close/>
                </a:path>
                <a:path w="7620" h="452120">
                  <a:moveTo>
                    <a:pt x="762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2730"/>
                  </a:lnTo>
                  <a:close/>
                </a:path>
                <a:path w="7620" h="452120">
                  <a:moveTo>
                    <a:pt x="762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452120">
                  <a:moveTo>
                    <a:pt x="762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9080"/>
                  </a:lnTo>
                  <a:close/>
                </a:path>
                <a:path w="7620" h="452120">
                  <a:moveTo>
                    <a:pt x="762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2890"/>
                  </a:lnTo>
                  <a:close/>
                </a:path>
                <a:path w="7620" h="452120">
                  <a:moveTo>
                    <a:pt x="762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20" y="269240"/>
                  </a:lnTo>
                  <a:lnTo>
                    <a:pt x="7620" y="265430"/>
                  </a:lnTo>
                  <a:close/>
                </a:path>
                <a:path w="7620" h="452120">
                  <a:moveTo>
                    <a:pt x="762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9240"/>
                  </a:lnTo>
                  <a:close/>
                </a:path>
                <a:path w="7620" h="452120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452120">
                  <a:moveTo>
                    <a:pt x="762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5590"/>
                  </a:lnTo>
                  <a:close/>
                </a:path>
                <a:path w="7620" h="452120">
                  <a:moveTo>
                    <a:pt x="762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20" y="281940"/>
                  </a:lnTo>
                  <a:lnTo>
                    <a:pt x="7620" y="278130"/>
                  </a:lnTo>
                  <a:close/>
                </a:path>
                <a:path w="7620" h="452120">
                  <a:moveTo>
                    <a:pt x="762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1940"/>
                  </a:lnTo>
                  <a:close/>
                </a:path>
                <a:path w="7620" h="452120">
                  <a:moveTo>
                    <a:pt x="762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84480"/>
                  </a:lnTo>
                  <a:close/>
                </a:path>
                <a:path w="7620" h="452120">
                  <a:moveTo>
                    <a:pt x="7620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8290"/>
                  </a:lnTo>
                  <a:close/>
                </a:path>
                <a:path w="7620" h="452120">
                  <a:moveTo>
                    <a:pt x="7620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90830"/>
                  </a:lnTo>
                  <a:close/>
                </a:path>
                <a:path w="7620" h="452120">
                  <a:moveTo>
                    <a:pt x="7620" y="294640"/>
                  </a:moveTo>
                  <a:lnTo>
                    <a:pt x="0" y="294640"/>
                  </a:lnTo>
                  <a:lnTo>
                    <a:pt x="0" y="307340"/>
                  </a:lnTo>
                  <a:lnTo>
                    <a:pt x="7620" y="307340"/>
                  </a:lnTo>
                  <a:lnTo>
                    <a:pt x="7620" y="294640"/>
                  </a:lnTo>
                  <a:close/>
                </a:path>
                <a:path w="7620" h="452120">
                  <a:moveTo>
                    <a:pt x="7620" y="307340"/>
                  </a:moveTo>
                  <a:lnTo>
                    <a:pt x="0" y="307340"/>
                  </a:lnTo>
                  <a:lnTo>
                    <a:pt x="0" y="313690"/>
                  </a:lnTo>
                  <a:lnTo>
                    <a:pt x="7620" y="313690"/>
                  </a:lnTo>
                  <a:lnTo>
                    <a:pt x="7620" y="307340"/>
                  </a:lnTo>
                  <a:close/>
                </a:path>
                <a:path w="7620" h="452120">
                  <a:moveTo>
                    <a:pt x="7620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13690"/>
                  </a:lnTo>
                  <a:close/>
                </a:path>
                <a:path w="7620" h="452120">
                  <a:moveTo>
                    <a:pt x="7620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6230"/>
                  </a:lnTo>
                  <a:close/>
                </a:path>
                <a:path w="7620" h="452120">
                  <a:moveTo>
                    <a:pt x="7620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20040"/>
                  </a:lnTo>
                  <a:close/>
                </a:path>
                <a:path w="7620" h="452120">
                  <a:moveTo>
                    <a:pt x="7620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20" y="326390"/>
                  </a:lnTo>
                  <a:lnTo>
                    <a:pt x="7620" y="322580"/>
                  </a:lnTo>
                  <a:close/>
                </a:path>
                <a:path w="7620" h="452120">
                  <a:moveTo>
                    <a:pt x="7620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7620" y="332740"/>
                  </a:lnTo>
                  <a:lnTo>
                    <a:pt x="7620" y="326390"/>
                  </a:lnTo>
                  <a:close/>
                </a:path>
                <a:path w="7620" h="452120">
                  <a:moveTo>
                    <a:pt x="7620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32740"/>
                  </a:lnTo>
                  <a:close/>
                </a:path>
                <a:path w="7620" h="452120">
                  <a:moveTo>
                    <a:pt x="7620" y="339090"/>
                  </a:moveTo>
                  <a:lnTo>
                    <a:pt x="0" y="33909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39090"/>
                  </a:lnTo>
                  <a:close/>
                </a:path>
                <a:path w="7620" h="452120">
                  <a:moveTo>
                    <a:pt x="7620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7980"/>
                  </a:lnTo>
                  <a:close/>
                </a:path>
                <a:path w="7620" h="452120">
                  <a:moveTo>
                    <a:pt x="7620" y="351790"/>
                  </a:moveTo>
                  <a:lnTo>
                    <a:pt x="0" y="351790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1790"/>
                  </a:lnTo>
                  <a:close/>
                </a:path>
                <a:path w="7620" h="452120">
                  <a:moveTo>
                    <a:pt x="762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8140"/>
                  </a:lnTo>
                  <a:close/>
                </a:path>
                <a:path w="7620" h="452120">
                  <a:moveTo>
                    <a:pt x="7620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60680"/>
                  </a:lnTo>
                  <a:close/>
                </a:path>
                <a:path w="7620" h="452120">
                  <a:moveTo>
                    <a:pt x="7620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4490"/>
                  </a:lnTo>
                  <a:close/>
                </a:path>
                <a:path w="7620" h="452120">
                  <a:moveTo>
                    <a:pt x="7620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7030"/>
                  </a:lnTo>
                  <a:close/>
                </a:path>
                <a:path w="7620" h="452120">
                  <a:moveTo>
                    <a:pt x="7620" y="448437"/>
                  </a:moveTo>
                  <a:lnTo>
                    <a:pt x="0" y="448437"/>
                  </a:lnTo>
                  <a:lnTo>
                    <a:pt x="0" y="452120"/>
                  </a:lnTo>
                  <a:lnTo>
                    <a:pt x="2539" y="452120"/>
                  </a:lnTo>
                  <a:lnTo>
                    <a:pt x="2539" y="450850"/>
                  </a:lnTo>
                  <a:lnTo>
                    <a:pt x="7620" y="450850"/>
                  </a:lnTo>
                  <a:lnTo>
                    <a:pt x="7620" y="448437"/>
                  </a:lnTo>
                  <a:close/>
                </a:path>
                <a:path w="7620" h="452120">
                  <a:moveTo>
                    <a:pt x="7620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20" y="448310"/>
                  </a:lnTo>
                  <a:lnTo>
                    <a:pt x="7620" y="442087"/>
                  </a:lnTo>
                  <a:close/>
                </a:path>
                <a:path w="7620" h="452120">
                  <a:moveTo>
                    <a:pt x="7620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20" y="441960"/>
                  </a:lnTo>
                  <a:lnTo>
                    <a:pt x="7620" y="435737"/>
                  </a:lnTo>
                  <a:close/>
                </a:path>
                <a:path w="7620" h="452120">
                  <a:moveTo>
                    <a:pt x="7620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20" y="435610"/>
                  </a:lnTo>
                  <a:lnTo>
                    <a:pt x="7620" y="429387"/>
                  </a:lnTo>
                  <a:close/>
                </a:path>
                <a:path w="7620" h="452120">
                  <a:moveTo>
                    <a:pt x="7620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20" y="429260"/>
                  </a:lnTo>
                  <a:lnTo>
                    <a:pt x="7620" y="423037"/>
                  </a:lnTo>
                  <a:close/>
                </a:path>
                <a:path w="7620" h="452120">
                  <a:moveTo>
                    <a:pt x="762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20" y="422910"/>
                  </a:lnTo>
                  <a:lnTo>
                    <a:pt x="7620" y="416687"/>
                  </a:lnTo>
                  <a:close/>
                </a:path>
                <a:path w="7620" h="452120">
                  <a:moveTo>
                    <a:pt x="762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20" y="416560"/>
                  </a:lnTo>
                  <a:lnTo>
                    <a:pt x="7620" y="410337"/>
                  </a:lnTo>
                  <a:close/>
                </a:path>
                <a:path w="7620" h="452120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20" y="410210"/>
                  </a:lnTo>
                  <a:lnTo>
                    <a:pt x="7620" y="403987"/>
                  </a:lnTo>
                  <a:close/>
                </a:path>
                <a:path w="7620" h="452120">
                  <a:moveTo>
                    <a:pt x="762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397637"/>
                  </a:lnTo>
                  <a:close/>
                </a:path>
                <a:path w="7620" h="452120">
                  <a:moveTo>
                    <a:pt x="7620" y="390017"/>
                  </a:moveTo>
                  <a:lnTo>
                    <a:pt x="0" y="390017"/>
                  </a:lnTo>
                  <a:lnTo>
                    <a:pt x="0" y="397510"/>
                  </a:lnTo>
                  <a:lnTo>
                    <a:pt x="7620" y="397510"/>
                  </a:lnTo>
                  <a:lnTo>
                    <a:pt x="7620" y="390017"/>
                  </a:lnTo>
                  <a:close/>
                </a:path>
                <a:path w="7620" h="452120">
                  <a:moveTo>
                    <a:pt x="7620" y="384937"/>
                  </a:moveTo>
                  <a:lnTo>
                    <a:pt x="0" y="384937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4937"/>
                  </a:lnTo>
                  <a:close/>
                </a:path>
                <a:path w="7620" h="452120">
                  <a:moveTo>
                    <a:pt x="7620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20" y="384810"/>
                  </a:lnTo>
                  <a:lnTo>
                    <a:pt x="7620" y="378587"/>
                  </a:lnTo>
                  <a:close/>
                </a:path>
                <a:path w="7620" h="452120">
                  <a:moveTo>
                    <a:pt x="7620" y="370967"/>
                  </a:moveTo>
                  <a:lnTo>
                    <a:pt x="0" y="370967"/>
                  </a:lnTo>
                  <a:lnTo>
                    <a:pt x="0" y="378460"/>
                  </a:lnTo>
                  <a:lnTo>
                    <a:pt x="7620" y="378460"/>
                  </a:lnTo>
                  <a:lnTo>
                    <a:pt x="7620" y="370967"/>
                  </a:lnTo>
                  <a:close/>
                </a:path>
              </a:pathLst>
            </a:custGeom>
            <a:solidFill>
              <a:srgbClr val="70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4173219" y="5668010"/>
              <a:ext cx="7620" cy="456565"/>
            </a:xfrm>
            <a:custGeom>
              <a:avLst/>
              <a:gdLst/>
              <a:ahLst/>
              <a:cxnLst/>
              <a:rect l="l" t="t" r="r" b="b"/>
              <a:pathLst>
                <a:path w="7620" h="456564">
                  <a:moveTo>
                    <a:pt x="635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1269"/>
                  </a:lnTo>
                  <a:lnTo>
                    <a:pt x="6350" y="1269"/>
                  </a:lnTo>
                  <a:lnTo>
                    <a:pt x="6350" y="0"/>
                  </a:lnTo>
                  <a:close/>
                </a:path>
                <a:path w="7620" h="456564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56564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56564">
                  <a:moveTo>
                    <a:pt x="7620" y="10160"/>
                  </a:moveTo>
                  <a:lnTo>
                    <a:pt x="0" y="10160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60"/>
                  </a:lnTo>
                  <a:close/>
                </a:path>
                <a:path w="7620" h="456564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56564">
                  <a:moveTo>
                    <a:pt x="762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09"/>
                  </a:lnTo>
                  <a:close/>
                </a:path>
                <a:path w="7620" h="456564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56564">
                  <a:moveTo>
                    <a:pt x="7620" y="22860"/>
                  </a:moveTo>
                  <a:lnTo>
                    <a:pt x="0" y="22860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60"/>
                  </a:lnTo>
                  <a:close/>
                </a:path>
                <a:path w="7620" h="456564">
                  <a:moveTo>
                    <a:pt x="7620" y="25400"/>
                  </a:moveTo>
                  <a:lnTo>
                    <a:pt x="0" y="25400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5400"/>
                  </a:lnTo>
                  <a:close/>
                </a:path>
                <a:path w="7620" h="456564">
                  <a:moveTo>
                    <a:pt x="762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1750"/>
                  </a:lnTo>
                  <a:close/>
                </a:path>
                <a:path w="7620" h="456564">
                  <a:moveTo>
                    <a:pt x="762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5559"/>
                  </a:lnTo>
                  <a:close/>
                </a:path>
                <a:path w="7620" h="456564">
                  <a:moveTo>
                    <a:pt x="7620" y="38100"/>
                  </a:moveTo>
                  <a:lnTo>
                    <a:pt x="0" y="3810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38100"/>
                  </a:lnTo>
                  <a:close/>
                </a:path>
                <a:path w="7620" h="456564">
                  <a:moveTo>
                    <a:pt x="762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8259"/>
                  </a:lnTo>
                  <a:close/>
                </a:path>
                <a:path w="7620" h="456564">
                  <a:moveTo>
                    <a:pt x="7620" y="50800"/>
                  </a:moveTo>
                  <a:lnTo>
                    <a:pt x="0" y="50800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0800"/>
                  </a:lnTo>
                  <a:close/>
                </a:path>
                <a:path w="7620" h="456564">
                  <a:moveTo>
                    <a:pt x="762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7150"/>
                  </a:lnTo>
                  <a:close/>
                </a:path>
                <a:path w="7620" h="456564">
                  <a:moveTo>
                    <a:pt x="7620" y="60959"/>
                  </a:moveTo>
                  <a:lnTo>
                    <a:pt x="0" y="60959"/>
                  </a:lnTo>
                  <a:lnTo>
                    <a:pt x="0" y="80009"/>
                  </a:lnTo>
                  <a:lnTo>
                    <a:pt x="7620" y="80009"/>
                  </a:lnTo>
                  <a:lnTo>
                    <a:pt x="7620" y="60959"/>
                  </a:lnTo>
                  <a:close/>
                </a:path>
                <a:path w="7620" h="456564">
                  <a:moveTo>
                    <a:pt x="7620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80009"/>
                  </a:lnTo>
                  <a:close/>
                </a:path>
                <a:path w="7620" h="456564">
                  <a:moveTo>
                    <a:pt x="762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82550"/>
                  </a:lnTo>
                  <a:close/>
                </a:path>
                <a:path w="7620" h="456564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456564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456564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456564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456564">
                  <a:moveTo>
                    <a:pt x="7620" y="99059"/>
                  </a:moveTo>
                  <a:lnTo>
                    <a:pt x="0" y="99059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99059"/>
                  </a:lnTo>
                  <a:close/>
                </a:path>
                <a:path w="7620" h="456564">
                  <a:moveTo>
                    <a:pt x="7620" y="105409"/>
                  </a:moveTo>
                  <a:lnTo>
                    <a:pt x="0" y="105409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05409"/>
                  </a:lnTo>
                  <a:close/>
                </a:path>
                <a:path w="7620" h="456564">
                  <a:moveTo>
                    <a:pt x="7620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1759"/>
                  </a:lnTo>
                  <a:close/>
                </a:path>
                <a:path w="7620" h="456564">
                  <a:moveTo>
                    <a:pt x="7620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14300"/>
                  </a:lnTo>
                  <a:close/>
                </a:path>
                <a:path w="7620" h="456564">
                  <a:moveTo>
                    <a:pt x="762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456564">
                  <a:moveTo>
                    <a:pt x="762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0650"/>
                  </a:lnTo>
                  <a:close/>
                </a:path>
                <a:path w="7620" h="456564">
                  <a:moveTo>
                    <a:pt x="2539" y="124459"/>
                  </a:moveTo>
                  <a:lnTo>
                    <a:pt x="0" y="124459"/>
                  </a:lnTo>
                  <a:lnTo>
                    <a:pt x="0" y="125729"/>
                  </a:lnTo>
                  <a:lnTo>
                    <a:pt x="2539" y="125729"/>
                  </a:lnTo>
                  <a:lnTo>
                    <a:pt x="2539" y="124459"/>
                  </a:lnTo>
                  <a:close/>
                </a:path>
                <a:path w="7620" h="456564">
                  <a:moveTo>
                    <a:pt x="1270" y="170179"/>
                  </a:moveTo>
                  <a:lnTo>
                    <a:pt x="0" y="170179"/>
                  </a:lnTo>
                  <a:lnTo>
                    <a:pt x="0" y="171449"/>
                  </a:lnTo>
                  <a:lnTo>
                    <a:pt x="1270" y="171449"/>
                  </a:lnTo>
                  <a:lnTo>
                    <a:pt x="1270" y="170179"/>
                  </a:lnTo>
                  <a:close/>
                </a:path>
                <a:path w="7620" h="456564">
                  <a:moveTo>
                    <a:pt x="381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3989"/>
                  </a:lnTo>
                  <a:lnTo>
                    <a:pt x="6350" y="173989"/>
                  </a:lnTo>
                  <a:lnTo>
                    <a:pt x="6350" y="172719"/>
                  </a:lnTo>
                  <a:lnTo>
                    <a:pt x="3810" y="172719"/>
                  </a:lnTo>
                  <a:lnTo>
                    <a:pt x="3810" y="171450"/>
                  </a:lnTo>
                  <a:close/>
                </a:path>
                <a:path w="7620" h="456564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56564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56564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56564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56564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56564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56564">
                  <a:moveTo>
                    <a:pt x="762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4309"/>
                  </a:lnTo>
                  <a:close/>
                </a:path>
                <a:path w="7620" h="456564">
                  <a:moveTo>
                    <a:pt x="762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56564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56564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56564">
                  <a:moveTo>
                    <a:pt x="7620" y="207009"/>
                  </a:moveTo>
                  <a:lnTo>
                    <a:pt x="0" y="207009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7009"/>
                  </a:lnTo>
                  <a:close/>
                </a:path>
                <a:path w="7620" h="456564">
                  <a:moveTo>
                    <a:pt x="7620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3359"/>
                  </a:lnTo>
                  <a:close/>
                </a:path>
                <a:path w="7620" h="456564">
                  <a:moveTo>
                    <a:pt x="7620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5900"/>
                  </a:lnTo>
                  <a:close/>
                </a:path>
                <a:path w="7620" h="456564">
                  <a:moveTo>
                    <a:pt x="7620" y="219709"/>
                  </a:moveTo>
                  <a:lnTo>
                    <a:pt x="0" y="219709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19709"/>
                  </a:lnTo>
                  <a:close/>
                </a:path>
                <a:path w="7620" h="456564">
                  <a:moveTo>
                    <a:pt x="7620" y="226059"/>
                  </a:moveTo>
                  <a:lnTo>
                    <a:pt x="0" y="22605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26059"/>
                  </a:lnTo>
                  <a:close/>
                </a:path>
                <a:path w="7620" h="456564">
                  <a:moveTo>
                    <a:pt x="7620" y="234950"/>
                  </a:moveTo>
                  <a:lnTo>
                    <a:pt x="0" y="234950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4950"/>
                  </a:lnTo>
                  <a:close/>
                </a:path>
                <a:path w="7620" h="456564">
                  <a:moveTo>
                    <a:pt x="7620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8759"/>
                  </a:lnTo>
                  <a:close/>
                </a:path>
                <a:path w="7620" h="456564">
                  <a:moveTo>
                    <a:pt x="7620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41300"/>
                  </a:lnTo>
                  <a:close/>
                </a:path>
                <a:path w="7620" h="456564">
                  <a:moveTo>
                    <a:pt x="762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5109"/>
                  </a:lnTo>
                  <a:close/>
                </a:path>
                <a:path w="7620" h="456564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56564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56564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56564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56564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56564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56564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56564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56564">
                  <a:moveTo>
                    <a:pt x="762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56564">
                  <a:moveTo>
                    <a:pt x="762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6859"/>
                  </a:lnTo>
                  <a:close/>
                </a:path>
                <a:path w="7620" h="456564">
                  <a:moveTo>
                    <a:pt x="762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79400"/>
                  </a:lnTo>
                  <a:close/>
                </a:path>
                <a:path w="7620" h="456564">
                  <a:moveTo>
                    <a:pt x="762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3209"/>
                  </a:lnTo>
                  <a:close/>
                </a:path>
                <a:path w="7620" h="456564">
                  <a:moveTo>
                    <a:pt x="762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5750"/>
                  </a:lnTo>
                  <a:close/>
                </a:path>
                <a:path w="7620" h="456564">
                  <a:moveTo>
                    <a:pt x="762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9559"/>
                  </a:lnTo>
                  <a:close/>
                </a:path>
                <a:path w="7620" h="456564">
                  <a:moveTo>
                    <a:pt x="762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2100"/>
                  </a:lnTo>
                  <a:close/>
                </a:path>
                <a:path w="7620" h="456564">
                  <a:moveTo>
                    <a:pt x="7620" y="295909"/>
                  </a:moveTo>
                  <a:lnTo>
                    <a:pt x="0" y="295909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295909"/>
                  </a:lnTo>
                  <a:close/>
                </a:path>
                <a:path w="7620" h="456564">
                  <a:moveTo>
                    <a:pt x="7620" y="308609"/>
                  </a:moveTo>
                  <a:lnTo>
                    <a:pt x="0" y="308609"/>
                  </a:lnTo>
                  <a:lnTo>
                    <a:pt x="0" y="314959"/>
                  </a:lnTo>
                  <a:lnTo>
                    <a:pt x="7620" y="314959"/>
                  </a:lnTo>
                  <a:lnTo>
                    <a:pt x="7620" y="308609"/>
                  </a:lnTo>
                  <a:close/>
                </a:path>
                <a:path w="7620" h="456564">
                  <a:moveTo>
                    <a:pt x="7620" y="314959"/>
                  </a:moveTo>
                  <a:lnTo>
                    <a:pt x="0" y="31495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4959"/>
                  </a:lnTo>
                  <a:close/>
                </a:path>
                <a:path w="7620" h="456564">
                  <a:moveTo>
                    <a:pt x="7620" y="317500"/>
                  </a:moveTo>
                  <a:lnTo>
                    <a:pt x="0" y="317500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7500"/>
                  </a:lnTo>
                  <a:close/>
                </a:path>
                <a:path w="7620" h="456564">
                  <a:moveTo>
                    <a:pt x="7620" y="321309"/>
                  </a:moveTo>
                  <a:lnTo>
                    <a:pt x="0" y="32130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21309"/>
                  </a:lnTo>
                  <a:close/>
                </a:path>
                <a:path w="7620" h="456564">
                  <a:moveTo>
                    <a:pt x="7620" y="323850"/>
                  </a:moveTo>
                  <a:lnTo>
                    <a:pt x="0" y="323850"/>
                  </a:lnTo>
                  <a:lnTo>
                    <a:pt x="0" y="327659"/>
                  </a:lnTo>
                  <a:lnTo>
                    <a:pt x="7620" y="327659"/>
                  </a:lnTo>
                  <a:lnTo>
                    <a:pt x="7620" y="323850"/>
                  </a:lnTo>
                  <a:close/>
                </a:path>
                <a:path w="7620" h="456564">
                  <a:moveTo>
                    <a:pt x="7620" y="327659"/>
                  </a:moveTo>
                  <a:lnTo>
                    <a:pt x="0" y="327659"/>
                  </a:lnTo>
                  <a:lnTo>
                    <a:pt x="0" y="334009"/>
                  </a:lnTo>
                  <a:lnTo>
                    <a:pt x="7620" y="334009"/>
                  </a:lnTo>
                  <a:lnTo>
                    <a:pt x="7620" y="327659"/>
                  </a:lnTo>
                  <a:close/>
                </a:path>
                <a:path w="7620" h="456564">
                  <a:moveTo>
                    <a:pt x="7620" y="334009"/>
                  </a:moveTo>
                  <a:lnTo>
                    <a:pt x="0" y="334009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4009"/>
                  </a:lnTo>
                  <a:close/>
                </a:path>
                <a:path w="7620" h="456564">
                  <a:moveTo>
                    <a:pt x="7620" y="340359"/>
                  </a:moveTo>
                  <a:lnTo>
                    <a:pt x="0" y="34035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0359"/>
                  </a:lnTo>
                  <a:close/>
                </a:path>
                <a:path w="7620" h="456564">
                  <a:moveTo>
                    <a:pt x="7620" y="349250"/>
                  </a:moveTo>
                  <a:lnTo>
                    <a:pt x="0" y="349250"/>
                  </a:lnTo>
                  <a:lnTo>
                    <a:pt x="0" y="353059"/>
                  </a:lnTo>
                  <a:lnTo>
                    <a:pt x="7620" y="353059"/>
                  </a:lnTo>
                  <a:lnTo>
                    <a:pt x="7620" y="349250"/>
                  </a:lnTo>
                  <a:close/>
                </a:path>
                <a:path w="7620" h="456564">
                  <a:moveTo>
                    <a:pt x="7620" y="353059"/>
                  </a:moveTo>
                  <a:lnTo>
                    <a:pt x="0" y="353059"/>
                  </a:lnTo>
                  <a:lnTo>
                    <a:pt x="0" y="359409"/>
                  </a:lnTo>
                  <a:lnTo>
                    <a:pt x="7620" y="359409"/>
                  </a:lnTo>
                  <a:lnTo>
                    <a:pt x="7620" y="353059"/>
                  </a:lnTo>
                  <a:close/>
                </a:path>
                <a:path w="7620" h="456564">
                  <a:moveTo>
                    <a:pt x="7620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9409"/>
                  </a:lnTo>
                  <a:close/>
                </a:path>
                <a:path w="7620" h="456564">
                  <a:moveTo>
                    <a:pt x="7620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61950"/>
                  </a:lnTo>
                  <a:close/>
                </a:path>
                <a:path w="7620" h="456564">
                  <a:moveTo>
                    <a:pt x="762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56564">
                  <a:moveTo>
                    <a:pt x="762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56564">
                  <a:moveTo>
                    <a:pt x="7620" y="449706"/>
                  </a:moveTo>
                  <a:lnTo>
                    <a:pt x="0" y="449706"/>
                  </a:lnTo>
                  <a:lnTo>
                    <a:pt x="0" y="456056"/>
                  </a:lnTo>
                  <a:lnTo>
                    <a:pt x="5080" y="456056"/>
                  </a:lnTo>
                  <a:lnTo>
                    <a:pt x="5080" y="454786"/>
                  </a:lnTo>
                  <a:lnTo>
                    <a:pt x="7620" y="454786"/>
                  </a:lnTo>
                  <a:lnTo>
                    <a:pt x="7620" y="449706"/>
                  </a:lnTo>
                  <a:close/>
                </a:path>
                <a:path w="7620" h="456564">
                  <a:moveTo>
                    <a:pt x="762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7620" y="449579"/>
                  </a:lnTo>
                  <a:lnTo>
                    <a:pt x="7620" y="443356"/>
                  </a:lnTo>
                  <a:close/>
                </a:path>
                <a:path w="7620" h="456564">
                  <a:moveTo>
                    <a:pt x="7620" y="437006"/>
                  </a:moveTo>
                  <a:lnTo>
                    <a:pt x="0" y="437006"/>
                  </a:lnTo>
                  <a:lnTo>
                    <a:pt x="0" y="443230"/>
                  </a:lnTo>
                  <a:lnTo>
                    <a:pt x="7620" y="443230"/>
                  </a:lnTo>
                  <a:lnTo>
                    <a:pt x="7620" y="437006"/>
                  </a:lnTo>
                  <a:close/>
                </a:path>
                <a:path w="7620" h="456564">
                  <a:moveTo>
                    <a:pt x="762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20" y="436879"/>
                  </a:lnTo>
                  <a:lnTo>
                    <a:pt x="7620" y="430656"/>
                  </a:lnTo>
                  <a:close/>
                </a:path>
                <a:path w="7620" h="456564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56564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56564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56564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56564">
                  <a:moveTo>
                    <a:pt x="7620" y="398906"/>
                  </a:moveTo>
                  <a:lnTo>
                    <a:pt x="0" y="39890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8906"/>
                  </a:lnTo>
                  <a:close/>
                </a:path>
                <a:path w="7620" h="456564">
                  <a:moveTo>
                    <a:pt x="7620" y="391286"/>
                  </a:moveTo>
                  <a:lnTo>
                    <a:pt x="0" y="391286"/>
                  </a:lnTo>
                  <a:lnTo>
                    <a:pt x="0" y="398779"/>
                  </a:lnTo>
                  <a:lnTo>
                    <a:pt x="7620" y="398779"/>
                  </a:lnTo>
                  <a:lnTo>
                    <a:pt x="7620" y="391286"/>
                  </a:lnTo>
                  <a:close/>
                </a:path>
                <a:path w="7620" h="456564">
                  <a:moveTo>
                    <a:pt x="7620" y="386206"/>
                  </a:moveTo>
                  <a:lnTo>
                    <a:pt x="0" y="386206"/>
                  </a:lnTo>
                  <a:lnTo>
                    <a:pt x="0" y="391159"/>
                  </a:lnTo>
                  <a:lnTo>
                    <a:pt x="7620" y="391159"/>
                  </a:lnTo>
                  <a:lnTo>
                    <a:pt x="7620" y="386206"/>
                  </a:lnTo>
                  <a:close/>
                </a:path>
                <a:path w="7620" h="456564">
                  <a:moveTo>
                    <a:pt x="7620" y="379856"/>
                  </a:moveTo>
                  <a:lnTo>
                    <a:pt x="0" y="37985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9856"/>
                  </a:lnTo>
                  <a:close/>
                </a:path>
                <a:path w="7620" h="456564">
                  <a:moveTo>
                    <a:pt x="7620" y="372236"/>
                  </a:moveTo>
                  <a:lnTo>
                    <a:pt x="0" y="372236"/>
                  </a:lnTo>
                  <a:lnTo>
                    <a:pt x="0" y="379729"/>
                  </a:lnTo>
                  <a:lnTo>
                    <a:pt x="7620" y="379729"/>
                  </a:lnTo>
                  <a:lnTo>
                    <a:pt x="7620" y="372236"/>
                  </a:lnTo>
                  <a:close/>
                </a:path>
              </a:pathLst>
            </a:custGeom>
            <a:solidFill>
              <a:srgbClr val="6D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4166869" y="5665470"/>
              <a:ext cx="6350" cy="461009"/>
            </a:xfrm>
            <a:custGeom>
              <a:avLst/>
              <a:gdLst/>
              <a:ahLst/>
              <a:cxnLst/>
              <a:rect l="l" t="t" r="r" b="b"/>
              <a:pathLst>
                <a:path w="6350" h="461010">
                  <a:moveTo>
                    <a:pt x="381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6350" y="2539"/>
                  </a:lnTo>
                  <a:lnTo>
                    <a:pt x="6350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6350" h="461010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2539"/>
                  </a:lnTo>
                  <a:close/>
                </a:path>
                <a:path w="6350" h="461010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61010">
                  <a:moveTo>
                    <a:pt x="635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8889"/>
                  </a:lnTo>
                  <a:close/>
                </a:path>
                <a:path w="6350" h="461010">
                  <a:moveTo>
                    <a:pt x="6350" y="12700"/>
                  </a:moveTo>
                  <a:lnTo>
                    <a:pt x="0" y="12700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12700"/>
                  </a:lnTo>
                  <a:close/>
                </a:path>
                <a:path w="6350" h="461010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61010">
                  <a:moveTo>
                    <a:pt x="635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49"/>
                  </a:lnTo>
                  <a:close/>
                </a:path>
                <a:path w="6350" h="461010">
                  <a:moveTo>
                    <a:pt x="635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1589"/>
                  </a:lnTo>
                  <a:close/>
                </a:path>
                <a:path w="6350" h="461010">
                  <a:moveTo>
                    <a:pt x="6350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6350" y="27939"/>
                  </a:lnTo>
                  <a:lnTo>
                    <a:pt x="6350" y="25400"/>
                  </a:lnTo>
                  <a:close/>
                </a:path>
                <a:path w="6350" h="461010">
                  <a:moveTo>
                    <a:pt x="6350" y="27939"/>
                  </a:moveTo>
                  <a:lnTo>
                    <a:pt x="0" y="27939"/>
                  </a:lnTo>
                  <a:lnTo>
                    <a:pt x="0" y="34289"/>
                  </a:lnTo>
                  <a:lnTo>
                    <a:pt x="6350" y="34289"/>
                  </a:lnTo>
                  <a:lnTo>
                    <a:pt x="6350" y="27939"/>
                  </a:lnTo>
                  <a:close/>
                </a:path>
                <a:path w="6350" h="461010">
                  <a:moveTo>
                    <a:pt x="635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4289"/>
                  </a:lnTo>
                  <a:close/>
                </a:path>
                <a:path w="6350" h="461010">
                  <a:moveTo>
                    <a:pt x="635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8099"/>
                  </a:lnTo>
                  <a:close/>
                </a:path>
                <a:path w="6350" h="461010">
                  <a:moveTo>
                    <a:pt x="6350" y="40639"/>
                  </a:moveTo>
                  <a:lnTo>
                    <a:pt x="0" y="4063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0639"/>
                  </a:lnTo>
                  <a:close/>
                </a:path>
                <a:path w="6350" h="461010">
                  <a:moveTo>
                    <a:pt x="635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6350" y="53339"/>
                  </a:lnTo>
                  <a:lnTo>
                    <a:pt x="6350" y="50799"/>
                  </a:lnTo>
                  <a:close/>
                </a:path>
                <a:path w="6350" h="461010">
                  <a:moveTo>
                    <a:pt x="6350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6350" y="59689"/>
                  </a:lnTo>
                  <a:lnTo>
                    <a:pt x="6350" y="53339"/>
                  </a:lnTo>
                  <a:close/>
                </a:path>
                <a:path w="6350" h="461010">
                  <a:moveTo>
                    <a:pt x="635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59689"/>
                  </a:lnTo>
                  <a:close/>
                </a:path>
                <a:path w="6350" h="461010">
                  <a:moveTo>
                    <a:pt x="6350" y="63499"/>
                  </a:moveTo>
                  <a:lnTo>
                    <a:pt x="0" y="63499"/>
                  </a:lnTo>
                  <a:lnTo>
                    <a:pt x="0" y="82549"/>
                  </a:lnTo>
                  <a:lnTo>
                    <a:pt x="6350" y="82549"/>
                  </a:lnTo>
                  <a:lnTo>
                    <a:pt x="6350" y="63499"/>
                  </a:lnTo>
                  <a:close/>
                </a:path>
                <a:path w="6350" h="461010">
                  <a:moveTo>
                    <a:pt x="635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6350" y="85089"/>
                  </a:lnTo>
                  <a:lnTo>
                    <a:pt x="6350" y="82549"/>
                  </a:lnTo>
                  <a:close/>
                </a:path>
                <a:path w="6350" h="461010">
                  <a:moveTo>
                    <a:pt x="635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5089"/>
                  </a:lnTo>
                  <a:close/>
                </a:path>
                <a:path w="6350" h="461010">
                  <a:moveTo>
                    <a:pt x="635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6350" y="91439"/>
                  </a:lnTo>
                  <a:lnTo>
                    <a:pt x="6350" y="88899"/>
                  </a:lnTo>
                  <a:close/>
                </a:path>
                <a:path w="6350" h="461010">
                  <a:moveTo>
                    <a:pt x="635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91439"/>
                  </a:lnTo>
                  <a:close/>
                </a:path>
                <a:path w="6350" h="461010">
                  <a:moveTo>
                    <a:pt x="635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6350" y="97789"/>
                  </a:lnTo>
                  <a:lnTo>
                    <a:pt x="6350" y="95249"/>
                  </a:lnTo>
                  <a:close/>
                </a:path>
                <a:path w="6350" h="461010">
                  <a:moveTo>
                    <a:pt x="635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7789"/>
                  </a:lnTo>
                  <a:close/>
                </a:path>
                <a:path w="6350" h="461010">
                  <a:moveTo>
                    <a:pt x="6350" y="101599"/>
                  </a:moveTo>
                  <a:lnTo>
                    <a:pt x="0" y="101599"/>
                  </a:lnTo>
                  <a:lnTo>
                    <a:pt x="0" y="107949"/>
                  </a:lnTo>
                  <a:lnTo>
                    <a:pt x="6350" y="107949"/>
                  </a:lnTo>
                  <a:lnTo>
                    <a:pt x="6350" y="101599"/>
                  </a:lnTo>
                  <a:close/>
                </a:path>
                <a:path w="6350" h="461010">
                  <a:moveTo>
                    <a:pt x="6350" y="107949"/>
                  </a:moveTo>
                  <a:lnTo>
                    <a:pt x="0" y="107949"/>
                  </a:lnTo>
                  <a:lnTo>
                    <a:pt x="0" y="114299"/>
                  </a:lnTo>
                  <a:lnTo>
                    <a:pt x="6350" y="114299"/>
                  </a:lnTo>
                  <a:lnTo>
                    <a:pt x="6350" y="107949"/>
                  </a:lnTo>
                  <a:close/>
                </a:path>
                <a:path w="6350" h="461010">
                  <a:moveTo>
                    <a:pt x="635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6350" y="116839"/>
                  </a:lnTo>
                  <a:lnTo>
                    <a:pt x="6350" y="114299"/>
                  </a:lnTo>
                  <a:close/>
                </a:path>
                <a:path w="6350" h="461010">
                  <a:moveTo>
                    <a:pt x="635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6350" y="120649"/>
                  </a:lnTo>
                  <a:lnTo>
                    <a:pt x="6350" y="116839"/>
                  </a:lnTo>
                  <a:close/>
                </a:path>
                <a:path w="6350" h="461010">
                  <a:moveTo>
                    <a:pt x="6350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6350" y="123189"/>
                  </a:lnTo>
                  <a:lnTo>
                    <a:pt x="6350" y="120649"/>
                  </a:lnTo>
                  <a:close/>
                </a:path>
                <a:path w="6350" h="461010">
                  <a:moveTo>
                    <a:pt x="635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6350" y="126999"/>
                  </a:lnTo>
                  <a:lnTo>
                    <a:pt x="6350" y="123189"/>
                  </a:lnTo>
                  <a:close/>
                </a:path>
                <a:path w="6350" h="461010">
                  <a:moveTo>
                    <a:pt x="635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1269" y="129539"/>
                  </a:lnTo>
                  <a:lnTo>
                    <a:pt x="1269" y="128269"/>
                  </a:lnTo>
                  <a:lnTo>
                    <a:pt x="6350" y="128269"/>
                  </a:lnTo>
                  <a:lnTo>
                    <a:pt x="6350" y="126999"/>
                  </a:lnTo>
                  <a:close/>
                </a:path>
                <a:path w="6350" h="461010">
                  <a:moveTo>
                    <a:pt x="126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6350" y="173989"/>
                  </a:lnTo>
                  <a:lnTo>
                    <a:pt x="6350" y="172719"/>
                  </a:lnTo>
                  <a:lnTo>
                    <a:pt x="1269" y="172719"/>
                  </a:lnTo>
                  <a:lnTo>
                    <a:pt x="1269" y="171449"/>
                  </a:lnTo>
                  <a:close/>
                </a:path>
                <a:path w="6350" h="461010">
                  <a:moveTo>
                    <a:pt x="635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3989"/>
                  </a:lnTo>
                  <a:close/>
                </a:path>
                <a:path w="6350" h="461010">
                  <a:moveTo>
                    <a:pt x="635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6350" y="180339"/>
                  </a:lnTo>
                  <a:lnTo>
                    <a:pt x="6350" y="177799"/>
                  </a:lnTo>
                  <a:close/>
                </a:path>
                <a:path w="6350" h="461010">
                  <a:moveTo>
                    <a:pt x="635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0339"/>
                  </a:lnTo>
                  <a:close/>
                </a:path>
                <a:path w="6350" h="461010">
                  <a:moveTo>
                    <a:pt x="635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6350" y="186689"/>
                  </a:lnTo>
                  <a:lnTo>
                    <a:pt x="6350" y="184149"/>
                  </a:lnTo>
                  <a:close/>
                </a:path>
                <a:path w="6350" h="461010">
                  <a:moveTo>
                    <a:pt x="635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6689"/>
                  </a:lnTo>
                  <a:close/>
                </a:path>
                <a:path w="6350" h="461010">
                  <a:moveTo>
                    <a:pt x="635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6350" y="193039"/>
                  </a:lnTo>
                  <a:lnTo>
                    <a:pt x="6350" y="190499"/>
                  </a:lnTo>
                  <a:close/>
                </a:path>
                <a:path w="6350" h="461010">
                  <a:moveTo>
                    <a:pt x="635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3039"/>
                  </a:lnTo>
                  <a:close/>
                </a:path>
                <a:path w="6350" h="461010">
                  <a:moveTo>
                    <a:pt x="635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6350" y="199389"/>
                  </a:lnTo>
                  <a:lnTo>
                    <a:pt x="6350" y="196849"/>
                  </a:lnTo>
                  <a:close/>
                </a:path>
                <a:path w="6350" h="461010">
                  <a:moveTo>
                    <a:pt x="635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199389"/>
                  </a:lnTo>
                  <a:close/>
                </a:path>
                <a:path w="6350" h="461010">
                  <a:moveTo>
                    <a:pt x="635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6350" y="205739"/>
                  </a:lnTo>
                  <a:lnTo>
                    <a:pt x="6350" y="203199"/>
                  </a:lnTo>
                  <a:close/>
                </a:path>
                <a:path w="6350" h="461010">
                  <a:moveTo>
                    <a:pt x="635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5739"/>
                  </a:lnTo>
                  <a:close/>
                </a:path>
                <a:path w="6350" h="461010">
                  <a:moveTo>
                    <a:pt x="6350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09549"/>
                  </a:lnTo>
                  <a:close/>
                </a:path>
                <a:path w="6350" h="461010">
                  <a:moveTo>
                    <a:pt x="635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6350" y="218439"/>
                  </a:lnTo>
                  <a:lnTo>
                    <a:pt x="6350" y="215899"/>
                  </a:lnTo>
                  <a:close/>
                </a:path>
                <a:path w="6350" h="461010">
                  <a:moveTo>
                    <a:pt x="635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8439"/>
                  </a:lnTo>
                  <a:close/>
                </a:path>
                <a:path w="6350" h="461010">
                  <a:moveTo>
                    <a:pt x="6350" y="222249"/>
                  </a:moveTo>
                  <a:lnTo>
                    <a:pt x="0" y="22224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2249"/>
                  </a:lnTo>
                  <a:close/>
                </a:path>
                <a:path w="6350" h="461010">
                  <a:moveTo>
                    <a:pt x="6350" y="228599"/>
                  </a:moveTo>
                  <a:lnTo>
                    <a:pt x="0" y="228599"/>
                  </a:lnTo>
                  <a:lnTo>
                    <a:pt x="0" y="237489"/>
                  </a:lnTo>
                  <a:lnTo>
                    <a:pt x="6350" y="237489"/>
                  </a:lnTo>
                  <a:lnTo>
                    <a:pt x="6350" y="228599"/>
                  </a:lnTo>
                  <a:close/>
                </a:path>
                <a:path w="6350" h="461010">
                  <a:moveTo>
                    <a:pt x="635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7489"/>
                  </a:lnTo>
                  <a:close/>
                </a:path>
                <a:path w="6350" h="461010">
                  <a:moveTo>
                    <a:pt x="635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6350" y="243839"/>
                  </a:lnTo>
                  <a:lnTo>
                    <a:pt x="6350" y="241299"/>
                  </a:lnTo>
                  <a:close/>
                </a:path>
                <a:path w="6350" h="461010">
                  <a:moveTo>
                    <a:pt x="635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3839"/>
                  </a:lnTo>
                  <a:close/>
                </a:path>
                <a:path w="6350" h="461010">
                  <a:moveTo>
                    <a:pt x="635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6350" y="250189"/>
                  </a:lnTo>
                  <a:lnTo>
                    <a:pt x="6350" y="247649"/>
                  </a:lnTo>
                  <a:close/>
                </a:path>
                <a:path w="6350" h="461010">
                  <a:moveTo>
                    <a:pt x="635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0189"/>
                  </a:lnTo>
                  <a:close/>
                </a:path>
                <a:path w="6350" h="461010">
                  <a:moveTo>
                    <a:pt x="635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6350" y="256539"/>
                  </a:lnTo>
                  <a:lnTo>
                    <a:pt x="6350" y="253999"/>
                  </a:lnTo>
                  <a:close/>
                </a:path>
                <a:path w="6350" h="461010">
                  <a:moveTo>
                    <a:pt x="635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6539"/>
                  </a:lnTo>
                  <a:close/>
                </a:path>
                <a:path w="6350" h="461010">
                  <a:moveTo>
                    <a:pt x="635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6350" y="262889"/>
                  </a:lnTo>
                  <a:lnTo>
                    <a:pt x="6350" y="260349"/>
                  </a:lnTo>
                  <a:close/>
                </a:path>
                <a:path w="6350" h="461010">
                  <a:moveTo>
                    <a:pt x="635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2889"/>
                  </a:lnTo>
                  <a:close/>
                </a:path>
                <a:path w="6350" h="461010">
                  <a:moveTo>
                    <a:pt x="635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6350" y="269239"/>
                  </a:lnTo>
                  <a:lnTo>
                    <a:pt x="6350" y="266699"/>
                  </a:lnTo>
                  <a:close/>
                </a:path>
                <a:path w="6350" h="461010">
                  <a:moveTo>
                    <a:pt x="635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69239"/>
                  </a:lnTo>
                  <a:close/>
                </a:path>
                <a:path w="6350" h="461010">
                  <a:moveTo>
                    <a:pt x="635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6350" y="275589"/>
                  </a:lnTo>
                  <a:lnTo>
                    <a:pt x="6350" y="273049"/>
                  </a:lnTo>
                  <a:close/>
                </a:path>
                <a:path w="6350" h="461010">
                  <a:moveTo>
                    <a:pt x="635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5589"/>
                  </a:lnTo>
                  <a:close/>
                </a:path>
                <a:path w="6350" h="461010">
                  <a:moveTo>
                    <a:pt x="635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6350" y="281939"/>
                  </a:lnTo>
                  <a:lnTo>
                    <a:pt x="6350" y="279399"/>
                  </a:lnTo>
                  <a:close/>
                </a:path>
                <a:path w="6350" h="461010">
                  <a:moveTo>
                    <a:pt x="635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1939"/>
                  </a:lnTo>
                  <a:close/>
                </a:path>
                <a:path w="6350" h="461010">
                  <a:moveTo>
                    <a:pt x="635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6350" y="288289"/>
                  </a:lnTo>
                  <a:lnTo>
                    <a:pt x="6350" y="285749"/>
                  </a:lnTo>
                  <a:close/>
                </a:path>
                <a:path w="6350" h="461010">
                  <a:moveTo>
                    <a:pt x="635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6350" y="292099"/>
                  </a:lnTo>
                  <a:lnTo>
                    <a:pt x="6350" y="288289"/>
                  </a:lnTo>
                  <a:close/>
                </a:path>
                <a:path w="6350" h="461010">
                  <a:moveTo>
                    <a:pt x="635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6350" y="294639"/>
                  </a:lnTo>
                  <a:lnTo>
                    <a:pt x="6350" y="292099"/>
                  </a:lnTo>
                  <a:close/>
                </a:path>
                <a:path w="6350" h="461010">
                  <a:moveTo>
                    <a:pt x="6350" y="294639"/>
                  </a:moveTo>
                  <a:lnTo>
                    <a:pt x="0" y="294639"/>
                  </a:lnTo>
                  <a:lnTo>
                    <a:pt x="0" y="298449"/>
                  </a:lnTo>
                  <a:lnTo>
                    <a:pt x="6350" y="298449"/>
                  </a:lnTo>
                  <a:lnTo>
                    <a:pt x="6350" y="294639"/>
                  </a:lnTo>
                  <a:close/>
                </a:path>
                <a:path w="6350" h="461010">
                  <a:moveTo>
                    <a:pt x="6350" y="298449"/>
                  </a:moveTo>
                  <a:lnTo>
                    <a:pt x="0" y="298449"/>
                  </a:lnTo>
                  <a:lnTo>
                    <a:pt x="0" y="311149"/>
                  </a:lnTo>
                  <a:lnTo>
                    <a:pt x="6350" y="311149"/>
                  </a:lnTo>
                  <a:lnTo>
                    <a:pt x="6350" y="298449"/>
                  </a:lnTo>
                  <a:close/>
                </a:path>
                <a:path w="6350" h="461010">
                  <a:moveTo>
                    <a:pt x="6350" y="311149"/>
                  </a:moveTo>
                  <a:lnTo>
                    <a:pt x="0" y="311149"/>
                  </a:lnTo>
                  <a:lnTo>
                    <a:pt x="0" y="317499"/>
                  </a:lnTo>
                  <a:lnTo>
                    <a:pt x="6350" y="317499"/>
                  </a:lnTo>
                  <a:lnTo>
                    <a:pt x="6350" y="311149"/>
                  </a:lnTo>
                  <a:close/>
                </a:path>
                <a:path w="6350" h="461010">
                  <a:moveTo>
                    <a:pt x="6350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6350" y="320039"/>
                  </a:lnTo>
                  <a:lnTo>
                    <a:pt x="6350" y="317499"/>
                  </a:lnTo>
                  <a:close/>
                </a:path>
                <a:path w="6350" h="461010">
                  <a:moveTo>
                    <a:pt x="6350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6350" y="323849"/>
                  </a:lnTo>
                  <a:lnTo>
                    <a:pt x="6350" y="320039"/>
                  </a:lnTo>
                  <a:close/>
                </a:path>
                <a:path w="6350" h="461010">
                  <a:moveTo>
                    <a:pt x="6350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6350" y="326389"/>
                  </a:lnTo>
                  <a:lnTo>
                    <a:pt x="6350" y="323849"/>
                  </a:lnTo>
                  <a:close/>
                </a:path>
                <a:path w="6350" h="461010">
                  <a:moveTo>
                    <a:pt x="6350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6350" y="330199"/>
                  </a:lnTo>
                  <a:lnTo>
                    <a:pt x="6350" y="326389"/>
                  </a:lnTo>
                  <a:close/>
                </a:path>
                <a:path w="6350" h="461010">
                  <a:moveTo>
                    <a:pt x="6350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6350" y="336549"/>
                  </a:lnTo>
                  <a:lnTo>
                    <a:pt x="6350" y="330199"/>
                  </a:lnTo>
                  <a:close/>
                </a:path>
                <a:path w="6350" h="461010">
                  <a:moveTo>
                    <a:pt x="6350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6350" y="342899"/>
                  </a:lnTo>
                  <a:lnTo>
                    <a:pt x="6350" y="336549"/>
                  </a:lnTo>
                  <a:close/>
                </a:path>
                <a:path w="6350" h="461010">
                  <a:moveTo>
                    <a:pt x="6350" y="342899"/>
                  </a:moveTo>
                  <a:lnTo>
                    <a:pt x="0" y="342899"/>
                  </a:lnTo>
                  <a:lnTo>
                    <a:pt x="0" y="351789"/>
                  </a:lnTo>
                  <a:lnTo>
                    <a:pt x="6350" y="351789"/>
                  </a:lnTo>
                  <a:lnTo>
                    <a:pt x="6350" y="342899"/>
                  </a:lnTo>
                  <a:close/>
                </a:path>
                <a:path w="6350" h="461010">
                  <a:moveTo>
                    <a:pt x="635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6350" y="355599"/>
                  </a:lnTo>
                  <a:lnTo>
                    <a:pt x="6350" y="351789"/>
                  </a:lnTo>
                  <a:close/>
                </a:path>
                <a:path w="6350" h="461010">
                  <a:moveTo>
                    <a:pt x="6350" y="355599"/>
                  </a:moveTo>
                  <a:lnTo>
                    <a:pt x="0" y="355599"/>
                  </a:lnTo>
                  <a:lnTo>
                    <a:pt x="0" y="361949"/>
                  </a:lnTo>
                  <a:lnTo>
                    <a:pt x="6350" y="361949"/>
                  </a:lnTo>
                  <a:lnTo>
                    <a:pt x="6350" y="355599"/>
                  </a:lnTo>
                  <a:close/>
                </a:path>
                <a:path w="6350" h="461010">
                  <a:moveTo>
                    <a:pt x="635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6350" y="364489"/>
                  </a:lnTo>
                  <a:lnTo>
                    <a:pt x="6350" y="361949"/>
                  </a:lnTo>
                  <a:close/>
                </a:path>
                <a:path w="6350" h="461010">
                  <a:moveTo>
                    <a:pt x="635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6350" y="368299"/>
                  </a:lnTo>
                  <a:lnTo>
                    <a:pt x="6350" y="364489"/>
                  </a:lnTo>
                  <a:close/>
                </a:path>
                <a:path w="6350" h="461010">
                  <a:moveTo>
                    <a:pt x="6350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6350" y="370839"/>
                  </a:lnTo>
                  <a:lnTo>
                    <a:pt x="6350" y="368299"/>
                  </a:lnTo>
                  <a:close/>
                </a:path>
                <a:path w="6350" h="461010">
                  <a:moveTo>
                    <a:pt x="6350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0839"/>
                  </a:lnTo>
                  <a:close/>
                </a:path>
                <a:path w="6350" h="461010">
                  <a:moveTo>
                    <a:pt x="6350" y="458596"/>
                  </a:moveTo>
                  <a:lnTo>
                    <a:pt x="0" y="458596"/>
                  </a:lnTo>
                  <a:lnTo>
                    <a:pt x="0" y="461009"/>
                  </a:lnTo>
                  <a:lnTo>
                    <a:pt x="3810" y="461009"/>
                  </a:lnTo>
                  <a:lnTo>
                    <a:pt x="3810" y="459739"/>
                  </a:lnTo>
                  <a:lnTo>
                    <a:pt x="6350" y="459739"/>
                  </a:lnTo>
                  <a:lnTo>
                    <a:pt x="6350" y="458596"/>
                  </a:lnTo>
                  <a:close/>
                </a:path>
                <a:path w="6350" h="461010">
                  <a:moveTo>
                    <a:pt x="635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6350" y="458469"/>
                  </a:lnTo>
                  <a:lnTo>
                    <a:pt x="6350" y="452246"/>
                  </a:lnTo>
                  <a:close/>
                </a:path>
                <a:path w="6350" h="461010">
                  <a:moveTo>
                    <a:pt x="635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6350" y="452119"/>
                  </a:lnTo>
                  <a:lnTo>
                    <a:pt x="6350" y="445896"/>
                  </a:lnTo>
                  <a:close/>
                </a:path>
                <a:path w="6350" h="461010">
                  <a:moveTo>
                    <a:pt x="635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6350" y="445769"/>
                  </a:lnTo>
                  <a:lnTo>
                    <a:pt x="6350" y="439546"/>
                  </a:lnTo>
                  <a:close/>
                </a:path>
                <a:path w="6350" h="461010">
                  <a:moveTo>
                    <a:pt x="635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6350" y="439419"/>
                  </a:lnTo>
                  <a:lnTo>
                    <a:pt x="6350" y="433196"/>
                  </a:lnTo>
                  <a:close/>
                </a:path>
                <a:path w="6350" h="461010">
                  <a:moveTo>
                    <a:pt x="635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6350" y="433069"/>
                  </a:lnTo>
                  <a:lnTo>
                    <a:pt x="6350" y="426846"/>
                  </a:lnTo>
                  <a:close/>
                </a:path>
                <a:path w="6350" h="461010">
                  <a:moveTo>
                    <a:pt x="635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6350" y="426719"/>
                  </a:lnTo>
                  <a:lnTo>
                    <a:pt x="6350" y="420496"/>
                  </a:lnTo>
                  <a:close/>
                </a:path>
                <a:path w="6350" h="461010">
                  <a:moveTo>
                    <a:pt x="635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6350" y="420369"/>
                  </a:lnTo>
                  <a:lnTo>
                    <a:pt x="6350" y="414146"/>
                  </a:lnTo>
                  <a:close/>
                </a:path>
                <a:path w="6350" h="461010">
                  <a:moveTo>
                    <a:pt x="635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6350" y="414019"/>
                  </a:lnTo>
                  <a:lnTo>
                    <a:pt x="6350" y="407796"/>
                  </a:lnTo>
                  <a:close/>
                </a:path>
                <a:path w="6350" h="461010">
                  <a:moveTo>
                    <a:pt x="635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6350" y="407669"/>
                  </a:lnTo>
                  <a:lnTo>
                    <a:pt x="6350" y="401446"/>
                  </a:lnTo>
                  <a:close/>
                </a:path>
                <a:path w="6350" h="461010">
                  <a:moveTo>
                    <a:pt x="6350" y="393826"/>
                  </a:moveTo>
                  <a:lnTo>
                    <a:pt x="0" y="393826"/>
                  </a:lnTo>
                  <a:lnTo>
                    <a:pt x="0" y="401319"/>
                  </a:lnTo>
                  <a:lnTo>
                    <a:pt x="6350" y="401319"/>
                  </a:lnTo>
                  <a:lnTo>
                    <a:pt x="6350" y="393826"/>
                  </a:lnTo>
                  <a:close/>
                </a:path>
                <a:path w="6350" h="461010">
                  <a:moveTo>
                    <a:pt x="6350" y="388746"/>
                  </a:moveTo>
                  <a:lnTo>
                    <a:pt x="0" y="388746"/>
                  </a:lnTo>
                  <a:lnTo>
                    <a:pt x="0" y="393699"/>
                  </a:lnTo>
                  <a:lnTo>
                    <a:pt x="6350" y="393699"/>
                  </a:lnTo>
                  <a:lnTo>
                    <a:pt x="6350" y="388746"/>
                  </a:lnTo>
                  <a:close/>
                </a:path>
                <a:path w="6350" h="461010">
                  <a:moveTo>
                    <a:pt x="635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6350" y="388619"/>
                  </a:lnTo>
                  <a:lnTo>
                    <a:pt x="6350" y="382396"/>
                  </a:lnTo>
                  <a:close/>
                </a:path>
                <a:path w="6350" h="461010">
                  <a:moveTo>
                    <a:pt x="6350" y="374776"/>
                  </a:moveTo>
                  <a:lnTo>
                    <a:pt x="0" y="374776"/>
                  </a:lnTo>
                  <a:lnTo>
                    <a:pt x="0" y="382269"/>
                  </a:lnTo>
                  <a:lnTo>
                    <a:pt x="6350" y="382269"/>
                  </a:lnTo>
                  <a:lnTo>
                    <a:pt x="6350" y="374776"/>
                  </a:lnTo>
                  <a:close/>
                </a:path>
              </a:pathLst>
            </a:custGeom>
            <a:solidFill>
              <a:srgbClr val="6A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4159249" y="5662930"/>
              <a:ext cx="7620" cy="466725"/>
            </a:xfrm>
            <a:custGeom>
              <a:avLst/>
              <a:gdLst/>
              <a:ahLst/>
              <a:cxnLst/>
              <a:rect l="l" t="t" r="r" b="b"/>
              <a:pathLst>
                <a:path w="7620" h="466725">
                  <a:moveTo>
                    <a:pt x="380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3809" y="1270"/>
                  </a:lnTo>
                  <a:lnTo>
                    <a:pt x="3809" y="0"/>
                  </a:lnTo>
                  <a:close/>
                </a:path>
                <a:path w="7620" h="466725">
                  <a:moveTo>
                    <a:pt x="762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close/>
                </a:path>
                <a:path w="7620" h="466725">
                  <a:moveTo>
                    <a:pt x="762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466725">
                  <a:moveTo>
                    <a:pt x="762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466725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66725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66725">
                  <a:moveTo>
                    <a:pt x="762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20" y="21590"/>
                  </a:lnTo>
                  <a:lnTo>
                    <a:pt x="7620" y="17780"/>
                  </a:lnTo>
                  <a:close/>
                </a:path>
                <a:path w="7620" h="466725">
                  <a:moveTo>
                    <a:pt x="762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1590"/>
                  </a:lnTo>
                  <a:close/>
                </a:path>
                <a:path w="7620" h="466725">
                  <a:moveTo>
                    <a:pt x="7620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20" y="27940"/>
                  </a:lnTo>
                  <a:lnTo>
                    <a:pt x="7620" y="24130"/>
                  </a:lnTo>
                  <a:close/>
                </a:path>
                <a:path w="7620" h="466725">
                  <a:moveTo>
                    <a:pt x="7620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7940"/>
                  </a:lnTo>
                  <a:close/>
                </a:path>
                <a:path w="7620" h="466725">
                  <a:moveTo>
                    <a:pt x="7620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0480"/>
                  </a:lnTo>
                  <a:close/>
                </a:path>
                <a:path w="7620" h="466725">
                  <a:moveTo>
                    <a:pt x="762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6830"/>
                  </a:lnTo>
                  <a:close/>
                </a:path>
                <a:path w="7620" h="466725">
                  <a:moveTo>
                    <a:pt x="762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40640"/>
                  </a:lnTo>
                  <a:close/>
                </a:path>
                <a:path w="7620" h="466725">
                  <a:moveTo>
                    <a:pt x="7620" y="43180"/>
                  </a:moveTo>
                  <a:lnTo>
                    <a:pt x="0" y="43180"/>
                  </a:lnTo>
                  <a:lnTo>
                    <a:pt x="0" y="53340"/>
                  </a:lnTo>
                  <a:lnTo>
                    <a:pt x="7620" y="53340"/>
                  </a:lnTo>
                  <a:lnTo>
                    <a:pt x="7620" y="43180"/>
                  </a:lnTo>
                  <a:close/>
                </a:path>
                <a:path w="7620" h="466725">
                  <a:moveTo>
                    <a:pt x="7620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3340"/>
                  </a:lnTo>
                  <a:close/>
                </a:path>
                <a:path w="7620" h="466725">
                  <a:moveTo>
                    <a:pt x="7620" y="55880"/>
                  </a:moveTo>
                  <a:lnTo>
                    <a:pt x="0" y="5588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5880"/>
                  </a:lnTo>
                  <a:close/>
                </a:path>
                <a:path w="7620" h="466725">
                  <a:moveTo>
                    <a:pt x="7620" y="62230"/>
                  </a:moveTo>
                  <a:lnTo>
                    <a:pt x="0" y="62230"/>
                  </a:lnTo>
                  <a:lnTo>
                    <a:pt x="0" y="66040"/>
                  </a:lnTo>
                  <a:lnTo>
                    <a:pt x="7620" y="66040"/>
                  </a:lnTo>
                  <a:lnTo>
                    <a:pt x="7620" y="62230"/>
                  </a:lnTo>
                  <a:close/>
                </a:path>
                <a:path w="7620" h="466725">
                  <a:moveTo>
                    <a:pt x="7620" y="66040"/>
                  </a:moveTo>
                  <a:lnTo>
                    <a:pt x="0" y="6604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66040"/>
                  </a:lnTo>
                  <a:close/>
                </a:path>
                <a:path w="7620" h="466725">
                  <a:moveTo>
                    <a:pt x="762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5090"/>
                  </a:lnTo>
                  <a:close/>
                </a:path>
                <a:path w="7620" h="466725">
                  <a:moveTo>
                    <a:pt x="762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7630"/>
                  </a:lnTo>
                  <a:close/>
                </a:path>
                <a:path w="7620" h="466725">
                  <a:moveTo>
                    <a:pt x="762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1440"/>
                  </a:lnTo>
                  <a:close/>
                </a:path>
                <a:path w="7620" h="466725">
                  <a:moveTo>
                    <a:pt x="7620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3980"/>
                  </a:lnTo>
                  <a:close/>
                </a:path>
                <a:path w="7620" h="466725">
                  <a:moveTo>
                    <a:pt x="7620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7790"/>
                  </a:lnTo>
                  <a:close/>
                </a:path>
                <a:path w="7620" h="466725">
                  <a:moveTo>
                    <a:pt x="7620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20" y="104140"/>
                  </a:lnTo>
                  <a:lnTo>
                    <a:pt x="7620" y="100330"/>
                  </a:lnTo>
                  <a:close/>
                </a:path>
                <a:path w="7620" h="466725">
                  <a:moveTo>
                    <a:pt x="7620" y="104140"/>
                  </a:moveTo>
                  <a:lnTo>
                    <a:pt x="0" y="104140"/>
                  </a:lnTo>
                  <a:lnTo>
                    <a:pt x="0" y="110490"/>
                  </a:lnTo>
                  <a:lnTo>
                    <a:pt x="7620" y="110490"/>
                  </a:lnTo>
                  <a:lnTo>
                    <a:pt x="7620" y="104140"/>
                  </a:lnTo>
                  <a:close/>
                </a:path>
                <a:path w="7620" h="466725">
                  <a:moveTo>
                    <a:pt x="7620" y="110490"/>
                  </a:moveTo>
                  <a:lnTo>
                    <a:pt x="0" y="110490"/>
                  </a:lnTo>
                  <a:lnTo>
                    <a:pt x="0" y="116840"/>
                  </a:lnTo>
                  <a:lnTo>
                    <a:pt x="7620" y="116840"/>
                  </a:lnTo>
                  <a:lnTo>
                    <a:pt x="7620" y="110490"/>
                  </a:lnTo>
                  <a:close/>
                </a:path>
                <a:path w="7620" h="466725">
                  <a:moveTo>
                    <a:pt x="762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6840"/>
                  </a:lnTo>
                  <a:close/>
                </a:path>
                <a:path w="7620" h="466725">
                  <a:moveTo>
                    <a:pt x="7620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7620" y="123190"/>
                  </a:lnTo>
                  <a:lnTo>
                    <a:pt x="7620" y="119380"/>
                  </a:lnTo>
                  <a:close/>
                </a:path>
                <a:path w="7620" h="466725">
                  <a:moveTo>
                    <a:pt x="7620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7620" y="125730"/>
                  </a:lnTo>
                  <a:lnTo>
                    <a:pt x="7620" y="123190"/>
                  </a:lnTo>
                  <a:close/>
                </a:path>
                <a:path w="7620" h="466725">
                  <a:moveTo>
                    <a:pt x="7620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7620" y="129540"/>
                  </a:lnTo>
                  <a:lnTo>
                    <a:pt x="7620" y="125730"/>
                  </a:lnTo>
                  <a:close/>
                </a:path>
                <a:path w="7620" h="466725">
                  <a:moveTo>
                    <a:pt x="7620" y="129540"/>
                  </a:moveTo>
                  <a:lnTo>
                    <a:pt x="0" y="12954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9540"/>
                  </a:lnTo>
                  <a:close/>
                </a:path>
                <a:path w="7620" h="466725">
                  <a:moveTo>
                    <a:pt x="3810" y="172720"/>
                  </a:moveTo>
                  <a:lnTo>
                    <a:pt x="0" y="172720"/>
                  </a:lnTo>
                  <a:lnTo>
                    <a:pt x="0" y="173990"/>
                  </a:lnTo>
                  <a:lnTo>
                    <a:pt x="3810" y="173990"/>
                  </a:lnTo>
                  <a:lnTo>
                    <a:pt x="3810" y="172720"/>
                  </a:lnTo>
                  <a:close/>
                </a:path>
                <a:path w="7620" h="466725">
                  <a:moveTo>
                    <a:pt x="762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close/>
                </a:path>
                <a:path w="7620" h="466725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466725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466725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466725">
                  <a:moveTo>
                    <a:pt x="762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6690"/>
                  </a:lnTo>
                  <a:close/>
                </a:path>
                <a:path w="7620" h="466725">
                  <a:moveTo>
                    <a:pt x="762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9230"/>
                  </a:lnTo>
                  <a:close/>
                </a:path>
                <a:path w="7620" h="466725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466725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466725">
                  <a:moveTo>
                    <a:pt x="762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66725">
                  <a:moveTo>
                    <a:pt x="762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201930"/>
                  </a:lnTo>
                  <a:close/>
                </a:path>
                <a:path w="7620" h="466725">
                  <a:moveTo>
                    <a:pt x="762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5740"/>
                  </a:lnTo>
                  <a:close/>
                </a:path>
                <a:path w="7620" h="466725">
                  <a:moveTo>
                    <a:pt x="762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8280"/>
                  </a:lnTo>
                  <a:close/>
                </a:path>
                <a:path w="7620" h="466725">
                  <a:moveTo>
                    <a:pt x="7620" y="212090"/>
                  </a:moveTo>
                  <a:lnTo>
                    <a:pt x="0" y="21209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2090"/>
                  </a:lnTo>
                  <a:close/>
                </a:path>
                <a:path w="7620" h="466725">
                  <a:moveTo>
                    <a:pt x="762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8440"/>
                  </a:lnTo>
                  <a:close/>
                </a:path>
                <a:path w="7620" h="466725">
                  <a:moveTo>
                    <a:pt x="762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20" y="224790"/>
                  </a:lnTo>
                  <a:lnTo>
                    <a:pt x="7620" y="220980"/>
                  </a:lnTo>
                  <a:close/>
                </a:path>
                <a:path w="7620" h="466725">
                  <a:moveTo>
                    <a:pt x="7620" y="224790"/>
                  </a:moveTo>
                  <a:lnTo>
                    <a:pt x="0" y="22479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24790"/>
                  </a:lnTo>
                  <a:close/>
                </a:path>
                <a:path w="7620" h="466725">
                  <a:moveTo>
                    <a:pt x="7620" y="231140"/>
                  </a:moveTo>
                  <a:lnTo>
                    <a:pt x="0" y="23114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1140"/>
                  </a:lnTo>
                  <a:close/>
                </a:path>
                <a:path w="7620" h="466725">
                  <a:moveTo>
                    <a:pt x="762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20" y="243840"/>
                  </a:lnTo>
                  <a:lnTo>
                    <a:pt x="7620" y="240030"/>
                  </a:lnTo>
                  <a:close/>
                </a:path>
                <a:path w="7620" h="466725">
                  <a:moveTo>
                    <a:pt x="762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3840"/>
                  </a:lnTo>
                  <a:close/>
                </a:path>
                <a:path w="7620" h="466725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466725">
                  <a:moveTo>
                    <a:pt x="762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50190"/>
                  </a:lnTo>
                  <a:close/>
                </a:path>
                <a:path w="7620" h="466725">
                  <a:moveTo>
                    <a:pt x="762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2730"/>
                  </a:lnTo>
                  <a:close/>
                </a:path>
                <a:path w="7620" h="466725">
                  <a:moveTo>
                    <a:pt x="762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466725">
                  <a:moveTo>
                    <a:pt x="762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9080"/>
                  </a:lnTo>
                  <a:close/>
                </a:path>
                <a:path w="7620" h="466725">
                  <a:moveTo>
                    <a:pt x="7620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2890"/>
                  </a:lnTo>
                  <a:close/>
                </a:path>
                <a:path w="7620" h="466725">
                  <a:moveTo>
                    <a:pt x="7620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20" y="269240"/>
                  </a:lnTo>
                  <a:lnTo>
                    <a:pt x="7620" y="265430"/>
                  </a:lnTo>
                  <a:close/>
                </a:path>
                <a:path w="7620" h="466725">
                  <a:moveTo>
                    <a:pt x="762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9240"/>
                  </a:lnTo>
                  <a:close/>
                </a:path>
                <a:path w="7620" h="466725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466725">
                  <a:moveTo>
                    <a:pt x="762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5590"/>
                  </a:lnTo>
                  <a:close/>
                </a:path>
                <a:path w="7620" h="466725">
                  <a:moveTo>
                    <a:pt x="762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20" y="281940"/>
                  </a:lnTo>
                  <a:lnTo>
                    <a:pt x="7620" y="278130"/>
                  </a:lnTo>
                  <a:close/>
                </a:path>
                <a:path w="7620" h="466725">
                  <a:moveTo>
                    <a:pt x="762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1940"/>
                  </a:lnTo>
                  <a:close/>
                </a:path>
                <a:path w="7620" h="466725">
                  <a:moveTo>
                    <a:pt x="762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84480"/>
                  </a:lnTo>
                  <a:close/>
                </a:path>
                <a:path w="7620" h="466725">
                  <a:moveTo>
                    <a:pt x="7620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8290"/>
                  </a:lnTo>
                  <a:close/>
                </a:path>
                <a:path w="7620" h="466725">
                  <a:moveTo>
                    <a:pt x="7620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20" y="294640"/>
                  </a:lnTo>
                  <a:lnTo>
                    <a:pt x="7620" y="290830"/>
                  </a:lnTo>
                  <a:close/>
                </a:path>
                <a:path w="7620" h="466725">
                  <a:moveTo>
                    <a:pt x="7620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4640"/>
                  </a:lnTo>
                  <a:close/>
                </a:path>
                <a:path w="7620" h="466725">
                  <a:moveTo>
                    <a:pt x="7620" y="297180"/>
                  </a:moveTo>
                  <a:lnTo>
                    <a:pt x="0" y="297180"/>
                  </a:lnTo>
                  <a:lnTo>
                    <a:pt x="0" y="300990"/>
                  </a:lnTo>
                  <a:lnTo>
                    <a:pt x="7620" y="300990"/>
                  </a:lnTo>
                  <a:lnTo>
                    <a:pt x="7620" y="297180"/>
                  </a:lnTo>
                  <a:close/>
                </a:path>
                <a:path w="7620" h="466725">
                  <a:moveTo>
                    <a:pt x="7620" y="300990"/>
                  </a:moveTo>
                  <a:lnTo>
                    <a:pt x="0" y="300990"/>
                  </a:lnTo>
                  <a:lnTo>
                    <a:pt x="0" y="313690"/>
                  </a:lnTo>
                  <a:lnTo>
                    <a:pt x="7620" y="313690"/>
                  </a:lnTo>
                  <a:lnTo>
                    <a:pt x="7620" y="300990"/>
                  </a:lnTo>
                  <a:close/>
                </a:path>
                <a:path w="7620" h="466725">
                  <a:moveTo>
                    <a:pt x="7620" y="313690"/>
                  </a:moveTo>
                  <a:lnTo>
                    <a:pt x="0" y="313690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3690"/>
                  </a:lnTo>
                  <a:close/>
                </a:path>
                <a:path w="7620" h="466725">
                  <a:moveTo>
                    <a:pt x="7620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20040"/>
                  </a:lnTo>
                  <a:close/>
                </a:path>
                <a:path w="7620" h="466725">
                  <a:moveTo>
                    <a:pt x="7620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20" y="326390"/>
                  </a:lnTo>
                  <a:lnTo>
                    <a:pt x="7620" y="322580"/>
                  </a:lnTo>
                  <a:close/>
                </a:path>
                <a:path w="7620" h="466725">
                  <a:moveTo>
                    <a:pt x="7620" y="326390"/>
                  </a:moveTo>
                  <a:lnTo>
                    <a:pt x="0" y="32639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6390"/>
                  </a:lnTo>
                  <a:close/>
                </a:path>
                <a:path w="7620" h="466725">
                  <a:moveTo>
                    <a:pt x="7620" y="328930"/>
                  </a:moveTo>
                  <a:lnTo>
                    <a:pt x="0" y="328930"/>
                  </a:lnTo>
                  <a:lnTo>
                    <a:pt x="0" y="330200"/>
                  </a:lnTo>
                  <a:lnTo>
                    <a:pt x="1270" y="330200"/>
                  </a:lnTo>
                  <a:lnTo>
                    <a:pt x="1270" y="332740"/>
                  </a:lnTo>
                  <a:lnTo>
                    <a:pt x="7620" y="332740"/>
                  </a:lnTo>
                  <a:lnTo>
                    <a:pt x="7620" y="328930"/>
                  </a:lnTo>
                  <a:close/>
                </a:path>
                <a:path w="7620" h="466725">
                  <a:moveTo>
                    <a:pt x="7620" y="332740"/>
                  </a:moveTo>
                  <a:lnTo>
                    <a:pt x="1270" y="332740"/>
                  </a:lnTo>
                  <a:lnTo>
                    <a:pt x="1270" y="337820"/>
                  </a:lnTo>
                  <a:lnTo>
                    <a:pt x="0" y="33782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32740"/>
                  </a:lnTo>
                  <a:close/>
                </a:path>
                <a:path w="7620" h="466725">
                  <a:moveTo>
                    <a:pt x="762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39090"/>
                  </a:lnTo>
                  <a:close/>
                </a:path>
                <a:path w="7620" h="466725">
                  <a:moveTo>
                    <a:pt x="7620" y="345440"/>
                  </a:moveTo>
                  <a:lnTo>
                    <a:pt x="0" y="34544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45440"/>
                  </a:lnTo>
                  <a:close/>
                </a:path>
                <a:path w="7620" h="466725">
                  <a:moveTo>
                    <a:pt x="762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4330"/>
                  </a:lnTo>
                  <a:close/>
                </a:path>
                <a:path w="7620" h="466725">
                  <a:moveTo>
                    <a:pt x="7620" y="358140"/>
                  </a:moveTo>
                  <a:lnTo>
                    <a:pt x="0" y="35814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58140"/>
                  </a:lnTo>
                  <a:close/>
                </a:path>
                <a:path w="7620" h="466725">
                  <a:moveTo>
                    <a:pt x="7620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4490"/>
                  </a:lnTo>
                  <a:close/>
                </a:path>
                <a:path w="7620" h="466725">
                  <a:moveTo>
                    <a:pt x="7620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7030"/>
                  </a:lnTo>
                  <a:close/>
                </a:path>
                <a:path w="7620" h="466725">
                  <a:moveTo>
                    <a:pt x="7620" y="370840"/>
                  </a:moveTo>
                  <a:lnTo>
                    <a:pt x="0" y="370840"/>
                  </a:lnTo>
                  <a:lnTo>
                    <a:pt x="0" y="373380"/>
                  </a:lnTo>
                  <a:lnTo>
                    <a:pt x="7620" y="373380"/>
                  </a:lnTo>
                  <a:lnTo>
                    <a:pt x="7620" y="370840"/>
                  </a:lnTo>
                  <a:close/>
                </a:path>
                <a:path w="7620" h="466725">
                  <a:moveTo>
                    <a:pt x="7620" y="373380"/>
                  </a:moveTo>
                  <a:lnTo>
                    <a:pt x="0" y="373380"/>
                  </a:lnTo>
                  <a:lnTo>
                    <a:pt x="0" y="377190"/>
                  </a:lnTo>
                  <a:lnTo>
                    <a:pt x="7620" y="377190"/>
                  </a:lnTo>
                  <a:lnTo>
                    <a:pt x="7620" y="373380"/>
                  </a:lnTo>
                  <a:close/>
                </a:path>
                <a:path w="7620" h="466725">
                  <a:moveTo>
                    <a:pt x="7620" y="461137"/>
                  </a:moveTo>
                  <a:lnTo>
                    <a:pt x="0" y="461137"/>
                  </a:lnTo>
                  <a:lnTo>
                    <a:pt x="0" y="466217"/>
                  </a:lnTo>
                  <a:lnTo>
                    <a:pt x="2539" y="466217"/>
                  </a:lnTo>
                  <a:lnTo>
                    <a:pt x="2539" y="464820"/>
                  </a:lnTo>
                  <a:lnTo>
                    <a:pt x="7620" y="464820"/>
                  </a:lnTo>
                  <a:lnTo>
                    <a:pt x="7620" y="461137"/>
                  </a:lnTo>
                  <a:close/>
                </a:path>
                <a:path w="7620" h="466725">
                  <a:moveTo>
                    <a:pt x="7620" y="454787"/>
                  </a:moveTo>
                  <a:lnTo>
                    <a:pt x="0" y="454787"/>
                  </a:lnTo>
                  <a:lnTo>
                    <a:pt x="0" y="461010"/>
                  </a:lnTo>
                  <a:lnTo>
                    <a:pt x="7620" y="461010"/>
                  </a:lnTo>
                  <a:lnTo>
                    <a:pt x="7620" y="454787"/>
                  </a:lnTo>
                  <a:close/>
                </a:path>
                <a:path w="7620" h="466725">
                  <a:moveTo>
                    <a:pt x="7620" y="448437"/>
                  </a:moveTo>
                  <a:lnTo>
                    <a:pt x="0" y="448437"/>
                  </a:lnTo>
                  <a:lnTo>
                    <a:pt x="0" y="454660"/>
                  </a:lnTo>
                  <a:lnTo>
                    <a:pt x="7620" y="454660"/>
                  </a:lnTo>
                  <a:lnTo>
                    <a:pt x="7620" y="448437"/>
                  </a:lnTo>
                  <a:close/>
                </a:path>
                <a:path w="7620" h="466725">
                  <a:moveTo>
                    <a:pt x="7620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20" y="448310"/>
                  </a:lnTo>
                  <a:lnTo>
                    <a:pt x="7620" y="442087"/>
                  </a:lnTo>
                  <a:close/>
                </a:path>
                <a:path w="7620" h="466725">
                  <a:moveTo>
                    <a:pt x="7620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20" y="441960"/>
                  </a:lnTo>
                  <a:lnTo>
                    <a:pt x="7620" y="435737"/>
                  </a:lnTo>
                  <a:close/>
                </a:path>
                <a:path w="7620" h="466725">
                  <a:moveTo>
                    <a:pt x="7620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20" y="435610"/>
                  </a:lnTo>
                  <a:lnTo>
                    <a:pt x="7620" y="429387"/>
                  </a:lnTo>
                  <a:close/>
                </a:path>
                <a:path w="7620" h="466725">
                  <a:moveTo>
                    <a:pt x="7620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20" y="429260"/>
                  </a:lnTo>
                  <a:lnTo>
                    <a:pt x="7620" y="423037"/>
                  </a:lnTo>
                  <a:close/>
                </a:path>
                <a:path w="7620" h="466725">
                  <a:moveTo>
                    <a:pt x="762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20" y="422910"/>
                  </a:lnTo>
                  <a:lnTo>
                    <a:pt x="7620" y="416687"/>
                  </a:lnTo>
                  <a:close/>
                </a:path>
                <a:path w="7620" h="466725">
                  <a:moveTo>
                    <a:pt x="762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20" y="416560"/>
                  </a:lnTo>
                  <a:lnTo>
                    <a:pt x="7620" y="410337"/>
                  </a:lnTo>
                  <a:close/>
                </a:path>
                <a:path w="7620" h="466725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20" y="410210"/>
                  </a:lnTo>
                  <a:lnTo>
                    <a:pt x="7620" y="403987"/>
                  </a:lnTo>
                  <a:close/>
                </a:path>
                <a:path w="7620" h="466725">
                  <a:moveTo>
                    <a:pt x="7620" y="396367"/>
                  </a:moveTo>
                  <a:lnTo>
                    <a:pt x="0" y="39636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396367"/>
                  </a:lnTo>
                  <a:close/>
                </a:path>
                <a:path w="7620" h="466725">
                  <a:moveTo>
                    <a:pt x="7620" y="391287"/>
                  </a:moveTo>
                  <a:lnTo>
                    <a:pt x="0" y="391287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91287"/>
                  </a:lnTo>
                  <a:close/>
                </a:path>
                <a:path w="7620" h="466725">
                  <a:moveTo>
                    <a:pt x="7620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7620" y="391160"/>
                  </a:lnTo>
                  <a:lnTo>
                    <a:pt x="7620" y="384937"/>
                  </a:lnTo>
                  <a:close/>
                </a:path>
                <a:path w="7620" h="466725">
                  <a:moveTo>
                    <a:pt x="7620" y="377317"/>
                  </a:moveTo>
                  <a:lnTo>
                    <a:pt x="0" y="377317"/>
                  </a:lnTo>
                  <a:lnTo>
                    <a:pt x="0" y="384810"/>
                  </a:lnTo>
                  <a:lnTo>
                    <a:pt x="7620" y="384810"/>
                  </a:lnTo>
                  <a:lnTo>
                    <a:pt x="7620" y="377317"/>
                  </a:lnTo>
                  <a:close/>
                </a:path>
              </a:pathLst>
            </a:custGeom>
            <a:solidFill>
              <a:srgbClr val="66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4151629" y="5661660"/>
              <a:ext cx="7620" cy="469265"/>
            </a:xfrm>
            <a:custGeom>
              <a:avLst/>
              <a:gdLst/>
              <a:ahLst/>
              <a:cxnLst/>
              <a:rect l="l" t="t" r="r" b="b"/>
              <a:pathLst>
                <a:path w="7620" h="469264">
                  <a:moveTo>
                    <a:pt x="127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469264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69264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69264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69264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69264">
                  <a:moveTo>
                    <a:pt x="7620" y="16510"/>
                  </a:moveTo>
                  <a:lnTo>
                    <a:pt x="0" y="16510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10"/>
                  </a:lnTo>
                  <a:close/>
                </a:path>
                <a:path w="7620" h="469264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69264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69264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69264">
                  <a:moveTo>
                    <a:pt x="7620" y="29210"/>
                  </a:moveTo>
                  <a:lnTo>
                    <a:pt x="0" y="29210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10"/>
                  </a:lnTo>
                  <a:close/>
                </a:path>
                <a:path w="7620" h="469264">
                  <a:moveTo>
                    <a:pt x="762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50"/>
                  </a:lnTo>
                  <a:close/>
                </a:path>
                <a:path w="7620" h="469264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69264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69264">
                  <a:moveTo>
                    <a:pt x="7620" y="44450"/>
                  </a:moveTo>
                  <a:lnTo>
                    <a:pt x="0" y="44450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4450"/>
                  </a:lnTo>
                  <a:close/>
                </a:path>
                <a:path w="7620" h="469264">
                  <a:moveTo>
                    <a:pt x="762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4609"/>
                  </a:lnTo>
                  <a:close/>
                </a:path>
                <a:path w="7620" h="469264">
                  <a:moveTo>
                    <a:pt x="7620" y="57150"/>
                  </a:moveTo>
                  <a:lnTo>
                    <a:pt x="0" y="57150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7150"/>
                  </a:lnTo>
                  <a:close/>
                </a:path>
                <a:path w="7620" h="469264">
                  <a:moveTo>
                    <a:pt x="762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3500"/>
                  </a:lnTo>
                  <a:close/>
                </a:path>
                <a:path w="7620" h="469264">
                  <a:moveTo>
                    <a:pt x="7620" y="67309"/>
                  </a:moveTo>
                  <a:lnTo>
                    <a:pt x="0" y="67309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67309"/>
                  </a:lnTo>
                  <a:close/>
                </a:path>
                <a:path w="7620" h="469264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469264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469264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469264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469264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69264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69264">
                  <a:moveTo>
                    <a:pt x="7620" y="105409"/>
                  </a:moveTo>
                  <a:lnTo>
                    <a:pt x="0" y="105409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05409"/>
                  </a:lnTo>
                  <a:close/>
                </a:path>
                <a:path w="7620" h="469264">
                  <a:moveTo>
                    <a:pt x="7620" y="111759"/>
                  </a:moveTo>
                  <a:lnTo>
                    <a:pt x="0" y="111759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11759"/>
                  </a:lnTo>
                  <a:close/>
                </a:path>
                <a:path w="7620" h="469264">
                  <a:moveTo>
                    <a:pt x="762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469264">
                  <a:moveTo>
                    <a:pt x="762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0650"/>
                  </a:lnTo>
                  <a:close/>
                </a:path>
                <a:path w="7620" h="469264">
                  <a:moveTo>
                    <a:pt x="7620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4459"/>
                  </a:lnTo>
                  <a:close/>
                </a:path>
                <a:path w="7620" h="469264">
                  <a:moveTo>
                    <a:pt x="762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7000"/>
                  </a:lnTo>
                  <a:close/>
                </a:path>
                <a:path w="7620" h="469264">
                  <a:moveTo>
                    <a:pt x="762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30809"/>
                  </a:lnTo>
                  <a:close/>
                </a:path>
                <a:path w="7620" h="469264">
                  <a:moveTo>
                    <a:pt x="7620" y="133350"/>
                  </a:moveTo>
                  <a:lnTo>
                    <a:pt x="0" y="133350"/>
                  </a:lnTo>
                  <a:lnTo>
                    <a:pt x="0" y="134619"/>
                  </a:lnTo>
                  <a:lnTo>
                    <a:pt x="7620" y="134619"/>
                  </a:lnTo>
                  <a:lnTo>
                    <a:pt x="7620" y="133350"/>
                  </a:lnTo>
                  <a:close/>
                </a:path>
                <a:path w="7620" h="469264">
                  <a:moveTo>
                    <a:pt x="127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3989"/>
                  </a:lnTo>
                  <a:lnTo>
                    <a:pt x="6350" y="173989"/>
                  </a:lnTo>
                  <a:lnTo>
                    <a:pt x="6350" y="172719"/>
                  </a:lnTo>
                  <a:lnTo>
                    <a:pt x="1270" y="172719"/>
                  </a:lnTo>
                  <a:lnTo>
                    <a:pt x="1270" y="171450"/>
                  </a:lnTo>
                  <a:close/>
                </a:path>
                <a:path w="7620" h="469264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69264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69264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69264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69264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69264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69264">
                  <a:moveTo>
                    <a:pt x="762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4309"/>
                  </a:lnTo>
                  <a:close/>
                </a:path>
                <a:path w="7620" h="469264">
                  <a:moveTo>
                    <a:pt x="762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69264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69264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69264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69264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69264">
                  <a:moveTo>
                    <a:pt x="762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3359"/>
                  </a:lnTo>
                  <a:close/>
                </a:path>
                <a:path w="7620" h="469264">
                  <a:moveTo>
                    <a:pt x="762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9709"/>
                  </a:lnTo>
                  <a:close/>
                </a:path>
                <a:path w="7620" h="469264">
                  <a:moveTo>
                    <a:pt x="762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2250"/>
                  </a:lnTo>
                  <a:close/>
                </a:path>
                <a:path w="7620" h="469264">
                  <a:moveTo>
                    <a:pt x="7620" y="226059"/>
                  </a:moveTo>
                  <a:lnTo>
                    <a:pt x="0" y="226059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6059"/>
                  </a:lnTo>
                  <a:close/>
                </a:path>
                <a:path w="7620" h="469264">
                  <a:moveTo>
                    <a:pt x="7620" y="232409"/>
                  </a:moveTo>
                  <a:lnTo>
                    <a:pt x="0" y="23240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2409"/>
                  </a:lnTo>
                  <a:close/>
                </a:path>
                <a:path w="7620" h="469264">
                  <a:moveTo>
                    <a:pt x="7620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41300"/>
                  </a:lnTo>
                  <a:close/>
                </a:path>
                <a:path w="7620" h="469264">
                  <a:moveTo>
                    <a:pt x="762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5109"/>
                  </a:lnTo>
                  <a:close/>
                </a:path>
                <a:path w="7620" h="469264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69264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69264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69264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69264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69264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69264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69264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69264">
                  <a:moveTo>
                    <a:pt x="762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69264">
                  <a:moveTo>
                    <a:pt x="762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6859"/>
                  </a:lnTo>
                  <a:close/>
                </a:path>
                <a:path w="7620" h="469264">
                  <a:moveTo>
                    <a:pt x="762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79400"/>
                  </a:lnTo>
                  <a:close/>
                </a:path>
                <a:path w="7620" h="469264">
                  <a:moveTo>
                    <a:pt x="762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3209"/>
                  </a:lnTo>
                  <a:close/>
                </a:path>
                <a:path w="7620" h="469264">
                  <a:moveTo>
                    <a:pt x="762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5750"/>
                  </a:lnTo>
                  <a:close/>
                </a:path>
                <a:path w="7620" h="469264">
                  <a:moveTo>
                    <a:pt x="762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9559"/>
                  </a:lnTo>
                  <a:close/>
                </a:path>
                <a:path w="7620" h="469264">
                  <a:moveTo>
                    <a:pt x="762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2100"/>
                  </a:lnTo>
                  <a:close/>
                </a:path>
                <a:path w="7620" h="469264">
                  <a:moveTo>
                    <a:pt x="762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95909"/>
                  </a:lnTo>
                  <a:close/>
                </a:path>
                <a:path w="7620" h="469264">
                  <a:moveTo>
                    <a:pt x="762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8450"/>
                  </a:lnTo>
                  <a:close/>
                </a:path>
                <a:path w="7620" h="469264">
                  <a:moveTo>
                    <a:pt x="7620" y="302259"/>
                  </a:moveTo>
                  <a:lnTo>
                    <a:pt x="0" y="302259"/>
                  </a:lnTo>
                  <a:lnTo>
                    <a:pt x="0" y="311149"/>
                  </a:lnTo>
                  <a:lnTo>
                    <a:pt x="2540" y="311149"/>
                  </a:lnTo>
                  <a:lnTo>
                    <a:pt x="2540" y="314959"/>
                  </a:lnTo>
                  <a:lnTo>
                    <a:pt x="7620" y="314959"/>
                  </a:lnTo>
                  <a:lnTo>
                    <a:pt x="7620" y="302259"/>
                  </a:lnTo>
                  <a:close/>
                </a:path>
                <a:path w="7620" h="469264">
                  <a:moveTo>
                    <a:pt x="7620" y="314959"/>
                  </a:moveTo>
                  <a:lnTo>
                    <a:pt x="3810" y="314959"/>
                  </a:lnTo>
                  <a:lnTo>
                    <a:pt x="3810" y="316229"/>
                  </a:lnTo>
                  <a:lnTo>
                    <a:pt x="5080" y="316229"/>
                  </a:lnTo>
                  <a:lnTo>
                    <a:pt x="5080" y="320039"/>
                  </a:lnTo>
                  <a:lnTo>
                    <a:pt x="6350" y="320039"/>
                  </a:lnTo>
                  <a:lnTo>
                    <a:pt x="6350" y="321309"/>
                  </a:lnTo>
                  <a:lnTo>
                    <a:pt x="7620" y="321309"/>
                  </a:lnTo>
                  <a:lnTo>
                    <a:pt x="7620" y="314959"/>
                  </a:lnTo>
                  <a:close/>
                </a:path>
                <a:path w="7620" h="469264">
                  <a:moveTo>
                    <a:pt x="7620" y="321309"/>
                  </a:moveTo>
                  <a:lnTo>
                    <a:pt x="6350" y="321309"/>
                  </a:lnTo>
                  <a:lnTo>
                    <a:pt x="6350" y="322579"/>
                  </a:lnTo>
                  <a:lnTo>
                    <a:pt x="7620" y="322579"/>
                  </a:lnTo>
                  <a:lnTo>
                    <a:pt x="7620" y="321309"/>
                  </a:lnTo>
                  <a:close/>
                </a:path>
                <a:path w="7620" h="469264">
                  <a:moveTo>
                    <a:pt x="7620" y="346709"/>
                  </a:moveTo>
                  <a:lnTo>
                    <a:pt x="6350" y="346709"/>
                  </a:lnTo>
                  <a:lnTo>
                    <a:pt x="6350" y="349249"/>
                  </a:lnTo>
                  <a:lnTo>
                    <a:pt x="5080" y="349249"/>
                  </a:lnTo>
                  <a:lnTo>
                    <a:pt x="5080" y="351789"/>
                  </a:lnTo>
                  <a:lnTo>
                    <a:pt x="3810" y="351789"/>
                  </a:lnTo>
                  <a:lnTo>
                    <a:pt x="3810" y="355599"/>
                  </a:lnTo>
                  <a:lnTo>
                    <a:pt x="7620" y="355599"/>
                  </a:lnTo>
                  <a:lnTo>
                    <a:pt x="7620" y="346709"/>
                  </a:lnTo>
                  <a:close/>
                </a:path>
                <a:path w="7620" h="469264">
                  <a:moveTo>
                    <a:pt x="7620" y="355600"/>
                  </a:moveTo>
                  <a:lnTo>
                    <a:pt x="2540" y="355600"/>
                  </a:lnTo>
                  <a:lnTo>
                    <a:pt x="2540" y="356869"/>
                  </a:lnTo>
                  <a:lnTo>
                    <a:pt x="1270" y="356869"/>
                  </a:lnTo>
                  <a:lnTo>
                    <a:pt x="1270" y="358139"/>
                  </a:lnTo>
                  <a:lnTo>
                    <a:pt x="0" y="358139"/>
                  </a:lnTo>
                  <a:lnTo>
                    <a:pt x="0" y="359409"/>
                  </a:lnTo>
                  <a:lnTo>
                    <a:pt x="7620" y="359409"/>
                  </a:lnTo>
                  <a:lnTo>
                    <a:pt x="7620" y="355600"/>
                  </a:lnTo>
                  <a:close/>
                </a:path>
                <a:path w="7620" h="469264">
                  <a:moveTo>
                    <a:pt x="7620" y="359409"/>
                  </a:moveTo>
                  <a:lnTo>
                    <a:pt x="0" y="359409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59409"/>
                  </a:lnTo>
                  <a:close/>
                </a:path>
                <a:path w="7620" h="469264">
                  <a:moveTo>
                    <a:pt x="762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69264">
                  <a:moveTo>
                    <a:pt x="762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69264">
                  <a:moveTo>
                    <a:pt x="762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2109"/>
                  </a:lnTo>
                  <a:close/>
                </a:path>
                <a:path w="7620" h="469264">
                  <a:moveTo>
                    <a:pt x="762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4650"/>
                  </a:lnTo>
                  <a:close/>
                </a:path>
                <a:path w="7620" h="469264">
                  <a:moveTo>
                    <a:pt x="7620" y="462406"/>
                  </a:moveTo>
                  <a:lnTo>
                    <a:pt x="0" y="462406"/>
                  </a:lnTo>
                  <a:lnTo>
                    <a:pt x="0" y="468756"/>
                  </a:lnTo>
                  <a:lnTo>
                    <a:pt x="6350" y="468756"/>
                  </a:lnTo>
                  <a:lnTo>
                    <a:pt x="6350" y="467486"/>
                  </a:lnTo>
                  <a:lnTo>
                    <a:pt x="7620" y="467486"/>
                  </a:lnTo>
                  <a:lnTo>
                    <a:pt x="7620" y="462406"/>
                  </a:lnTo>
                  <a:close/>
                </a:path>
                <a:path w="7620" h="469264">
                  <a:moveTo>
                    <a:pt x="762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20" y="462279"/>
                  </a:lnTo>
                  <a:lnTo>
                    <a:pt x="7620" y="456056"/>
                  </a:lnTo>
                  <a:close/>
                </a:path>
                <a:path w="7620" h="469264">
                  <a:moveTo>
                    <a:pt x="762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20" y="455929"/>
                  </a:lnTo>
                  <a:lnTo>
                    <a:pt x="7620" y="449706"/>
                  </a:lnTo>
                  <a:close/>
                </a:path>
                <a:path w="7620" h="469264">
                  <a:moveTo>
                    <a:pt x="7620" y="443356"/>
                  </a:moveTo>
                  <a:lnTo>
                    <a:pt x="0" y="443356"/>
                  </a:lnTo>
                  <a:lnTo>
                    <a:pt x="0" y="449580"/>
                  </a:lnTo>
                  <a:lnTo>
                    <a:pt x="7620" y="449580"/>
                  </a:lnTo>
                  <a:lnTo>
                    <a:pt x="7620" y="443356"/>
                  </a:lnTo>
                  <a:close/>
                </a:path>
                <a:path w="7620" h="469264">
                  <a:moveTo>
                    <a:pt x="762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7620" y="443229"/>
                  </a:lnTo>
                  <a:lnTo>
                    <a:pt x="7620" y="437006"/>
                  </a:lnTo>
                  <a:close/>
                </a:path>
                <a:path w="7620" h="469264">
                  <a:moveTo>
                    <a:pt x="762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20" y="436879"/>
                  </a:lnTo>
                  <a:lnTo>
                    <a:pt x="7620" y="430656"/>
                  </a:lnTo>
                  <a:close/>
                </a:path>
                <a:path w="7620" h="469264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69264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69264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69264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69264">
                  <a:moveTo>
                    <a:pt x="762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7636"/>
                  </a:lnTo>
                  <a:close/>
                </a:path>
                <a:path w="7620" h="469264">
                  <a:moveTo>
                    <a:pt x="762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92556"/>
                  </a:lnTo>
                  <a:close/>
                </a:path>
                <a:path w="7620" h="469264">
                  <a:moveTo>
                    <a:pt x="762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20" y="392429"/>
                  </a:lnTo>
                  <a:lnTo>
                    <a:pt x="7620" y="386206"/>
                  </a:lnTo>
                  <a:close/>
                </a:path>
                <a:path w="7620" h="469264">
                  <a:moveTo>
                    <a:pt x="762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8586"/>
                  </a:lnTo>
                  <a:close/>
                </a:path>
              </a:pathLst>
            </a:custGeom>
            <a:solidFill>
              <a:srgbClr val="63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4144009" y="5661660"/>
              <a:ext cx="7620" cy="469900"/>
            </a:xfrm>
            <a:custGeom>
              <a:avLst/>
              <a:gdLst/>
              <a:ahLst/>
              <a:cxnLst/>
              <a:rect l="l" t="t" r="r" b="b"/>
              <a:pathLst>
                <a:path w="7620" h="469900">
                  <a:moveTo>
                    <a:pt x="761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0"/>
                  </a:lnTo>
                  <a:close/>
                </a:path>
                <a:path w="7620" h="469900">
                  <a:moveTo>
                    <a:pt x="7619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3809"/>
                  </a:lnTo>
                  <a:close/>
                </a:path>
                <a:path w="7620" h="469900">
                  <a:moveTo>
                    <a:pt x="761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6350"/>
                  </a:lnTo>
                  <a:close/>
                </a:path>
                <a:path w="7620" h="469900">
                  <a:moveTo>
                    <a:pt x="7619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10159"/>
                  </a:lnTo>
                  <a:close/>
                </a:path>
                <a:path w="7620" h="469900">
                  <a:moveTo>
                    <a:pt x="7619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2700"/>
                  </a:lnTo>
                  <a:close/>
                </a:path>
                <a:path w="7620" h="469900">
                  <a:moveTo>
                    <a:pt x="7619" y="16510"/>
                  </a:moveTo>
                  <a:lnTo>
                    <a:pt x="0" y="16510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6510"/>
                  </a:lnTo>
                  <a:close/>
                </a:path>
                <a:path w="7620" h="469900">
                  <a:moveTo>
                    <a:pt x="761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9050"/>
                  </a:lnTo>
                  <a:close/>
                </a:path>
                <a:path w="7620" h="469900">
                  <a:moveTo>
                    <a:pt x="7619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2859"/>
                  </a:lnTo>
                  <a:close/>
                </a:path>
                <a:path w="7620" h="469900">
                  <a:moveTo>
                    <a:pt x="7619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5400"/>
                  </a:lnTo>
                  <a:close/>
                </a:path>
                <a:path w="7620" h="469900">
                  <a:moveTo>
                    <a:pt x="7619" y="29210"/>
                  </a:moveTo>
                  <a:lnTo>
                    <a:pt x="0" y="29210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9210"/>
                  </a:lnTo>
                  <a:close/>
                </a:path>
                <a:path w="7620" h="469900">
                  <a:moveTo>
                    <a:pt x="7619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1750"/>
                  </a:lnTo>
                  <a:close/>
                </a:path>
                <a:path w="7620" h="469900">
                  <a:moveTo>
                    <a:pt x="7619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8100"/>
                  </a:lnTo>
                  <a:close/>
                </a:path>
                <a:path w="7620" h="469900">
                  <a:moveTo>
                    <a:pt x="7619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1909"/>
                  </a:lnTo>
                  <a:close/>
                </a:path>
                <a:path w="7620" h="469900">
                  <a:moveTo>
                    <a:pt x="7619" y="44450"/>
                  </a:moveTo>
                  <a:lnTo>
                    <a:pt x="0" y="44450"/>
                  </a:lnTo>
                  <a:lnTo>
                    <a:pt x="0" y="54609"/>
                  </a:lnTo>
                  <a:lnTo>
                    <a:pt x="7619" y="54609"/>
                  </a:lnTo>
                  <a:lnTo>
                    <a:pt x="7619" y="44450"/>
                  </a:lnTo>
                  <a:close/>
                </a:path>
                <a:path w="7620" h="469900">
                  <a:moveTo>
                    <a:pt x="7619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4609"/>
                  </a:lnTo>
                  <a:close/>
                </a:path>
                <a:path w="7620" h="469900">
                  <a:moveTo>
                    <a:pt x="7619" y="57150"/>
                  </a:moveTo>
                  <a:lnTo>
                    <a:pt x="0" y="57150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7150"/>
                  </a:lnTo>
                  <a:close/>
                </a:path>
                <a:path w="7620" h="469900">
                  <a:moveTo>
                    <a:pt x="7619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63500"/>
                  </a:lnTo>
                  <a:close/>
                </a:path>
                <a:path w="7620" h="469900">
                  <a:moveTo>
                    <a:pt x="7619" y="67309"/>
                  </a:moveTo>
                  <a:lnTo>
                    <a:pt x="0" y="67309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67309"/>
                  </a:lnTo>
                  <a:close/>
                </a:path>
                <a:path w="7620" h="469900">
                  <a:moveTo>
                    <a:pt x="7619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6359"/>
                  </a:lnTo>
                  <a:close/>
                </a:path>
                <a:path w="7620" h="469900">
                  <a:moveTo>
                    <a:pt x="7619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88900"/>
                  </a:lnTo>
                  <a:close/>
                </a:path>
                <a:path w="7620" h="469900">
                  <a:moveTo>
                    <a:pt x="7619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2709"/>
                  </a:lnTo>
                  <a:close/>
                </a:path>
                <a:path w="7620" h="469900">
                  <a:moveTo>
                    <a:pt x="7619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5250"/>
                  </a:lnTo>
                  <a:close/>
                </a:path>
                <a:path w="7620" h="469900">
                  <a:moveTo>
                    <a:pt x="7619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9059"/>
                  </a:lnTo>
                  <a:close/>
                </a:path>
                <a:path w="7620" h="469900">
                  <a:moveTo>
                    <a:pt x="7619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101600"/>
                  </a:lnTo>
                  <a:close/>
                </a:path>
                <a:path w="7620" h="469900">
                  <a:moveTo>
                    <a:pt x="7619" y="105409"/>
                  </a:moveTo>
                  <a:lnTo>
                    <a:pt x="0" y="105409"/>
                  </a:lnTo>
                  <a:lnTo>
                    <a:pt x="0" y="111759"/>
                  </a:lnTo>
                  <a:lnTo>
                    <a:pt x="7619" y="111759"/>
                  </a:lnTo>
                  <a:lnTo>
                    <a:pt x="7619" y="105409"/>
                  </a:lnTo>
                  <a:close/>
                </a:path>
                <a:path w="7620" h="469900">
                  <a:moveTo>
                    <a:pt x="7619" y="111759"/>
                  </a:moveTo>
                  <a:lnTo>
                    <a:pt x="0" y="111759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11759"/>
                  </a:lnTo>
                  <a:close/>
                </a:path>
                <a:path w="7620" h="469900">
                  <a:moveTo>
                    <a:pt x="7619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8109"/>
                  </a:lnTo>
                  <a:close/>
                </a:path>
                <a:path w="7620" h="469900">
                  <a:moveTo>
                    <a:pt x="7619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20650"/>
                  </a:lnTo>
                  <a:close/>
                </a:path>
                <a:path w="7620" h="469900">
                  <a:moveTo>
                    <a:pt x="7619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7619" y="126999"/>
                  </a:lnTo>
                  <a:lnTo>
                    <a:pt x="7619" y="124459"/>
                  </a:lnTo>
                  <a:close/>
                </a:path>
                <a:path w="7620" h="469900">
                  <a:moveTo>
                    <a:pt x="7619" y="127000"/>
                  </a:moveTo>
                  <a:lnTo>
                    <a:pt x="0" y="127000"/>
                  </a:lnTo>
                  <a:lnTo>
                    <a:pt x="0" y="129539"/>
                  </a:lnTo>
                  <a:lnTo>
                    <a:pt x="1269" y="129539"/>
                  </a:lnTo>
                  <a:lnTo>
                    <a:pt x="1269" y="130809"/>
                  </a:lnTo>
                  <a:lnTo>
                    <a:pt x="7619" y="130809"/>
                  </a:lnTo>
                  <a:lnTo>
                    <a:pt x="7619" y="127000"/>
                  </a:lnTo>
                  <a:close/>
                </a:path>
                <a:path w="7620" h="469900">
                  <a:moveTo>
                    <a:pt x="7619" y="130809"/>
                  </a:moveTo>
                  <a:lnTo>
                    <a:pt x="1269" y="130809"/>
                  </a:lnTo>
                  <a:lnTo>
                    <a:pt x="1269" y="133349"/>
                  </a:lnTo>
                  <a:lnTo>
                    <a:pt x="7619" y="133349"/>
                  </a:lnTo>
                  <a:lnTo>
                    <a:pt x="7619" y="130809"/>
                  </a:lnTo>
                  <a:close/>
                </a:path>
                <a:path w="7620" h="469900">
                  <a:moveTo>
                    <a:pt x="7619" y="133350"/>
                  </a:moveTo>
                  <a:lnTo>
                    <a:pt x="1269" y="133350"/>
                  </a:lnTo>
                  <a:lnTo>
                    <a:pt x="1269" y="135889"/>
                  </a:lnTo>
                  <a:lnTo>
                    <a:pt x="2539" y="135889"/>
                  </a:lnTo>
                  <a:lnTo>
                    <a:pt x="2539" y="134619"/>
                  </a:lnTo>
                  <a:lnTo>
                    <a:pt x="7619" y="134619"/>
                  </a:lnTo>
                  <a:lnTo>
                    <a:pt x="7619" y="133350"/>
                  </a:lnTo>
                  <a:close/>
                </a:path>
                <a:path w="7620" h="469900">
                  <a:moveTo>
                    <a:pt x="6349" y="170179"/>
                  </a:moveTo>
                  <a:lnTo>
                    <a:pt x="0" y="170179"/>
                  </a:lnTo>
                  <a:lnTo>
                    <a:pt x="0" y="171449"/>
                  </a:lnTo>
                  <a:lnTo>
                    <a:pt x="6349" y="171449"/>
                  </a:lnTo>
                  <a:lnTo>
                    <a:pt x="6349" y="170179"/>
                  </a:lnTo>
                  <a:close/>
                </a:path>
                <a:path w="7620" h="469900">
                  <a:moveTo>
                    <a:pt x="7619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19" y="175259"/>
                  </a:lnTo>
                  <a:lnTo>
                    <a:pt x="7619" y="171450"/>
                  </a:lnTo>
                  <a:close/>
                </a:path>
                <a:path w="7620" h="469900">
                  <a:moveTo>
                    <a:pt x="7619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5259"/>
                  </a:lnTo>
                  <a:close/>
                </a:path>
                <a:path w="7620" h="469900">
                  <a:moveTo>
                    <a:pt x="7619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19" y="181609"/>
                  </a:lnTo>
                  <a:lnTo>
                    <a:pt x="7619" y="177800"/>
                  </a:lnTo>
                  <a:close/>
                </a:path>
                <a:path w="7620" h="469900">
                  <a:moveTo>
                    <a:pt x="7619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1609"/>
                  </a:lnTo>
                  <a:close/>
                </a:path>
                <a:path w="7620" h="469900">
                  <a:moveTo>
                    <a:pt x="7619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84150"/>
                  </a:lnTo>
                  <a:close/>
                </a:path>
                <a:path w="7620" h="469900">
                  <a:moveTo>
                    <a:pt x="7619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7959"/>
                  </a:lnTo>
                  <a:close/>
                </a:path>
                <a:path w="7620" h="469900">
                  <a:moveTo>
                    <a:pt x="7619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0500"/>
                  </a:lnTo>
                  <a:close/>
                </a:path>
                <a:path w="7620" h="469900">
                  <a:moveTo>
                    <a:pt x="7619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4309"/>
                  </a:lnTo>
                  <a:close/>
                </a:path>
                <a:path w="7620" h="469900">
                  <a:moveTo>
                    <a:pt x="7619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6850"/>
                  </a:lnTo>
                  <a:close/>
                </a:path>
                <a:path w="7620" h="469900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469900">
                  <a:moveTo>
                    <a:pt x="7619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3200"/>
                  </a:lnTo>
                  <a:close/>
                </a:path>
                <a:path w="7620" h="469900">
                  <a:moveTo>
                    <a:pt x="7619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7009"/>
                  </a:lnTo>
                  <a:close/>
                </a:path>
                <a:path w="7620" h="469900">
                  <a:moveTo>
                    <a:pt x="7619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9550"/>
                  </a:lnTo>
                  <a:close/>
                </a:path>
                <a:path w="7620" h="469900">
                  <a:moveTo>
                    <a:pt x="7619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3359"/>
                  </a:lnTo>
                  <a:close/>
                </a:path>
                <a:path w="7620" h="469900">
                  <a:moveTo>
                    <a:pt x="7619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9709"/>
                  </a:lnTo>
                  <a:close/>
                </a:path>
                <a:path w="7620" h="469900">
                  <a:moveTo>
                    <a:pt x="7619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2250"/>
                  </a:lnTo>
                  <a:close/>
                </a:path>
                <a:path w="7620" h="469900">
                  <a:moveTo>
                    <a:pt x="7619" y="226059"/>
                  </a:moveTo>
                  <a:lnTo>
                    <a:pt x="0" y="226059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6059"/>
                  </a:lnTo>
                  <a:close/>
                </a:path>
                <a:path w="7620" h="469900">
                  <a:moveTo>
                    <a:pt x="7619" y="232409"/>
                  </a:moveTo>
                  <a:lnTo>
                    <a:pt x="0" y="23240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2409"/>
                  </a:lnTo>
                  <a:close/>
                </a:path>
                <a:path w="7620" h="469900">
                  <a:moveTo>
                    <a:pt x="7619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1300"/>
                  </a:lnTo>
                  <a:close/>
                </a:path>
                <a:path w="7620" h="469900">
                  <a:moveTo>
                    <a:pt x="7619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5109"/>
                  </a:lnTo>
                  <a:close/>
                </a:path>
                <a:path w="7620" h="469900">
                  <a:moveTo>
                    <a:pt x="7619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7650"/>
                  </a:lnTo>
                  <a:close/>
                </a:path>
                <a:path w="7620" h="469900">
                  <a:moveTo>
                    <a:pt x="7619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1459"/>
                  </a:lnTo>
                  <a:close/>
                </a:path>
                <a:path w="7620" h="469900">
                  <a:moveTo>
                    <a:pt x="7619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4000"/>
                  </a:lnTo>
                  <a:close/>
                </a:path>
                <a:path w="7620" h="469900">
                  <a:moveTo>
                    <a:pt x="7619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7809"/>
                  </a:lnTo>
                  <a:close/>
                </a:path>
                <a:path w="7620" h="469900">
                  <a:moveTo>
                    <a:pt x="7619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0350"/>
                  </a:lnTo>
                  <a:close/>
                </a:path>
                <a:path w="7620" h="469900">
                  <a:moveTo>
                    <a:pt x="7619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4159"/>
                  </a:lnTo>
                  <a:close/>
                </a:path>
                <a:path w="7620" h="469900">
                  <a:moveTo>
                    <a:pt x="7619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6700"/>
                  </a:lnTo>
                  <a:close/>
                </a:path>
                <a:path w="7620" h="469900">
                  <a:moveTo>
                    <a:pt x="7619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70509"/>
                  </a:lnTo>
                  <a:close/>
                </a:path>
                <a:path w="7620" h="469900">
                  <a:moveTo>
                    <a:pt x="7619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19" y="276859"/>
                  </a:lnTo>
                  <a:lnTo>
                    <a:pt x="7619" y="273050"/>
                  </a:lnTo>
                  <a:close/>
                </a:path>
                <a:path w="7620" h="469900">
                  <a:moveTo>
                    <a:pt x="7619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6859"/>
                  </a:lnTo>
                  <a:close/>
                </a:path>
                <a:path w="7620" h="469900">
                  <a:moveTo>
                    <a:pt x="7619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19" y="283209"/>
                  </a:lnTo>
                  <a:lnTo>
                    <a:pt x="7619" y="279400"/>
                  </a:lnTo>
                  <a:close/>
                </a:path>
                <a:path w="7620" h="469900">
                  <a:moveTo>
                    <a:pt x="7619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3209"/>
                  </a:lnTo>
                  <a:close/>
                </a:path>
                <a:path w="7620" h="469900">
                  <a:moveTo>
                    <a:pt x="7619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19" y="289559"/>
                  </a:lnTo>
                  <a:lnTo>
                    <a:pt x="7619" y="285750"/>
                  </a:lnTo>
                  <a:close/>
                </a:path>
                <a:path w="7620" h="469900">
                  <a:moveTo>
                    <a:pt x="7619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9559"/>
                  </a:lnTo>
                  <a:close/>
                </a:path>
                <a:path w="7620" h="469900">
                  <a:moveTo>
                    <a:pt x="7619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19" y="295909"/>
                  </a:lnTo>
                  <a:lnTo>
                    <a:pt x="7619" y="292100"/>
                  </a:lnTo>
                  <a:close/>
                </a:path>
                <a:path w="7620" h="469900">
                  <a:moveTo>
                    <a:pt x="7619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5909"/>
                  </a:lnTo>
                  <a:close/>
                </a:path>
                <a:path w="7620" h="469900">
                  <a:moveTo>
                    <a:pt x="7619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7619" y="302259"/>
                  </a:lnTo>
                  <a:lnTo>
                    <a:pt x="7619" y="298450"/>
                  </a:lnTo>
                  <a:close/>
                </a:path>
                <a:path w="7620" h="469900">
                  <a:moveTo>
                    <a:pt x="7619" y="302259"/>
                  </a:moveTo>
                  <a:lnTo>
                    <a:pt x="0" y="302259"/>
                  </a:lnTo>
                  <a:lnTo>
                    <a:pt x="0" y="303529"/>
                  </a:lnTo>
                  <a:lnTo>
                    <a:pt x="2539" y="303529"/>
                  </a:lnTo>
                  <a:lnTo>
                    <a:pt x="2539" y="304799"/>
                  </a:lnTo>
                  <a:lnTo>
                    <a:pt x="3810" y="304799"/>
                  </a:lnTo>
                  <a:lnTo>
                    <a:pt x="3810" y="307339"/>
                  </a:lnTo>
                  <a:lnTo>
                    <a:pt x="5079" y="307339"/>
                  </a:lnTo>
                  <a:lnTo>
                    <a:pt x="5079" y="308609"/>
                  </a:lnTo>
                  <a:lnTo>
                    <a:pt x="7619" y="308609"/>
                  </a:lnTo>
                  <a:lnTo>
                    <a:pt x="7619" y="302259"/>
                  </a:lnTo>
                  <a:close/>
                </a:path>
                <a:path w="7620" h="469900">
                  <a:moveTo>
                    <a:pt x="7619" y="359409"/>
                  </a:moveTo>
                  <a:lnTo>
                    <a:pt x="6350" y="359409"/>
                  </a:lnTo>
                  <a:lnTo>
                    <a:pt x="6350" y="360679"/>
                  </a:lnTo>
                  <a:lnTo>
                    <a:pt x="5079" y="360679"/>
                  </a:lnTo>
                  <a:lnTo>
                    <a:pt x="5079" y="363219"/>
                  </a:lnTo>
                  <a:lnTo>
                    <a:pt x="3810" y="363219"/>
                  </a:lnTo>
                  <a:lnTo>
                    <a:pt x="3810" y="364489"/>
                  </a:lnTo>
                  <a:lnTo>
                    <a:pt x="2539" y="364489"/>
                  </a:lnTo>
                  <a:lnTo>
                    <a:pt x="2539" y="365759"/>
                  </a:lnTo>
                  <a:lnTo>
                    <a:pt x="7619" y="365759"/>
                  </a:lnTo>
                  <a:lnTo>
                    <a:pt x="7619" y="359409"/>
                  </a:lnTo>
                  <a:close/>
                </a:path>
                <a:path w="7620" h="469900">
                  <a:moveTo>
                    <a:pt x="7619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19" y="368299"/>
                  </a:lnTo>
                  <a:lnTo>
                    <a:pt x="7619" y="365759"/>
                  </a:lnTo>
                  <a:close/>
                </a:path>
                <a:path w="7620" h="469900">
                  <a:moveTo>
                    <a:pt x="7619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19" y="372109"/>
                  </a:lnTo>
                  <a:lnTo>
                    <a:pt x="7619" y="368300"/>
                  </a:lnTo>
                  <a:close/>
                </a:path>
                <a:path w="7620" h="469900">
                  <a:moveTo>
                    <a:pt x="7619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19" y="374649"/>
                  </a:lnTo>
                  <a:lnTo>
                    <a:pt x="7619" y="372109"/>
                  </a:lnTo>
                  <a:close/>
                </a:path>
                <a:path w="7620" h="469900">
                  <a:moveTo>
                    <a:pt x="7619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7619" y="378459"/>
                  </a:lnTo>
                  <a:lnTo>
                    <a:pt x="7619" y="374650"/>
                  </a:lnTo>
                  <a:close/>
                </a:path>
                <a:path w="7620" h="469900">
                  <a:moveTo>
                    <a:pt x="5079" y="468756"/>
                  </a:moveTo>
                  <a:lnTo>
                    <a:pt x="0" y="468756"/>
                  </a:lnTo>
                  <a:lnTo>
                    <a:pt x="0" y="469899"/>
                  </a:lnTo>
                  <a:lnTo>
                    <a:pt x="5079" y="469899"/>
                  </a:lnTo>
                  <a:lnTo>
                    <a:pt x="5079" y="468756"/>
                  </a:lnTo>
                  <a:close/>
                </a:path>
                <a:path w="7620" h="469900">
                  <a:moveTo>
                    <a:pt x="7619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5079" y="468629"/>
                  </a:lnTo>
                  <a:lnTo>
                    <a:pt x="7619" y="468756"/>
                  </a:lnTo>
                  <a:lnTo>
                    <a:pt x="7619" y="462406"/>
                  </a:lnTo>
                  <a:close/>
                </a:path>
                <a:path w="7620" h="469900">
                  <a:moveTo>
                    <a:pt x="7619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19" y="462279"/>
                  </a:lnTo>
                  <a:lnTo>
                    <a:pt x="7619" y="456056"/>
                  </a:lnTo>
                  <a:close/>
                </a:path>
                <a:path w="7620" h="469900">
                  <a:moveTo>
                    <a:pt x="7619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19" y="455929"/>
                  </a:lnTo>
                  <a:lnTo>
                    <a:pt x="7619" y="449706"/>
                  </a:lnTo>
                  <a:close/>
                </a:path>
                <a:path w="7620" h="469900">
                  <a:moveTo>
                    <a:pt x="7619" y="443356"/>
                  </a:moveTo>
                  <a:lnTo>
                    <a:pt x="0" y="443356"/>
                  </a:lnTo>
                  <a:lnTo>
                    <a:pt x="0" y="449580"/>
                  </a:lnTo>
                  <a:lnTo>
                    <a:pt x="7619" y="449580"/>
                  </a:lnTo>
                  <a:lnTo>
                    <a:pt x="7619" y="443356"/>
                  </a:lnTo>
                  <a:close/>
                </a:path>
                <a:path w="7620" h="469900">
                  <a:moveTo>
                    <a:pt x="7619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7619" y="443229"/>
                  </a:lnTo>
                  <a:lnTo>
                    <a:pt x="7619" y="437006"/>
                  </a:lnTo>
                  <a:close/>
                </a:path>
                <a:path w="7620" h="469900">
                  <a:moveTo>
                    <a:pt x="7619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19" y="436879"/>
                  </a:lnTo>
                  <a:lnTo>
                    <a:pt x="7619" y="430656"/>
                  </a:lnTo>
                  <a:close/>
                </a:path>
                <a:path w="7620" h="469900">
                  <a:moveTo>
                    <a:pt x="7619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19" y="430529"/>
                  </a:lnTo>
                  <a:lnTo>
                    <a:pt x="7619" y="424306"/>
                  </a:lnTo>
                  <a:close/>
                </a:path>
                <a:path w="7620" h="469900">
                  <a:moveTo>
                    <a:pt x="7619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19" y="424179"/>
                  </a:lnTo>
                  <a:lnTo>
                    <a:pt x="7619" y="417956"/>
                  </a:lnTo>
                  <a:close/>
                </a:path>
                <a:path w="7620" h="469900">
                  <a:moveTo>
                    <a:pt x="7619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19" y="417829"/>
                  </a:lnTo>
                  <a:lnTo>
                    <a:pt x="7619" y="411606"/>
                  </a:lnTo>
                  <a:close/>
                </a:path>
                <a:path w="7620" h="469900">
                  <a:moveTo>
                    <a:pt x="7619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19" y="411479"/>
                  </a:lnTo>
                  <a:lnTo>
                    <a:pt x="7619" y="405256"/>
                  </a:lnTo>
                  <a:close/>
                </a:path>
                <a:path w="7620" h="469900">
                  <a:moveTo>
                    <a:pt x="7619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19" y="405129"/>
                  </a:lnTo>
                  <a:lnTo>
                    <a:pt x="7619" y="397636"/>
                  </a:lnTo>
                  <a:close/>
                </a:path>
                <a:path w="7620" h="469900">
                  <a:moveTo>
                    <a:pt x="7619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19" y="397509"/>
                  </a:lnTo>
                  <a:lnTo>
                    <a:pt x="7619" y="392556"/>
                  </a:lnTo>
                  <a:close/>
                </a:path>
                <a:path w="7620" h="469900">
                  <a:moveTo>
                    <a:pt x="7619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19" y="392429"/>
                  </a:lnTo>
                  <a:lnTo>
                    <a:pt x="7619" y="386206"/>
                  </a:lnTo>
                  <a:close/>
                </a:path>
                <a:path w="7620" h="469900">
                  <a:moveTo>
                    <a:pt x="7619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19" y="386079"/>
                  </a:lnTo>
                  <a:lnTo>
                    <a:pt x="7619" y="378586"/>
                  </a:lnTo>
                  <a:close/>
                </a:path>
              </a:pathLst>
            </a:custGeom>
            <a:solidFill>
              <a:srgbClr val="60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4137659" y="5661660"/>
              <a:ext cx="6350" cy="469900"/>
            </a:xfrm>
            <a:custGeom>
              <a:avLst/>
              <a:gdLst/>
              <a:ahLst/>
              <a:cxnLst/>
              <a:rect l="l" t="t" r="r" b="b"/>
              <a:pathLst>
                <a:path w="6350" h="469900">
                  <a:moveTo>
                    <a:pt x="635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0"/>
                  </a:lnTo>
                  <a:close/>
                </a:path>
                <a:path w="6350" h="469900">
                  <a:moveTo>
                    <a:pt x="635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3809"/>
                  </a:lnTo>
                  <a:close/>
                </a:path>
                <a:path w="6350" h="469900">
                  <a:moveTo>
                    <a:pt x="635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6350"/>
                  </a:lnTo>
                  <a:close/>
                </a:path>
                <a:path w="6350" h="469900">
                  <a:moveTo>
                    <a:pt x="635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10159"/>
                  </a:lnTo>
                  <a:close/>
                </a:path>
                <a:path w="6350" h="469900">
                  <a:moveTo>
                    <a:pt x="635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12700"/>
                  </a:lnTo>
                  <a:close/>
                </a:path>
                <a:path w="6350" h="469900">
                  <a:moveTo>
                    <a:pt x="6350" y="16510"/>
                  </a:moveTo>
                  <a:lnTo>
                    <a:pt x="0" y="16510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6510"/>
                  </a:lnTo>
                  <a:close/>
                </a:path>
                <a:path w="6350" h="469900">
                  <a:moveTo>
                    <a:pt x="635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19050"/>
                  </a:lnTo>
                  <a:close/>
                </a:path>
                <a:path w="6350" h="469900">
                  <a:moveTo>
                    <a:pt x="635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2859"/>
                  </a:lnTo>
                  <a:close/>
                </a:path>
                <a:path w="6350" h="469900">
                  <a:moveTo>
                    <a:pt x="635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5400"/>
                  </a:lnTo>
                  <a:close/>
                </a:path>
                <a:path w="6350" h="469900">
                  <a:moveTo>
                    <a:pt x="6350" y="29210"/>
                  </a:moveTo>
                  <a:lnTo>
                    <a:pt x="0" y="29210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9210"/>
                  </a:lnTo>
                  <a:close/>
                </a:path>
                <a:path w="6350" h="469900">
                  <a:moveTo>
                    <a:pt x="635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1750"/>
                  </a:lnTo>
                  <a:close/>
                </a:path>
                <a:path w="6350" h="469900">
                  <a:moveTo>
                    <a:pt x="635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8100"/>
                  </a:lnTo>
                  <a:close/>
                </a:path>
                <a:path w="6350" h="469900">
                  <a:moveTo>
                    <a:pt x="635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1909"/>
                  </a:lnTo>
                  <a:close/>
                </a:path>
                <a:path w="6350" h="469900">
                  <a:moveTo>
                    <a:pt x="6350" y="44450"/>
                  </a:moveTo>
                  <a:lnTo>
                    <a:pt x="0" y="44450"/>
                  </a:lnTo>
                  <a:lnTo>
                    <a:pt x="0" y="54609"/>
                  </a:lnTo>
                  <a:lnTo>
                    <a:pt x="6350" y="54609"/>
                  </a:lnTo>
                  <a:lnTo>
                    <a:pt x="6350" y="44450"/>
                  </a:lnTo>
                  <a:close/>
                </a:path>
                <a:path w="6350" h="469900">
                  <a:moveTo>
                    <a:pt x="635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4609"/>
                  </a:lnTo>
                  <a:close/>
                </a:path>
                <a:path w="6350" h="469900">
                  <a:moveTo>
                    <a:pt x="6350" y="57150"/>
                  </a:moveTo>
                  <a:lnTo>
                    <a:pt x="0" y="57150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57150"/>
                  </a:lnTo>
                  <a:close/>
                </a:path>
                <a:path w="6350" h="469900">
                  <a:moveTo>
                    <a:pt x="635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63500"/>
                  </a:lnTo>
                  <a:close/>
                </a:path>
                <a:path w="6350" h="469900">
                  <a:moveTo>
                    <a:pt x="6350" y="67309"/>
                  </a:moveTo>
                  <a:lnTo>
                    <a:pt x="0" y="67309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67309"/>
                  </a:lnTo>
                  <a:close/>
                </a:path>
                <a:path w="6350" h="469900">
                  <a:moveTo>
                    <a:pt x="635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6359"/>
                  </a:lnTo>
                  <a:close/>
                </a:path>
                <a:path w="6350" h="469900">
                  <a:moveTo>
                    <a:pt x="635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88900"/>
                  </a:lnTo>
                  <a:close/>
                </a:path>
                <a:path w="6350" h="469900">
                  <a:moveTo>
                    <a:pt x="635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92709"/>
                  </a:lnTo>
                  <a:close/>
                </a:path>
                <a:path w="6350" h="469900">
                  <a:moveTo>
                    <a:pt x="635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5250"/>
                  </a:lnTo>
                  <a:close/>
                </a:path>
                <a:path w="6350" h="469900">
                  <a:moveTo>
                    <a:pt x="635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9059"/>
                  </a:lnTo>
                  <a:close/>
                </a:path>
                <a:path w="6350" h="469900">
                  <a:moveTo>
                    <a:pt x="635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1600"/>
                  </a:lnTo>
                  <a:close/>
                </a:path>
                <a:path w="6350" h="469900">
                  <a:moveTo>
                    <a:pt x="6350" y="105409"/>
                  </a:moveTo>
                  <a:lnTo>
                    <a:pt x="0" y="105409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105409"/>
                  </a:lnTo>
                  <a:close/>
                </a:path>
                <a:path w="6350" h="469900">
                  <a:moveTo>
                    <a:pt x="6350" y="111759"/>
                  </a:moveTo>
                  <a:lnTo>
                    <a:pt x="0" y="111759"/>
                  </a:lnTo>
                  <a:lnTo>
                    <a:pt x="0" y="113029"/>
                  </a:lnTo>
                  <a:lnTo>
                    <a:pt x="1269" y="113029"/>
                  </a:lnTo>
                  <a:lnTo>
                    <a:pt x="1269" y="115569"/>
                  </a:lnTo>
                  <a:lnTo>
                    <a:pt x="2539" y="115569"/>
                  </a:lnTo>
                  <a:lnTo>
                    <a:pt x="2539" y="118109"/>
                  </a:lnTo>
                  <a:lnTo>
                    <a:pt x="6350" y="118109"/>
                  </a:lnTo>
                  <a:lnTo>
                    <a:pt x="6350" y="111759"/>
                  </a:lnTo>
                  <a:close/>
                </a:path>
                <a:path w="6350" h="469900">
                  <a:moveTo>
                    <a:pt x="6350" y="118109"/>
                  </a:moveTo>
                  <a:lnTo>
                    <a:pt x="3810" y="118109"/>
                  </a:lnTo>
                  <a:lnTo>
                    <a:pt x="3810" y="120649"/>
                  </a:lnTo>
                  <a:lnTo>
                    <a:pt x="6350" y="120649"/>
                  </a:lnTo>
                  <a:lnTo>
                    <a:pt x="6350" y="118109"/>
                  </a:lnTo>
                  <a:close/>
                </a:path>
                <a:path w="6350" h="469900">
                  <a:moveTo>
                    <a:pt x="6350" y="120650"/>
                  </a:moveTo>
                  <a:lnTo>
                    <a:pt x="3810" y="120650"/>
                  </a:lnTo>
                  <a:lnTo>
                    <a:pt x="3810" y="123189"/>
                  </a:lnTo>
                  <a:lnTo>
                    <a:pt x="5079" y="123189"/>
                  </a:lnTo>
                  <a:lnTo>
                    <a:pt x="5079" y="124459"/>
                  </a:lnTo>
                  <a:lnTo>
                    <a:pt x="6350" y="124459"/>
                  </a:lnTo>
                  <a:lnTo>
                    <a:pt x="6350" y="120650"/>
                  </a:lnTo>
                  <a:close/>
                </a:path>
                <a:path w="6350" h="469900">
                  <a:moveTo>
                    <a:pt x="6350" y="124459"/>
                  </a:moveTo>
                  <a:lnTo>
                    <a:pt x="5079" y="124459"/>
                  </a:lnTo>
                  <a:lnTo>
                    <a:pt x="5079" y="126999"/>
                  </a:lnTo>
                  <a:lnTo>
                    <a:pt x="6350" y="126999"/>
                  </a:lnTo>
                  <a:lnTo>
                    <a:pt x="6350" y="124459"/>
                  </a:lnTo>
                  <a:close/>
                </a:path>
                <a:path w="6350" h="469900">
                  <a:moveTo>
                    <a:pt x="2539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6350" y="171449"/>
                  </a:lnTo>
                  <a:lnTo>
                    <a:pt x="6350" y="170179"/>
                  </a:lnTo>
                  <a:lnTo>
                    <a:pt x="2539" y="170179"/>
                  </a:lnTo>
                  <a:lnTo>
                    <a:pt x="2539" y="168909"/>
                  </a:lnTo>
                  <a:close/>
                </a:path>
                <a:path w="6350" h="469900">
                  <a:moveTo>
                    <a:pt x="635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1450"/>
                  </a:lnTo>
                  <a:close/>
                </a:path>
                <a:path w="6350" h="469900">
                  <a:moveTo>
                    <a:pt x="635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5259"/>
                  </a:lnTo>
                  <a:close/>
                </a:path>
                <a:path w="6350" h="469900">
                  <a:moveTo>
                    <a:pt x="635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6350" y="181609"/>
                  </a:lnTo>
                  <a:lnTo>
                    <a:pt x="6350" y="177800"/>
                  </a:lnTo>
                  <a:close/>
                </a:path>
                <a:path w="6350" h="469900">
                  <a:moveTo>
                    <a:pt x="635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1609"/>
                  </a:lnTo>
                  <a:close/>
                </a:path>
                <a:path w="6350" h="469900">
                  <a:moveTo>
                    <a:pt x="635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4150"/>
                  </a:lnTo>
                  <a:close/>
                </a:path>
                <a:path w="6350" h="469900">
                  <a:moveTo>
                    <a:pt x="635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7959"/>
                  </a:lnTo>
                  <a:close/>
                </a:path>
                <a:path w="6350" h="469900">
                  <a:moveTo>
                    <a:pt x="635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6350" y="194309"/>
                  </a:lnTo>
                  <a:lnTo>
                    <a:pt x="6350" y="190500"/>
                  </a:lnTo>
                  <a:close/>
                </a:path>
                <a:path w="6350" h="469900">
                  <a:moveTo>
                    <a:pt x="635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4309"/>
                  </a:lnTo>
                  <a:close/>
                </a:path>
                <a:path w="6350" h="469900">
                  <a:moveTo>
                    <a:pt x="635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6850"/>
                  </a:lnTo>
                  <a:close/>
                </a:path>
                <a:path w="6350" h="469900">
                  <a:moveTo>
                    <a:pt x="635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200659"/>
                  </a:lnTo>
                  <a:close/>
                </a:path>
                <a:path w="6350" h="469900">
                  <a:moveTo>
                    <a:pt x="635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3200"/>
                  </a:lnTo>
                  <a:close/>
                </a:path>
                <a:path w="6350" h="469900">
                  <a:moveTo>
                    <a:pt x="635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7009"/>
                  </a:lnTo>
                  <a:close/>
                </a:path>
                <a:path w="6350" h="469900">
                  <a:moveTo>
                    <a:pt x="635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09550"/>
                  </a:lnTo>
                  <a:close/>
                </a:path>
                <a:path w="6350" h="469900">
                  <a:moveTo>
                    <a:pt x="635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3359"/>
                  </a:lnTo>
                  <a:close/>
                </a:path>
                <a:path w="6350" h="469900">
                  <a:moveTo>
                    <a:pt x="635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9709"/>
                  </a:lnTo>
                  <a:close/>
                </a:path>
                <a:path w="6350" h="469900">
                  <a:moveTo>
                    <a:pt x="635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2250"/>
                  </a:lnTo>
                  <a:close/>
                </a:path>
                <a:path w="6350" h="469900">
                  <a:moveTo>
                    <a:pt x="6350" y="226059"/>
                  </a:moveTo>
                  <a:lnTo>
                    <a:pt x="0" y="226059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6059"/>
                  </a:lnTo>
                  <a:close/>
                </a:path>
                <a:path w="6350" h="469900">
                  <a:moveTo>
                    <a:pt x="6350" y="232409"/>
                  </a:moveTo>
                  <a:lnTo>
                    <a:pt x="0" y="23240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2409"/>
                  </a:lnTo>
                  <a:close/>
                </a:path>
                <a:path w="6350" h="469900">
                  <a:moveTo>
                    <a:pt x="6350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41300"/>
                  </a:lnTo>
                  <a:close/>
                </a:path>
                <a:path w="6350" h="469900">
                  <a:moveTo>
                    <a:pt x="635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5109"/>
                  </a:lnTo>
                  <a:close/>
                </a:path>
                <a:path w="6350" h="469900">
                  <a:moveTo>
                    <a:pt x="635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7650"/>
                  </a:lnTo>
                  <a:close/>
                </a:path>
                <a:path w="6350" h="469900">
                  <a:moveTo>
                    <a:pt x="635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1459"/>
                  </a:lnTo>
                  <a:close/>
                </a:path>
                <a:path w="6350" h="469900">
                  <a:moveTo>
                    <a:pt x="635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4000"/>
                  </a:lnTo>
                  <a:close/>
                </a:path>
                <a:path w="6350" h="469900">
                  <a:moveTo>
                    <a:pt x="635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7809"/>
                  </a:lnTo>
                  <a:close/>
                </a:path>
                <a:path w="6350" h="469900">
                  <a:moveTo>
                    <a:pt x="635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0350"/>
                  </a:lnTo>
                  <a:close/>
                </a:path>
                <a:path w="6350" h="469900">
                  <a:moveTo>
                    <a:pt x="635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4159"/>
                  </a:lnTo>
                  <a:close/>
                </a:path>
                <a:path w="6350" h="469900">
                  <a:moveTo>
                    <a:pt x="635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6700"/>
                  </a:lnTo>
                  <a:close/>
                </a:path>
                <a:path w="6350" h="469900">
                  <a:moveTo>
                    <a:pt x="635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70509"/>
                  </a:lnTo>
                  <a:close/>
                </a:path>
                <a:path w="6350" h="469900">
                  <a:moveTo>
                    <a:pt x="635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3050"/>
                  </a:lnTo>
                  <a:close/>
                </a:path>
                <a:path w="6350" h="469900">
                  <a:moveTo>
                    <a:pt x="635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6859"/>
                  </a:lnTo>
                  <a:close/>
                </a:path>
                <a:path w="6350" h="469900">
                  <a:moveTo>
                    <a:pt x="635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6350" y="283209"/>
                  </a:lnTo>
                  <a:lnTo>
                    <a:pt x="6350" y="279400"/>
                  </a:lnTo>
                  <a:close/>
                </a:path>
                <a:path w="6350" h="469900">
                  <a:moveTo>
                    <a:pt x="635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3209"/>
                  </a:lnTo>
                  <a:close/>
                </a:path>
                <a:path w="6350" h="469900">
                  <a:moveTo>
                    <a:pt x="635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6350" y="289559"/>
                  </a:lnTo>
                  <a:lnTo>
                    <a:pt x="6350" y="285750"/>
                  </a:lnTo>
                  <a:close/>
                </a:path>
                <a:path w="6350" h="469900">
                  <a:moveTo>
                    <a:pt x="635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6350" y="292099"/>
                  </a:lnTo>
                  <a:lnTo>
                    <a:pt x="6350" y="289559"/>
                  </a:lnTo>
                  <a:close/>
                </a:path>
                <a:path w="6350" h="469900">
                  <a:moveTo>
                    <a:pt x="635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92100"/>
                  </a:lnTo>
                  <a:close/>
                </a:path>
                <a:path w="6350" h="469900">
                  <a:moveTo>
                    <a:pt x="635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6350" y="298449"/>
                  </a:lnTo>
                  <a:lnTo>
                    <a:pt x="6350" y="295909"/>
                  </a:lnTo>
                  <a:close/>
                </a:path>
                <a:path w="6350" h="469900">
                  <a:moveTo>
                    <a:pt x="6350" y="298450"/>
                  </a:moveTo>
                  <a:lnTo>
                    <a:pt x="0" y="298450"/>
                  </a:lnTo>
                  <a:lnTo>
                    <a:pt x="0" y="299719"/>
                  </a:lnTo>
                  <a:lnTo>
                    <a:pt x="2539" y="299719"/>
                  </a:lnTo>
                  <a:lnTo>
                    <a:pt x="2539" y="300989"/>
                  </a:lnTo>
                  <a:lnTo>
                    <a:pt x="5079" y="300989"/>
                  </a:lnTo>
                  <a:lnTo>
                    <a:pt x="5079" y="302259"/>
                  </a:lnTo>
                  <a:lnTo>
                    <a:pt x="6350" y="302259"/>
                  </a:lnTo>
                  <a:lnTo>
                    <a:pt x="6350" y="298450"/>
                  </a:lnTo>
                  <a:close/>
                </a:path>
                <a:path w="6350" h="469900">
                  <a:moveTo>
                    <a:pt x="6350" y="367029"/>
                  </a:moveTo>
                  <a:lnTo>
                    <a:pt x="5079" y="367029"/>
                  </a:lnTo>
                  <a:lnTo>
                    <a:pt x="5079" y="368299"/>
                  </a:lnTo>
                  <a:lnTo>
                    <a:pt x="6350" y="368299"/>
                  </a:lnTo>
                  <a:lnTo>
                    <a:pt x="6350" y="367029"/>
                  </a:lnTo>
                  <a:close/>
                </a:path>
                <a:path w="6350" h="469900">
                  <a:moveTo>
                    <a:pt x="6350" y="368300"/>
                  </a:moveTo>
                  <a:lnTo>
                    <a:pt x="1269" y="368300"/>
                  </a:lnTo>
                  <a:lnTo>
                    <a:pt x="1269" y="369569"/>
                  </a:lnTo>
                  <a:lnTo>
                    <a:pt x="0" y="369569"/>
                  </a:lnTo>
                  <a:lnTo>
                    <a:pt x="0" y="372109"/>
                  </a:lnTo>
                  <a:lnTo>
                    <a:pt x="6350" y="372109"/>
                  </a:lnTo>
                  <a:lnTo>
                    <a:pt x="6350" y="368300"/>
                  </a:lnTo>
                  <a:close/>
                </a:path>
                <a:path w="6350" h="469900">
                  <a:moveTo>
                    <a:pt x="635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2109"/>
                  </a:lnTo>
                  <a:close/>
                </a:path>
                <a:path w="6350" h="469900">
                  <a:moveTo>
                    <a:pt x="635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6350" y="378459"/>
                  </a:lnTo>
                  <a:lnTo>
                    <a:pt x="6350" y="374650"/>
                  </a:lnTo>
                  <a:close/>
                </a:path>
                <a:path w="6350" h="469900">
                  <a:moveTo>
                    <a:pt x="6350" y="468756"/>
                  </a:moveTo>
                  <a:lnTo>
                    <a:pt x="0" y="468756"/>
                  </a:lnTo>
                  <a:lnTo>
                    <a:pt x="0" y="469899"/>
                  </a:lnTo>
                  <a:lnTo>
                    <a:pt x="6350" y="469899"/>
                  </a:lnTo>
                  <a:lnTo>
                    <a:pt x="6350" y="468756"/>
                  </a:lnTo>
                  <a:close/>
                </a:path>
                <a:path w="6350" h="469900">
                  <a:moveTo>
                    <a:pt x="6350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6350" y="468629"/>
                  </a:lnTo>
                  <a:lnTo>
                    <a:pt x="6350" y="462406"/>
                  </a:lnTo>
                  <a:close/>
                </a:path>
                <a:path w="6350" h="469900">
                  <a:moveTo>
                    <a:pt x="635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6350" y="462279"/>
                  </a:lnTo>
                  <a:lnTo>
                    <a:pt x="6350" y="456056"/>
                  </a:lnTo>
                  <a:close/>
                </a:path>
                <a:path w="6350" h="469900">
                  <a:moveTo>
                    <a:pt x="635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6350" y="455929"/>
                  </a:lnTo>
                  <a:lnTo>
                    <a:pt x="6350" y="449706"/>
                  </a:lnTo>
                  <a:close/>
                </a:path>
                <a:path w="6350" h="469900">
                  <a:moveTo>
                    <a:pt x="6350" y="443356"/>
                  </a:moveTo>
                  <a:lnTo>
                    <a:pt x="0" y="443356"/>
                  </a:lnTo>
                  <a:lnTo>
                    <a:pt x="0" y="449580"/>
                  </a:lnTo>
                  <a:lnTo>
                    <a:pt x="6350" y="449580"/>
                  </a:lnTo>
                  <a:lnTo>
                    <a:pt x="6350" y="443356"/>
                  </a:lnTo>
                  <a:close/>
                </a:path>
                <a:path w="6350" h="469900">
                  <a:moveTo>
                    <a:pt x="635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6350" y="443229"/>
                  </a:lnTo>
                  <a:lnTo>
                    <a:pt x="6350" y="437006"/>
                  </a:lnTo>
                  <a:close/>
                </a:path>
                <a:path w="6350" h="469900">
                  <a:moveTo>
                    <a:pt x="635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6350" y="436879"/>
                  </a:lnTo>
                  <a:lnTo>
                    <a:pt x="6350" y="430656"/>
                  </a:lnTo>
                  <a:close/>
                </a:path>
                <a:path w="6350" h="469900">
                  <a:moveTo>
                    <a:pt x="635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6350" y="430529"/>
                  </a:lnTo>
                  <a:lnTo>
                    <a:pt x="6350" y="424306"/>
                  </a:lnTo>
                  <a:close/>
                </a:path>
                <a:path w="6350" h="469900">
                  <a:moveTo>
                    <a:pt x="635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6350" y="424179"/>
                  </a:lnTo>
                  <a:lnTo>
                    <a:pt x="6350" y="417956"/>
                  </a:lnTo>
                  <a:close/>
                </a:path>
                <a:path w="6350" h="469900">
                  <a:moveTo>
                    <a:pt x="635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6350" y="417829"/>
                  </a:lnTo>
                  <a:lnTo>
                    <a:pt x="6350" y="411606"/>
                  </a:lnTo>
                  <a:close/>
                </a:path>
                <a:path w="6350" h="469900">
                  <a:moveTo>
                    <a:pt x="635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6350" y="411479"/>
                  </a:lnTo>
                  <a:lnTo>
                    <a:pt x="6350" y="405256"/>
                  </a:lnTo>
                  <a:close/>
                </a:path>
                <a:path w="6350" h="469900">
                  <a:moveTo>
                    <a:pt x="635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6350" y="405129"/>
                  </a:lnTo>
                  <a:lnTo>
                    <a:pt x="6350" y="397636"/>
                  </a:lnTo>
                  <a:close/>
                </a:path>
                <a:path w="6350" h="469900">
                  <a:moveTo>
                    <a:pt x="635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6350" y="397509"/>
                  </a:lnTo>
                  <a:lnTo>
                    <a:pt x="6350" y="392556"/>
                  </a:lnTo>
                  <a:close/>
                </a:path>
                <a:path w="6350" h="469900">
                  <a:moveTo>
                    <a:pt x="635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6350" y="392429"/>
                  </a:lnTo>
                  <a:lnTo>
                    <a:pt x="6350" y="386206"/>
                  </a:lnTo>
                  <a:close/>
                </a:path>
                <a:path w="6350" h="469900">
                  <a:moveTo>
                    <a:pt x="635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6350" y="386079"/>
                  </a:lnTo>
                  <a:lnTo>
                    <a:pt x="6350" y="378586"/>
                  </a:lnTo>
                  <a:close/>
                </a:path>
              </a:pathLst>
            </a:custGeom>
            <a:solidFill>
              <a:srgbClr val="5D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4130039" y="5660390"/>
              <a:ext cx="7620" cy="472440"/>
            </a:xfrm>
            <a:custGeom>
              <a:avLst/>
              <a:gdLst/>
              <a:ahLst/>
              <a:cxnLst/>
              <a:rect l="l" t="t" r="r" b="b"/>
              <a:pathLst>
                <a:path w="7620" h="472439">
                  <a:moveTo>
                    <a:pt x="63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0"/>
                  </a:lnTo>
                  <a:close/>
                </a:path>
                <a:path w="7620" h="472439">
                  <a:moveTo>
                    <a:pt x="762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72439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72439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72439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72439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72439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72439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72439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72439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72439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72439">
                  <a:moveTo>
                    <a:pt x="7620" y="33020"/>
                  </a:moveTo>
                  <a:lnTo>
                    <a:pt x="0" y="3302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3020"/>
                  </a:lnTo>
                  <a:close/>
                </a:path>
                <a:path w="7620" h="472439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72439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72439">
                  <a:moveTo>
                    <a:pt x="7620" y="45720"/>
                  </a:moveTo>
                  <a:lnTo>
                    <a:pt x="0" y="4572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5720"/>
                  </a:lnTo>
                  <a:close/>
                </a:path>
                <a:path w="7620" h="472439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72439">
                  <a:moveTo>
                    <a:pt x="7620" y="58420"/>
                  </a:moveTo>
                  <a:lnTo>
                    <a:pt x="0" y="5842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58420"/>
                  </a:lnTo>
                  <a:close/>
                </a:path>
                <a:path w="7620" h="472439">
                  <a:moveTo>
                    <a:pt x="762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4770"/>
                  </a:lnTo>
                  <a:close/>
                </a:path>
                <a:path w="7620" h="472439">
                  <a:moveTo>
                    <a:pt x="7620" y="68580"/>
                  </a:moveTo>
                  <a:lnTo>
                    <a:pt x="0" y="685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68580"/>
                  </a:lnTo>
                  <a:close/>
                </a:path>
                <a:path w="7620" h="472439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72439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472439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72439">
                  <a:moveTo>
                    <a:pt x="762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6520"/>
                  </a:lnTo>
                  <a:close/>
                </a:path>
                <a:path w="7620" h="472439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472439">
                  <a:moveTo>
                    <a:pt x="7620" y="102870"/>
                  </a:moveTo>
                  <a:lnTo>
                    <a:pt x="0" y="102870"/>
                  </a:lnTo>
                  <a:lnTo>
                    <a:pt x="0" y="104140"/>
                  </a:lnTo>
                  <a:lnTo>
                    <a:pt x="1270" y="104140"/>
                  </a:lnTo>
                  <a:lnTo>
                    <a:pt x="1270" y="105410"/>
                  </a:lnTo>
                  <a:lnTo>
                    <a:pt x="2539" y="105410"/>
                  </a:lnTo>
                  <a:lnTo>
                    <a:pt x="2539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472439">
                  <a:moveTo>
                    <a:pt x="7620" y="106680"/>
                  </a:moveTo>
                  <a:lnTo>
                    <a:pt x="3810" y="106680"/>
                  </a:lnTo>
                  <a:lnTo>
                    <a:pt x="3810" y="107950"/>
                  </a:lnTo>
                  <a:lnTo>
                    <a:pt x="5080" y="107950"/>
                  </a:lnTo>
                  <a:lnTo>
                    <a:pt x="5080" y="111760"/>
                  </a:lnTo>
                  <a:lnTo>
                    <a:pt x="6350" y="111760"/>
                  </a:lnTo>
                  <a:lnTo>
                    <a:pt x="6350" y="113030"/>
                  </a:lnTo>
                  <a:lnTo>
                    <a:pt x="7620" y="113030"/>
                  </a:lnTo>
                  <a:lnTo>
                    <a:pt x="7620" y="106680"/>
                  </a:lnTo>
                  <a:close/>
                </a:path>
                <a:path w="7620" h="472439">
                  <a:moveTo>
                    <a:pt x="3810" y="168910"/>
                  </a:moveTo>
                  <a:lnTo>
                    <a:pt x="0" y="168910"/>
                  </a:lnTo>
                  <a:lnTo>
                    <a:pt x="0" y="170180"/>
                  </a:lnTo>
                  <a:lnTo>
                    <a:pt x="3810" y="170180"/>
                  </a:lnTo>
                  <a:lnTo>
                    <a:pt x="3810" y="168910"/>
                  </a:lnTo>
                  <a:close/>
                </a:path>
                <a:path w="7620" h="472439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72439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72439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72439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72439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72439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72439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72439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72439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72439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72439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72439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72439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72439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72439">
                  <a:moveTo>
                    <a:pt x="7620" y="214630"/>
                  </a:moveTo>
                  <a:lnTo>
                    <a:pt x="0" y="21463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4630"/>
                  </a:lnTo>
                  <a:close/>
                </a:path>
                <a:path w="7620" h="472439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72439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72439">
                  <a:moveTo>
                    <a:pt x="762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7330"/>
                  </a:lnTo>
                  <a:close/>
                </a:path>
                <a:path w="7620" h="472439">
                  <a:moveTo>
                    <a:pt x="7620" y="233680"/>
                  </a:moveTo>
                  <a:lnTo>
                    <a:pt x="0" y="23368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33680"/>
                  </a:lnTo>
                  <a:close/>
                </a:path>
                <a:path w="7620" h="472439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72439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72439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72439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72439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72439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72439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72439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72439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72439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72439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72439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72439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472439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472439">
                  <a:moveTo>
                    <a:pt x="7620" y="287020"/>
                  </a:moveTo>
                  <a:lnTo>
                    <a:pt x="0" y="28702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7020"/>
                  </a:lnTo>
                  <a:close/>
                </a:path>
                <a:path w="7620" h="472439">
                  <a:moveTo>
                    <a:pt x="7620" y="290830"/>
                  </a:moveTo>
                  <a:lnTo>
                    <a:pt x="0" y="290830"/>
                  </a:lnTo>
                  <a:lnTo>
                    <a:pt x="0" y="293370"/>
                  </a:lnTo>
                  <a:lnTo>
                    <a:pt x="7620" y="293370"/>
                  </a:lnTo>
                  <a:lnTo>
                    <a:pt x="7620" y="290830"/>
                  </a:lnTo>
                  <a:close/>
                </a:path>
                <a:path w="7620" h="472439">
                  <a:moveTo>
                    <a:pt x="7620" y="293370"/>
                  </a:moveTo>
                  <a:lnTo>
                    <a:pt x="0" y="29337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3370"/>
                  </a:lnTo>
                  <a:close/>
                </a:path>
                <a:path w="7620" h="472439">
                  <a:moveTo>
                    <a:pt x="7620" y="297180"/>
                  </a:moveTo>
                  <a:lnTo>
                    <a:pt x="0" y="297180"/>
                  </a:lnTo>
                  <a:lnTo>
                    <a:pt x="0" y="298450"/>
                  </a:lnTo>
                  <a:lnTo>
                    <a:pt x="2539" y="298450"/>
                  </a:lnTo>
                  <a:lnTo>
                    <a:pt x="2539" y="299720"/>
                  </a:lnTo>
                  <a:lnTo>
                    <a:pt x="7620" y="299720"/>
                  </a:lnTo>
                  <a:lnTo>
                    <a:pt x="7620" y="297180"/>
                  </a:lnTo>
                  <a:close/>
                </a:path>
                <a:path w="7620" h="472439">
                  <a:moveTo>
                    <a:pt x="7620" y="299720"/>
                  </a:moveTo>
                  <a:lnTo>
                    <a:pt x="5080" y="299720"/>
                  </a:lnTo>
                  <a:lnTo>
                    <a:pt x="5080" y="300990"/>
                  </a:lnTo>
                  <a:lnTo>
                    <a:pt x="7620" y="300990"/>
                  </a:lnTo>
                  <a:lnTo>
                    <a:pt x="7620" y="299720"/>
                  </a:lnTo>
                  <a:close/>
                </a:path>
                <a:path w="7620" h="472439">
                  <a:moveTo>
                    <a:pt x="7620" y="372110"/>
                  </a:moveTo>
                  <a:lnTo>
                    <a:pt x="5080" y="372110"/>
                  </a:lnTo>
                  <a:lnTo>
                    <a:pt x="5080" y="373380"/>
                  </a:lnTo>
                  <a:lnTo>
                    <a:pt x="7620" y="373380"/>
                  </a:lnTo>
                  <a:lnTo>
                    <a:pt x="7620" y="372110"/>
                  </a:lnTo>
                  <a:close/>
                </a:path>
                <a:path w="7620" h="472439">
                  <a:moveTo>
                    <a:pt x="7620" y="373380"/>
                  </a:moveTo>
                  <a:lnTo>
                    <a:pt x="3810" y="373380"/>
                  </a:lnTo>
                  <a:lnTo>
                    <a:pt x="3810" y="374650"/>
                  </a:lnTo>
                  <a:lnTo>
                    <a:pt x="0" y="374650"/>
                  </a:lnTo>
                  <a:lnTo>
                    <a:pt x="0" y="375920"/>
                  </a:lnTo>
                  <a:lnTo>
                    <a:pt x="7620" y="375920"/>
                  </a:lnTo>
                  <a:lnTo>
                    <a:pt x="7620" y="373380"/>
                  </a:lnTo>
                  <a:close/>
                </a:path>
                <a:path w="7620" h="472439">
                  <a:moveTo>
                    <a:pt x="7620" y="375920"/>
                  </a:moveTo>
                  <a:lnTo>
                    <a:pt x="0" y="375920"/>
                  </a:lnTo>
                  <a:lnTo>
                    <a:pt x="0" y="379730"/>
                  </a:lnTo>
                  <a:lnTo>
                    <a:pt x="7620" y="379730"/>
                  </a:lnTo>
                  <a:lnTo>
                    <a:pt x="7620" y="375920"/>
                  </a:lnTo>
                  <a:close/>
                </a:path>
                <a:path w="7620" h="472439">
                  <a:moveTo>
                    <a:pt x="7620" y="470027"/>
                  </a:moveTo>
                  <a:lnTo>
                    <a:pt x="0" y="470027"/>
                  </a:lnTo>
                  <a:lnTo>
                    <a:pt x="0" y="472440"/>
                  </a:lnTo>
                  <a:lnTo>
                    <a:pt x="6350" y="472440"/>
                  </a:lnTo>
                  <a:lnTo>
                    <a:pt x="6350" y="471170"/>
                  </a:lnTo>
                  <a:lnTo>
                    <a:pt x="7620" y="471170"/>
                  </a:lnTo>
                  <a:lnTo>
                    <a:pt x="7620" y="470027"/>
                  </a:lnTo>
                  <a:close/>
                </a:path>
                <a:path w="7620" h="472439">
                  <a:moveTo>
                    <a:pt x="7620" y="463677"/>
                  </a:moveTo>
                  <a:lnTo>
                    <a:pt x="0" y="463677"/>
                  </a:lnTo>
                  <a:lnTo>
                    <a:pt x="0" y="469900"/>
                  </a:lnTo>
                  <a:lnTo>
                    <a:pt x="7620" y="469900"/>
                  </a:lnTo>
                  <a:lnTo>
                    <a:pt x="7620" y="463677"/>
                  </a:lnTo>
                  <a:close/>
                </a:path>
                <a:path w="7620" h="472439">
                  <a:moveTo>
                    <a:pt x="7620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7620" y="463550"/>
                  </a:lnTo>
                  <a:lnTo>
                    <a:pt x="7620" y="457327"/>
                  </a:lnTo>
                  <a:close/>
                </a:path>
                <a:path w="7620" h="472439">
                  <a:moveTo>
                    <a:pt x="762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7620" y="457200"/>
                  </a:lnTo>
                  <a:lnTo>
                    <a:pt x="7620" y="450977"/>
                  </a:lnTo>
                  <a:close/>
                </a:path>
                <a:path w="7620" h="472439">
                  <a:moveTo>
                    <a:pt x="762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20" y="450850"/>
                  </a:lnTo>
                  <a:lnTo>
                    <a:pt x="7620" y="444627"/>
                  </a:lnTo>
                  <a:close/>
                </a:path>
                <a:path w="7620" h="472439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8277"/>
                  </a:lnTo>
                  <a:close/>
                </a:path>
                <a:path w="7620" h="472439">
                  <a:moveTo>
                    <a:pt x="762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1927"/>
                  </a:lnTo>
                  <a:close/>
                </a:path>
                <a:path w="7620" h="472439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72439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72439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72439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72439">
                  <a:moveTo>
                    <a:pt x="7620" y="398907"/>
                  </a:moveTo>
                  <a:lnTo>
                    <a:pt x="0" y="39890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398907"/>
                  </a:lnTo>
                  <a:close/>
                </a:path>
                <a:path w="7620" h="472439">
                  <a:moveTo>
                    <a:pt x="7620" y="393827"/>
                  </a:moveTo>
                  <a:lnTo>
                    <a:pt x="0" y="393827"/>
                  </a:lnTo>
                  <a:lnTo>
                    <a:pt x="0" y="398780"/>
                  </a:lnTo>
                  <a:lnTo>
                    <a:pt x="7620" y="398780"/>
                  </a:lnTo>
                  <a:lnTo>
                    <a:pt x="7620" y="393827"/>
                  </a:lnTo>
                  <a:close/>
                </a:path>
                <a:path w="7620" h="472439">
                  <a:moveTo>
                    <a:pt x="762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7477"/>
                  </a:lnTo>
                  <a:close/>
                </a:path>
                <a:path w="7620" h="472439">
                  <a:moveTo>
                    <a:pt x="7620" y="379857"/>
                  </a:moveTo>
                  <a:lnTo>
                    <a:pt x="0" y="379857"/>
                  </a:lnTo>
                  <a:lnTo>
                    <a:pt x="0" y="387350"/>
                  </a:lnTo>
                  <a:lnTo>
                    <a:pt x="7620" y="387350"/>
                  </a:lnTo>
                  <a:lnTo>
                    <a:pt x="7620" y="379857"/>
                  </a:lnTo>
                  <a:close/>
                </a:path>
              </a:pathLst>
            </a:custGeom>
            <a:solidFill>
              <a:srgbClr val="5A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4122419" y="5659120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761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73710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73710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73710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73710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73710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73710">
                  <a:moveTo>
                    <a:pt x="7619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50"/>
                  </a:lnTo>
                  <a:close/>
                </a:path>
                <a:path w="7620" h="473710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73710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7371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73710">
                  <a:moveTo>
                    <a:pt x="7619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50"/>
                  </a:lnTo>
                  <a:close/>
                </a:path>
                <a:path w="7620" h="473710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73710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73710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73710">
                  <a:moveTo>
                    <a:pt x="7619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46989"/>
                  </a:lnTo>
                  <a:close/>
                </a:path>
                <a:path w="7620" h="473710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73710">
                  <a:moveTo>
                    <a:pt x="7619" y="59689"/>
                  </a:moveTo>
                  <a:lnTo>
                    <a:pt x="0" y="5968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59689"/>
                  </a:lnTo>
                  <a:close/>
                </a:path>
                <a:path w="7620" h="473710">
                  <a:moveTo>
                    <a:pt x="7619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473710">
                  <a:moveTo>
                    <a:pt x="7619" y="69849"/>
                  </a:moveTo>
                  <a:lnTo>
                    <a:pt x="0" y="6984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69849"/>
                  </a:lnTo>
                  <a:close/>
                </a:path>
                <a:path w="7620" h="473710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73710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473710">
                  <a:moveTo>
                    <a:pt x="7619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19" y="97789"/>
                  </a:lnTo>
                  <a:lnTo>
                    <a:pt x="7619" y="95249"/>
                  </a:lnTo>
                  <a:close/>
                </a:path>
                <a:path w="7620" h="473710">
                  <a:moveTo>
                    <a:pt x="7619" y="97789"/>
                  </a:moveTo>
                  <a:lnTo>
                    <a:pt x="0" y="97789"/>
                  </a:lnTo>
                  <a:lnTo>
                    <a:pt x="0" y="99059"/>
                  </a:lnTo>
                  <a:lnTo>
                    <a:pt x="1269" y="99059"/>
                  </a:lnTo>
                  <a:lnTo>
                    <a:pt x="1269" y="100329"/>
                  </a:lnTo>
                  <a:lnTo>
                    <a:pt x="3809" y="100329"/>
                  </a:lnTo>
                  <a:lnTo>
                    <a:pt x="3809" y="101599"/>
                  </a:lnTo>
                  <a:lnTo>
                    <a:pt x="7619" y="101599"/>
                  </a:lnTo>
                  <a:lnTo>
                    <a:pt x="7619" y="97789"/>
                  </a:lnTo>
                  <a:close/>
                </a:path>
                <a:path w="7620" h="473710">
                  <a:moveTo>
                    <a:pt x="7619" y="101599"/>
                  </a:moveTo>
                  <a:lnTo>
                    <a:pt x="5079" y="101599"/>
                  </a:lnTo>
                  <a:lnTo>
                    <a:pt x="5079" y="102869"/>
                  </a:lnTo>
                  <a:lnTo>
                    <a:pt x="6350" y="102869"/>
                  </a:lnTo>
                  <a:lnTo>
                    <a:pt x="6350" y="104139"/>
                  </a:lnTo>
                  <a:lnTo>
                    <a:pt x="7619" y="104139"/>
                  </a:lnTo>
                  <a:lnTo>
                    <a:pt x="7619" y="101599"/>
                  </a:lnTo>
                  <a:close/>
                </a:path>
                <a:path w="7620" h="473710">
                  <a:moveTo>
                    <a:pt x="3809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70179"/>
                  </a:lnTo>
                  <a:lnTo>
                    <a:pt x="3809" y="170179"/>
                  </a:lnTo>
                  <a:lnTo>
                    <a:pt x="3809" y="168909"/>
                  </a:lnTo>
                  <a:close/>
                </a:path>
                <a:path w="7620" h="473710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73710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73710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73710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73710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73710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73710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73710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73710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73710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73710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73710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73710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73710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73710">
                  <a:moveTo>
                    <a:pt x="7619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5899"/>
                  </a:lnTo>
                  <a:close/>
                </a:path>
                <a:path w="7620" h="473710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73710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73710">
                  <a:moveTo>
                    <a:pt x="7619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28599"/>
                  </a:lnTo>
                  <a:close/>
                </a:path>
                <a:path w="7620" h="473710">
                  <a:moveTo>
                    <a:pt x="7619" y="234949"/>
                  </a:moveTo>
                  <a:lnTo>
                    <a:pt x="0" y="23494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34949"/>
                  </a:lnTo>
                  <a:close/>
                </a:path>
                <a:path w="7620" h="473710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473710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73710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73710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73710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73710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73710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73710">
                  <a:moveTo>
                    <a:pt x="761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6699"/>
                  </a:lnTo>
                  <a:close/>
                </a:path>
                <a:path w="7620" h="473710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473710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473710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473710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473710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473710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473710">
                  <a:moveTo>
                    <a:pt x="7619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8289"/>
                  </a:lnTo>
                  <a:close/>
                </a:path>
                <a:path w="7620" h="473710">
                  <a:moveTo>
                    <a:pt x="7619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19" y="294639"/>
                  </a:lnTo>
                  <a:lnTo>
                    <a:pt x="7619" y="292099"/>
                  </a:lnTo>
                  <a:close/>
                </a:path>
                <a:path w="7620" h="473710">
                  <a:moveTo>
                    <a:pt x="7619" y="294639"/>
                  </a:moveTo>
                  <a:lnTo>
                    <a:pt x="0" y="294639"/>
                  </a:lnTo>
                  <a:lnTo>
                    <a:pt x="0" y="297179"/>
                  </a:lnTo>
                  <a:lnTo>
                    <a:pt x="3809" y="297179"/>
                  </a:lnTo>
                  <a:lnTo>
                    <a:pt x="3809" y="298449"/>
                  </a:lnTo>
                  <a:lnTo>
                    <a:pt x="7619" y="298449"/>
                  </a:lnTo>
                  <a:lnTo>
                    <a:pt x="7619" y="294639"/>
                  </a:lnTo>
                  <a:close/>
                </a:path>
                <a:path w="7620" h="473710">
                  <a:moveTo>
                    <a:pt x="7619" y="298449"/>
                  </a:moveTo>
                  <a:lnTo>
                    <a:pt x="6350" y="298449"/>
                  </a:lnTo>
                  <a:lnTo>
                    <a:pt x="6350" y="299719"/>
                  </a:lnTo>
                  <a:lnTo>
                    <a:pt x="7619" y="299719"/>
                  </a:lnTo>
                  <a:lnTo>
                    <a:pt x="7619" y="298449"/>
                  </a:lnTo>
                  <a:close/>
                </a:path>
                <a:path w="7620" h="473710">
                  <a:moveTo>
                    <a:pt x="7619" y="375919"/>
                  </a:moveTo>
                  <a:lnTo>
                    <a:pt x="6350" y="375919"/>
                  </a:lnTo>
                  <a:lnTo>
                    <a:pt x="6350" y="377189"/>
                  </a:lnTo>
                  <a:lnTo>
                    <a:pt x="7619" y="377189"/>
                  </a:lnTo>
                  <a:lnTo>
                    <a:pt x="7619" y="375919"/>
                  </a:lnTo>
                  <a:close/>
                </a:path>
                <a:path w="7620" h="473710">
                  <a:moveTo>
                    <a:pt x="7619" y="377189"/>
                  </a:moveTo>
                  <a:lnTo>
                    <a:pt x="1269" y="377189"/>
                  </a:lnTo>
                  <a:lnTo>
                    <a:pt x="1269" y="378459"/>
                  </a:lnTo>
                  <a:lnTo>
                    <a:pt x="0" y="378459"/>
                  </a:lnTo>
                  <a:lnTo>
                    <a:pt x="0" y="380999"/>
                  </a:lnTo>
                  <a:lnTo>
                    <a:pt x="7619" y="380999"/>
                  </a:lnTo>
                  <a:lnTo>
                    <a:pt x="7619" y="377189"/>
                  </a:lnTo>
                  <a:close/>
                </a:path>
                <a:path w="7620" h="473710">
                  <a:moveTo>
                    <a:pt x="7619" y="471296"/>
                  </a:moveTo>
                  <a:lnTo>
                    <a:pt x="0" y="471296"/>
                  </a:lnTo>
                  <a:lnTo>
                    <a:pt x="0" y="473709"/>
                  </a:lnTo>
                  <a:lnTo>
                    <a:pt x="7619" y="473709"/>
                  </a:lnTo>
                  <a:lnTo>
                    <a:pt x="7619" y="471296"/>
                  </a:lnTo>
                  <a:close/>
                </a:path>
                <a:path w="7620" h="473710">
                  <a:moveTo>
                    <a:pt x="7619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4946"/>
                  </a:lnTo>
                  <a:close/>
                </a:path>
                <a:path w="7620" h="473710">
                  <a:moveTo>
                    <a:pt x="7619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19" y="464819"/>
                  </a:lnTo>
                  <a:lnTo>
                    <a:pt x="7619" y="458596"/>
                  </a:lnTo>
                  <a:close/>
                </a:path>
                <a:path w="7620" h="473710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73710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73710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73710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73710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73710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73710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73710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73710">
                  <a:moveTo>
                    <a:pt x="7619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0176"/>
                  </a:lnTo>
                  <a:close/>
                </a:path>
                <a:path w="7620" h="473710">
                  <a:moveTo>
                    <a:pt x="7619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19" y="400049"/>
                  </a:lnTo>
                  <a:lnTo>
                    <a:pt x="7619" y="395096"/>
                  </a:lnTo>
                  <a:close/>
                </a:path>
                <a:path w="7620" h="473710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73710">
                  <a:moveTo>
                    <a:pt x="7619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1126"/>
                  </a:lnTo>
                  <a:close/>
                </a:path>
              </a:pathLst>
            </a:custGeom>
            <a:solidFill>
              <a:srgbClr val="56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4114799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497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497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49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497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497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4979">
                  <a:moveTo>
                    <a:pt x="7620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50"/>
                  </a:lnTo>
                  <a:close/>
                </a:path>
                <a:path w="7620" h="47497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497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74979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4979">
                  <a:moveTo>
                    <a:pt x="7620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50"/>
                  </a:lnTo>
                  <a:close/>
                </a:path>
                <a:path w="7620" h="474979">
                  <a:moveTo>
                    <a:pt x="762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4289"/>
                  </a:lnTo>
                  <a:close/>
                </a:path>
                <a:path w="7620" h="474979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497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4979">
                  <a:moveTo>
                    <a:pt x="7620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46989"/>
                  </a:lnTo>
                  <a:close/>
                </a:path>
                <a:path w="7620" h="47497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74979">
                  <a:moveTo>
                    <a:pt x="7620" y="59689"/>
                  </a:moveTo>
                  <a:lnTo>
                    <a:pt x="0" y="5968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59689"/>
                  </a:lnTo>
                  <a:close/>
                </a:path>
                <a:path w="7620" h="474979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74979">
                  <a:moveTo>
                    <a:pt x="7620" y="69849"/>
                  </a:moveTo>
                  <a:lnTo>
                    <a:pt x="0" y="6984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69849"/>
                  </a:lnTo>
                  <a:close/>
                </a:path>
                <a:path w="7620" h="47497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74979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74979">
                  <a:moveTo>
                    <a:pt x="7620" y="95249"/>
                  </a:moveTo>
                  <a:lnTo>
                    <a:pt x="1270" y="95249"/>
                  </a:lnTo>
                  <a:lnTo>
                    <a:pt x="1270" y="96519"/>
                  </a:lnTo>
                  <a:lnTo>
                    <a:pt x="5079" y="96519"/>
                  </a:lnTo>
                  <a:lnTo>
                    <a:pt x="5079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7497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7497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749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749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749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749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749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749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49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497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497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497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497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497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497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4979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74979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497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4979">
                  <a:moveTo>
                    <a:pt x="7620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28599"/>
                  </a:lnTo>
                  <a:close/>
                </a:path>
                <a:path w="7620" h="474979">
                  <a:moveTo>
                    <a:pt x="7620" y="234949"/>
                  </a:moveTo>
                  <a:lnTo>
                    <a:pt x="0" y="23494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34949"/>
                  </a:lnTo>
                  <a:close/>
                </a:path>
                <a:path w="7620" h="47497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749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7497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497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497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497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497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4979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4979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4979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4979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7497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74979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74979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74979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474979">
                  <a:moveTo>
                    <a:pt x="762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20" y="294639"/>
                  </a:lnTo>
                  <a:lnTo>
                    <a:pt x="7620" y="292099"/>
                  </a:lnTo>
                  <a:close/>
                </a:path>
                <a:path w="7620" h="474979">
                  <a:moveTo>
                    <a:pt x="7620" y="294639"/>
                  </a:moveTo>
                  <a:lnTo>
                    <a:pt x="5079" y="294639"/>
                  </a:lnTo>
                  <a:lnTo>
                    <a:pt x="5079" y="295909"/>
                  </a:lnTo>
                  <a:lnTo>
                    <a:pt x="7620" y="295909"/>
                  </a:lnTo>
                  <a:lnTo>
                    <a:pt x="7620" y="294639"/>
                  </a:lnTo>
                  <a:close/>
                </a:path>
                <a:path w="7620" h="474979">
                  <a:moveTo>
                    <a:pt x="7620" y="378459"/>
                  </a:moveTo>
                  <a:lnTo>
                    <a:pt x="3810" y="378459"/>
                  </a:lnTo>
                  <a:lnTo>
                    <a:pt x="3810" y="379729"/>
                  </a:lnTo>
                  <a:lnTo>
                    <a:pt x="0" y="379729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8459"/>
                  </a:lnTo>
                  <a:close/>
                </a:path>
                <a:path w="7620" h="474979">
                  <a:moveTo>
                    <a:pt x="7620" y="471296"/>
                  </a:moveTo>
                  <a:lnTo>
                    <a:pt x="0" y="471296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471296"/>
                  </a:lnTo>
                  <a:close/>
                </a:path>
                <a:path w="7620" h="474979">
                  <a:moveTo>
                    <a:pt x="762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20" y="471169"/>
                  </a:lnTo>
                  <a:lnTo>
                    <a:pt x="7620" y="464946"/>
                  </a:lnTo>
                  <a:close/>
                </a:path>
                <a:path w="7620" h="474979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4979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4979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497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7497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749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49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49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49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4979">
                  <a:moveTo>
                    <a:pt x="762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0176"/>
                  </a:lnTo>
                  <a:close/>
                </a:path>
                <a:path w="7620" h="474979">
                  <a:moveTo>
                    <a:pt x="762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20" y="400049"/>
                  </a:lnTo>
                  <a:lnTo>
                    <a:pt x="7620" y="395096"/>
                  </a:lnTo>
                  <a:close/>
                </a:path>
                <a:path w="7620" h="47497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74979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</a:pathLst>
            </a:custGeom>
            <a:solidFill>
              <a:srgbClr val="53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4107179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497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497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49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497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497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4979">
                  <a:moveTo>
                    <a:pt x="7620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50"/>
                  </a:lnTo>
                  <a:close/>
                </a:path>
                <a:path w="7620" h="47497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497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74979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4979">
                  <a:moveTo>
                    <a:pt x="7620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50"/>
                  </a:lnTo>
                  <a:close/>
                </a:path>
                <a:path w="7620" h="474979">
                  <a:moveTo>
                    <a:pt x="762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4289"/>
                  </a:lnTo>
                  <a:close/>
                </a:path>
                <a:path w="7620" h="474979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497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4979">
                  <a:moveTo>
                    <a:pt x="7620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46989"/>
                  </a:lnTo>
                  <a:close/>
                </a:path>
                <a:path w="7620" h="47497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74979">
                  <a:moveTo>
                    <a:pt x="7620" y="59689"/>
                  </a:moveTo>
                  <a:lnTo>
                    <a:pt x="0" y="5968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59689"/>
                  </a:lnTo>
                  <a:close/>
                </a:path>
                <a:path w="7620" h="474979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74979">
                  <a:moveTo>
                    <a:pt x="7620" y="69849"/>
                  </a:moveTo>
                  <a:lnTo>
                    <a:pt x="0" y="6984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69849"/>
                  </a:lnTo>
                  <a:close/>
                </a:path>
                <a:path w="7620" h="47497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74979">
                  <a:moveTo>
                    <a:pt x="7620" y="91439"/>
                  </a:moveTo>
                  <a:lnTo>
                    <a:pt x="0" y="91439"/>
                  </a:lnTo>
                  <a:lnTo>
                    <a:pt x="0" y="92709"/>
                  </a:lnTo>
                  <a:lnTo>
                    <a:pt x="3810" y="92709"/>
                  </a:lnTo>
                  <a:lnTo>
                    <a:pt x="3810" y="93979"/>
                  </a:lnTo>
                  <a:lnTo>
                    <a:pt x="7620" y="93979"/>
                  </a:lnTo>
                  <a:lnTo>
                    <a:pt x="7620" y="91439"/>
                  </a:lnTo>
                  <a:close/>
                </a:path>
                <a:path w="7620" h="474979">
                  <a:moveTo>
                    <a:pt x="127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6350" y="167639"/>
                  </a:lnTo>
                  <a:lnTo>
                    <a:pt x="6350" y="166369"/>
                  </a:lnTo>
                  <a:lnTo>
                    <a:pt x="1270" y="166369"/>
                  </a:lnTo>
                  <a:lnTo>
                    <a:pt x="1270" y="165099"/>
                  </a:lnTo>
                  <a:close/>
                </a:path>
                <a:path w="7620" h="47497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7497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749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749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749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749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749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749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49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497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497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497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497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497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497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4979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74979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497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4979">
                  <a:moveTo>
                    <a:pt x="7620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28599"/>
                  </a:lnTo>
                  <a:close/>
                </a:path>
                <a:path w="7620" h="474979">
                  <a:moveTo>
                    <a:pt x="7620" y="234949"/>
                  </a:moveTo>
                  <a:lnTo>
                    <a:pt x="0" y="23494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34949"/>
                  </a:lnTo>
                  <a:close/>
                </a:path>
                <a:path w="7620" h="47497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749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7497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497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497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497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497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4979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4979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4979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4979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7497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74979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74979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74979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474979">
                  <a:moveTo>
                    <a:pt x="7620" y="292099"/>
                  </a:moveTo>
                  <a:lnTo>
                    <a:pt x="5080" y="292099"/>
                  </a:lnTo>
                  <a:lnTo>
                    <a:pt x="5080" y="293369"/>
                  </a:lnTo>
                  <a:lnTo>
                    <a:pt x="7620" y="293369"/>
                  </a:lnTo>
                  <a:lnTo>
                    <a:pt x="7620" y="292099"/>
                  </a:lnTo>
                  <a:close/>
                </a:path>
                <a:path w="7620" h="474979">
                  <a:moveTo>
                    <a:pt x="1270" y="378459"/>
                  </a:moveTo>
                  <a:lnTo>
                    <a:pt x="0" y="378459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9729"/>
                  </a:lnTo>
                  <a:lnTo>
                    <a:pt x="1270" y="379729"/>
                  </a:lnTo>
                  <a:lnTo>
                    <a:pt x="1270" y="378459"/>
                  </a:lnTo>
                  <a:close/>
                </a:path>
                <a:path w="7620" h="474979">
                  <a:moveTo>
                    <a:pt x="7620" y="471296"/>
                  </a:moveTo>
                  <a:lnTo>
                    <a:pt x="0" y="471296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471296"/>
                  </a:lnTo>
                  <a:close/>
                </a:path>
                <a:path w="7620" h="474979">
                  <a:moveTo>
                    <a:pt x="762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20" y="471169"/>
                  </a:lnTo>
                  <a:lnTo>
                    <a:pt x="7620" y="464946"/>
                  </a:lnTo>
                  <a:close/>
                </a:path>
                <a:path w="7620" h="474979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4979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4979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497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7497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749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49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49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49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4979">
                  <a:moveTo>
                    <a:pt x="762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0176"/>
                  </a:lnTo>
                  <a:close/>
                </a:path>
                <a:path w="7620" h="474979">
                  <a:moveTo>
                    <a:pt x="762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20" y="400049"/>
                  </a:lnTo>
                  <a:lnTo>
                    <a:pt x="7620" y="395096"/>
                  </a:lnTo>
                  <a:close/>
                </a:path>
                <a:path w="7620" h="47497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74979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</a:pathLst>
            </a:custGeom>
            <a:solidFill>
              <a:srgbClr val="50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4100829" y="5657850"/>
              <a:ext cx="6350" cy="476250"/>
            </a:xfrm>
            <a:custGeom>
              <a:avLst/>
              <a:gdLst/>
              <a:ahLst/>
              <a:cxnLst/>
              <a:rect l="l" t="t" r="r" b="b"/>
              <a:pathLst>
                <a:path w="6350" h="476250">
                  <a:moveTo>
                    <a:pt x="381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6350" h="476250">
                  <a:moveTo>
                    <a:pt x="635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1270"/>
                  </a:lnTo>
                  <a:close/>
                </a:path>
                <a:path w="6350" h="476250">
                  <a:moveTo>
                    <a:pt x="635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6350" y="7619"/>
                  </a:lnTo>
                  <a:lnTo>
                    <a:pt x="6350" y="3810"/>
                  </a:lnTo>
                  <a:close/>
                </a:path>
                <a:path w="6350" h="476250">
                  <a:moveTo>
                    <a:pt x="635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7620"/>
                  </a:lnTo>
                  <a:close/>
                </a:path>
                <a:path w="6350" h="476250">
                  <a:moveTo>
                    <a:pt x="635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6350" y="13969"/>
                  </a:lnTo>
                  <a:lnTo>
                    <a:pt x="6350" y="10160"/>
                  </a:lnTo>
                  <a:close/>
                </a:path>
                <a:path w="6350" h="476250">
                  <a:moveTo>
                    <a:pt x="635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13970"/>
                  </a:lnTo>
                  <a:close/>
                </a:path>
                <a:path w="6350" h="476250">
                  <a:moveTo>
                    <a:pt x="635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6350" y="20319"/>
                  </a:lnTo>
                  <a:lnTo>
                    <a:pt x="6350" y="16510"/>
                  </a:lnTo>
                  <a:close/>
                </a:path>
                <a:path w="6350" h="476250">
                  <a:moveTo>
                    <a:pt x="635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20320"/>
                  </a:lnTo>
                  <a:close/>
                </a:path>
                <a:path w="6350" h="476250">
                  <a:moveTo>
                    <a:pt x="635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6350" y="26669"/>
                  </a:lnTo>
                  <a:lnTo>
                    <a:pt x="6350" y="22860"/>
                  </a:lnTo>
                  <a:close/>
                </a:path>
                <a:path w="6350" h="476250">
                  <a:moveTo>
                    <a:pt x="635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6670"/>
                  </a:lnTo>
                  <a:close/>
                </a:path>
                <a:path w="6350" h="476250">
                  <a:moveTo>
                    <a:pt x="635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6350" y="33019"/>
                  </a:lnTo>
                  <a:lnTo>
                    <a:pt x="6350" y="29210"/>
                  </a:lnTo>
                  <a:close/>
                </a:path>
                <a:path w="6350" h="476250">
                  <a:moveTo>
                    <a:pt x="635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33020"/>
                  </a:lnTo>
                  <a:close/>
                </a:path>
                <a:path w="6350" h="476250">
                  <a:moveTo>
                    <a:pt x="6350" y="35560"/>
                  </a:moveTo>
                  <a:lnTo>
                    <a:pt x="0" y="3556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5560"/>
                  </a:lnTo>
                  <a:close/>
                </a:path>
                <a:path w="6350" h="476250">
                  <a:moveTo>
                    <a:pt x="635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6350" y="45719"/>
                  </a:lnTo>
                  <a:lnTo>
                    <a:pt x="6350" y="41910"/>
                  </a:lnTo>
                  <a:close/>
                </a:path>
                <a:path w="6350" h="476250">
                  <a:moveTo>
                    <a:pt x="6350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5720"/>
                  </a:lnTo>
                  <a:close/>
                </a:path>
                <a:path w="6350" h="476250">
                  <a:moveTo>
                    <a:pt x="6350" y="48260"/>
                  </a:moveTo>
                  <a:lnTo>
                    <a:pt x="0" y="48260"/>
                  </a:lnTo>
                  <a:lnTo>
                    <a:pt x="0" y="58419"/>
                  </a:lnTo>
                  <a:lnTo>
                    <a:pt x="6350" y="58419"/>
                  </a:lnTo>
                  <a:lnTo>
                    <a:pt x="6350" y="48260"/>
                  </a:lnTo>
                  <a:close/>
                </a:path>
                <a:path w="6350" h="476250">
                  <a:moveTo>
                    <a:pt x="6350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6350" y="60959"/>
                  </a:lnTo>
                  <a:lnTo>
                    <a:pt x="6350" y="58420"/>
                  </a:lnTo>
                  <a:close/>
                </a:path>
                <a:path w="6350" h="476250">
                  <a:moveTo>
                    <a:pt x="6350" y="60960"/>
                  </a:moveTo>
                  <a:lnTo>
                    <a:pt x="0" y="6096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60960"/>
                  </a:lnTo>
                  <a:close/>
                </a:path>
                <a:path w="6350" h="476250">
                  <a:moveTo>
                    <a:pt x="6350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6350" y="71119"/>
                  </a:lnTo>
                  <a:lnTo>
                    <a:pt x="6350" y="67310"/>
                  </a:lnTo>
                  <a:close/>
                </a:path>
                <a:path w="6350" h="476250">
                  <a:moveTo>
                    <a:pt x="6350" y="71120"/>
                  </a:moveTo>
                  <a:lnTo>
                    <a:pt x="0" y="71120"/>
                  </a:lnTo>
                  <a:lnTo>
                    <a:pt x="0" y="90169"/>
                  </a:lnTo>
                  <a:lnTo>
                    <a:pt x="6350" y="90169"/>
                  </a:lnTo>
                  <a:lnTo>
                    <a:pt x="6350" y="71120"/>
                  </a:lnTo>
                  <a:close/>
                </a:path>
                <a:path w="6350" h="476250">
                  <a:moveTo>
                    <a:pt x="6350" y="90170"/>
                  </a:moveTo>
                  <a:lnTo>
                    <a:pt x="0" y="90170"/>
                  </a:lnTo>
                  <a:lnTo>
                    <a:pt x="0" y="91440"/>
                  </a:lnTo>
                  <a:lnTo>
                    <a:pt x="1270" y="91440"/>
                  </a:lnTo>
                  <a:lnTo>
                    <a:pt x="1270" y="92709"/>
                  </a:lnTo>
                  <a:lnTo>
                    <a:pt x="6350" y="92709"/>
                  </a:lnTo>
                  <a:lnTo>
                    <a:pt x="6350" y="90170"/>
                  </a:lnTo>
                  <a:close/>
                </a:path>
                <a:path w="6350" h="476250">
                  <a:moveTo>
                    <a:pt x="3810" y="165100"/>
                  </a:moveTo>
                  <a:lnTo>
                    <a:pt x="0" y="165100"/>
                  </a:lnTo>
                  <a:lnTo>
                    <a:pt x="0" y="166369"/>
                  </a:lnTo>
                  <a:lnTo>
                    <a:pt x="3810" y="166369"/>
                  </a:lnTo>
                  <a:lnTo>
                    <a:pt x="3810" y="165100"/>
                  </a:lnTo>
                  <a:close/>
                </a:path>
                <a:path w="6350" h="476250">
                  <a:moveTo>
                    <a:pt x="635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6350" y="168909"/>
                  </a:lnTo>
                  <a:lnTo>
                    <a:pt x="6350" y="166370"/>
                  </a:lnTo>
                  <a:close/>
                </a:path>
                <a:path w="6350" h="476250">
                  <a:moveTo>
                    <a:pt x="635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6350" y="172719"/>
                  </a:lnTo>
                  <a:lnTo>
                    <a:pt x="6350" y="168910"/>
                  </a:lnTo>
                  <a:close/>
                </a:path>
                <a:path w="6350" h="476250">
                  <a:moveTo>
                    <a:pt x="635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2720"/>
                  </a:lnTo>
                  <a:close/>
                </a:path>
                <a:path w="6350" h="476250">
                  <a:moveTo>
                    <a:pt x="635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6350" y="179069"/>
                  </a:lnTo>
                  <a:lnTo>
                    <a:pt x="6350" y="175260"/>
                  </a:lnTo>
                  <a:close/>
                </a:path>
                <a:path w="6350" h="476250">
                  <a:moveTo>
                    <a:pt x="6350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6350" y="181609"/>
                  </a:lnTo>
                  <a:lnTo>
                    <a:pt x="6350" y="179070"/>
                  </a:lnTo>
                  <a:close/>
                </a:path>
                <a:path w="6350" h="476250">
                  <a:moveTo>
                    <a:pt x="6350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6350" y="185419"/>
                  </a:lnTo>
                  <a:lnTo>
                    <a:pt x="6350" y="181610"/>
                  </a:lnTo>
                  <a:close/>
                </a:path>
                <a:path w="6350" h="476250">
                  <a:moveTo>
                    <a:pt x="6350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5420"/>
                  </a:lnTo>
                  <a:close/>
                </a:path>
                <a:path w="6350" h="476250">
                  <a:moveTo>
                    <a:pt x="6350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6350" y="191769"/>
                  </a:lnTo>
                  <a:lnTo>
                    <a:pt x="6350" y="187960"/>
                  </a:lnTo>
                  <a:close/>
                </a:path>
                <a:path w="6350" h="476250">
                  <a:moveTo>
                    <a:pt x="635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6350" y="194309"/>
                  </a:lnTo>
                  <a:lnTo>
                    <a:pt x="6350" y="191770"/>
                  </a:lnTo>
                  <a:close/>
                </a:path>
                <a:path w="6350" h="476250">
                  <a:moveTo>
                    <a:pt x="635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6350" y="198119"/>
                  </a:lnTo>
                  <a:lnTo>
                    <a:pt x="6350" y="194310"/>
                  </a:lnTo>
                  <a:close/>
                </a:path>
                <a:path w="6350" h="476250">
                  <a:moveTo>
                    <a:pt x="6350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8120"/>
                  </a:lnTo>
                  <a:close/>
                </a:path>
                <a:path w="6350" h="476250">
                  <a:moveTo>
                    <a:pt x="635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6350" y="204469"/>
                  </a:lnTo>
                  <a:lnTo>
                    <a:pt x="6350" y="200660"/>
                  </a:lnTo>
                  <a:close/>
                </a:path>
                <a:path w="6350" h="476250">
                  <a:moveTo>
                    <a:pt x="6350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4470"/>
                  </a:lnTo>
                  <a:close/>
                </a:path>
                <a:path w="6350" h="476250">
                  <a:moveTo>
                    <a:pt x="6350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6350" y="210819"/>
                  </a:lnTo>
                  <a:lnTo>
                    <a:pt x="6350" y="207010"/>
                  </a:lnTo>
                  <a:close/>
                </a:path>
                <a:path w="6350" h="476250">
                  <a:moveTo>
                    <a:pt x="6350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10820"/>
                  </a:lnTo>
                  <a:close/>
                </a:path>
                <a:path w="6350" h="476250">
                  <a:moveTo>
                    <a:pt x="6350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6350" y="217169"/>
                  </a:lnTo>
                  <a:lnTo>
                    <a:pt x="6350" y="213360"/>
                  </a:lnTo>
                  <a:close/>
                </a:path>
                <a:path w="6350" h="476250">
                  <a:moveTo>
                    <a:pt x="6350" y="217170"/>
                  </a:moveTo>
                  <a:lnTo>
                    <a:pt x="0" y="217170"/>
                  </a:lnTo>
                  <a:lnTo>
                    <a:pt x="0" y="223519"/>
                  </a:lnTo>
                  <a:lnTo>
                    <a:pt x="6350" y="223519"/>
                  </a:lnTo>
                  <a:lnTo>
                    <a:pt x="6350" y="217170"/>
                  </a:lnTo>
                  <a:close/>
                </a:path>
                <a:path w="6350" h="476250">
                  <a:moveTo>
                    <a:pt x="635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3520"/>
                  </a:lnTo>
                  <a:close/>
                </a:path>
                <a:path w="6350" h="476250">
                  <a:moveTo>
                    <a:pt x="635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6350" y="229869"/>
                  </a:lnTo>
                  <a:lnTo>
                    <a:pt x="6350" y="226060"/>
                  </a:lnTo>
                  <a:close/>
                </a:path>
                <a:path w="6350" h="476250">
                  <a:moveTo>
                    <a:pt x="6350" y="229870"/>
                  </a:moveTo>
                  <a:lnTo>
                    <a:pt x="0" y="229870"/>
                  </a:lnTo>
                  <a:lnTo>
                    <a:pt x="0" y="236219"/>
                  </a:lnTo>
                  <a:lnTo>
                    <a:pt x="6350" y="236219"/>
                  </a:lnTo>
                  <a:lnTo>
                    <a:pt x="6350" y="229870"/>
                  </a:lnTo>
                  <a:close/>
                </a:path>
                <a:path w="6350" h="476250">
                  <a:moveTo>
                    <a:pt x="6350" y="236220"/>
                  </a:moveTo>
                  <a:lnTo>
                    <a:pt x="0" y="236220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36220"/>
                  </a:lnTo>
                  <a:close/>
                </a:path>
                <a:path w="6350" h="476250">
                  <a:moveTo>
                    <a:pt x="635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6350" y="248919"/>
                  </a:lnTo>
                  <a:lnTo>
                    <a:pt x="6350" y="245110"/>
                  </a:lnTo>
                  <a:close/>
                </a:path>
                <a:path w="6350" h="476250">
                  <a:moveTo>
                    <a:pt x="635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8920"/>
                  </a:lnTo>
                  <a:close/>
                </a:path>
                <a:path w="6350" h="476250">
                  <a:moveTo>
                    <a:pt x="635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6350" y="255269"/>
                  </a:lnTo>
                  <a:lnTo>
                    <a:pt x="6350" y="251460"/>
                  </a:lnTo>
                  <a:close/>
                </a:path>
                <a:path w="6350" h="476250">
                  <a:moveTo>
                    <a:pt x="635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5270"/>
                  </a:lnTo>
                  <a:close/>
                </a:path>
                <a:path w="6350" h="476250">
                  <a:moveTo>
                    <a:pt x="635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6350" y="261619"/>
                  </a:lnTo>
                  <a:lnTo>
                    <a:pt x="6350" y="257810"/>
                  </a:lnTo>
                  <a:close/>
                </a:path>
                <a:path w="6350" h="476250">
                  <a:moveTo>
                    <a:pt x="635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1620"/>
                  </a:lnTo>
                  <a:close/>
                </a:path>
                <a:path w="6350" h="476250">
                  <a:moveTo>
                    <a:pt x="635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6350" y="267969"/>
                  </a:lnTo>
                  <a:lnTo>
                    <a:pt x="6350" y="264160"/>
                  </a:lnTo>
                  <a:close/>
                </a:path>
                <a:path w="6350" h="476250">
                  <a:moveTo>
                    <a:pt x="635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7970"/>
                  </a:lnTo>
                  <a:close/>
                </a:path>
                <a:path w="6350" h="476250">
                  <a:moveTo>
                    <a:pt x="6350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6350" y="274319"/>
                  </a:lnTo>
                  <a:lnTo>
                    <a:pt x="6350" y="270510"/>
                  </a:lnTo>
                  <a:close/>
                </a:path>
                <a:path w="6350" h="476250">
                  <a:moveTo>
                    <a:pt x="6350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4320"/>
                  </a:lnTo>
                  <a:close/>
                </a:path>
                <a:path w="6350" h="476250">
                  <a:moveTo>
                    <a:pt x="6350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6350" y="280669"/>
                  </a:lnTo>
                  <a:lnTo>
                    <a:pt x="6350" y="276860"/>
                  </a:lnTo>
                  <a:close/>
                </a:path>
                <a:path w="6350" h="476250">
                  <a:moveTo>
                    <a:pt x="6350" y="280670"/>
                  </a:moveTo>
                  <a:lnTo>
                    <a:pt x="0" y="280670"/>
                  </a:lnTo>
                  <a:lnTo>
                    <a:pt x="0" y="283209"/>
                  </a:lnTo>
                  <a:lnTo>
                    <a:pt x="6350" y="283209"/>
                  </a:lnTo>
                  <a:lnTo>
                    <a:pt x="6350" y="280670"/>
                  </a:lnTo>
                  <a:close/>
                </a:path>
                <a:path w="6350" h="476250">
                  <a:moveTo>
                    <a:pt x="6350" y="283210"/>
                  </a:moveTo>
                  <a:lnTo>
                    <a:pt x="0" y="283210"/>
                  </a:lnTo>
                  <a:lnTo>
                    <a:pt x="0" y="287019"/>
                  </a:lnTo>
                  <a:lnTo>
                    <a:pt x="6350" y="287019"/>
                  </a:lnTo>
                  <a:lnTo>
                    <a:pt x="6350" y="283210"/>
                  </a:lnTo>
                  <a:close/>
                </a:path>
                <a:path w="6350" h="476250">
                  <a:moveTo>
                    <a:pt x="6350" y="287020"/>
                  </a:moveTo>
                  <a:lnTo>
                    <a:pt x="0" y="287020"/>
                  </a:lnTo>
                  <a:lnTo>
                    <a:pt x="0" y="289559"/>
                  </a:lnTo>
                  <a:lnTo>
                    <a:pt x="6350" y="289559"/>
                  </a:lnTo>
                  <a:lnTo>
                    <a:pt x="6350" y="287020"/>
                  </a:lnTo>
                  <a:close/>
                </a:path>
                <a:path w="6350" h="476250">
                  <a:moveTo>
                    <a:pt x="6350" y="289560"/>
                  </a:moveTo>
                  <a:lnTo>
                    <a:pt x="0" y="289560"/>
                  </a:lnTo>
                  <a:lnTo>
                    <a:pt x="0" y="290830"/>
                  </a:lnTo>
                  <a:lnTo>
                    <a:pt x="1270" y="290830"/>
                  </a:lnTo>
                  <a:lnTo>
                    <a:pt x="1270" y="292100"/>
                  </a:lnTo>
                  <a:lnTo>
                    <a:pt x="6350" y="292100"/>
                  </a:lnTo>
                  <a:lnTo>
                    <a:pt x="6350" y="289560"/>
                  </a:lnTo>
                  <a:close/>
                </a:path>
                <a:path w="6350" h="476250">
                  <a:moveTo>
                    <a:pt x="6350" y="379730"/>
                  </a:moveTo>
                  <a:lnTo>
                    <a:pt x="0" y="379730"/>
                  </a:lnTo>
                  <a:lnTo>
                    <a:pt x="0" y="382269"/>
                  </a:lnTo>
                  <a:lnTo>
                    <a:pt x="6350" y="382269"/>
                  </a:lnTo>
                  <a:lnTo>
                    <a:pt x="6350" y="379730"/>
                  </a:lnTo>
                  <a:close/>
                </a:path>
                <a:path w="6350" h="476250">
                  <a:moveTo>
                    <a:pt x="6350" y="472567"/>
                  </a:moveTo>
                  <a:lnTo>
                    <a:pt x="0" y="472567"/>
                  </a:lnTo>
                  <a:lnTo>
                    <a:pt x="0" y="476250"/>
                  </a:lnTo>
                  <a:lnTo>
                    <a:pt x="6350" y="476250"/>
                  </a:lnTo>
                  <a:lnTo>
                    <a:pt x="6350" y="472567"/>
                  </a:lnTo>
                  <a:close/>
                </a:path>
                <a:path w="6350" h="476250">
                  <a:moveTo>
                    <a:pt x="6350" y="466217"/>
                  </a:moveTo>
                  <a:lnTo>
                    <a:pt x="0" y="466217"/>
                  </a:lnTo>
                  <a:lnTo>
                    <a:pt x="0" y="472440"/>
                  </a:lnTo>
                  <a:lnTo>
                    <a:pt x="6350" y="472440"/>
                  </a:lnTo>
                  <a:lnTo>
                    <a:pt x="6350" y="466217"/>
                  </a:lnTo>
                  <a:close/>
                </a:path>
                <a:path w="6350" h="476250">
                  <a:moveTo>
                    <a:pt x="6350" y="459867"/>
                  </a:moveTo>
                  <a:lnTo>
                    <a:pt x="0" y="459867"/>
                  </a:lnTo>
                  <a:lnTo>
                    <a:pt x="0" y="466090"/>
                  </a:lnTo>
                  <a:lnTo>
                    <a:pt x="6350" y="466090"/>
                  </a:lnTo>
                  <a:lnTo>
                    <a:pt x="6350" y="459867"/>
                  </a:lnTo>
                  <a:close/>
                </a:path>
                <a:path w="6350" h="476250">
                  <a:moveTo>
                    <a:pt x="6350" y="453517"/>
                  </a:moveTo>
                  <a:lnTo>
                    <a:pt x="0" y="453517"/>
                  </a:lnTo>
                  <a:lnTo>
                    <a:pt x="0" y="459740"/>
                  </a:lnTo>
                  <a:lnTo>
                    <a:pt x="6350" y="459740"/>
                  </a:lnTo>
                  <a:lnTo>
                    <a:pt x="6350" y="453517"/>
                  </a:lnTo>
                  <a:close/>
                </a:path>
                <a:path w="6350" h="476250">
                  <a:moveTo>
                    <a:pt x="6350" y="447167"/>
                  </a:moveTo>
                  <a:lnTo>
                    <a:pt x="0" y="447167"/>
                  </a:lnTo>
                  <a:lnTo>
                    <a:pt x="0" y="453390"/>
                  </a:lnTo>
                  <a:lnTo>
                    <a:pt x="6350" y="453390"/>
                  </a:lnTo>
                  <a:lnTo>
                    <a:pt x="6350" y="447167"/>
                  </a:lnTo>
                  <a:close/>
                </a:path>
                <a:path w="6350" h="476250">
                  <a:moveTo>
                    <a:pt x="6350" y="440817"/>
                  </a:moveTo>
                  <a:lnTo>
                    <a:pt x="0" y="440817"/>
                  </a:lnTo>
                  <a:lnTo>
                    <a:pt x="0" y="447040"/>
                  </a:lnTo>
                  <a:lnTo>
                    <a:pt x="6350" y="447040"/>
                  </a:lnTo>
                  <a:lnTo>
                    <a:pt x="6350" y="440817"/>
                  </a:lnTo>
                  <a:close/>
                </a:path>
                <a:path w="6350" h="476250">
                  <a:moveTo>
                    <a:pt x="6350" y="434467"/>
                  </a:moveTo>
                  <a:lnTo>
                    <a:pt x="0" y="434467"/>
                  </a:lnTo>
                  <a:lnTo>
                    <a:pt x="0" y="440690"/>
                  </a:lnTo>
                  <a:lnTo>
                    <a:pt x="6350" y="440690"/>
                  </a:lnTo>
                  <a:lnTo>
                    <a:pt x="6350" y="434467"/>
                  </a:lnTo>
                  <a:close/>
                </a:path>
                <a:path w="6350" h="476250">
                  <a:moveTo>
                    <a:pt x="6350" y="428117"/>
                  </a:moveTo>
                  <a:lnTo>
                    <a:pt x="0" y="428117"/>
                  </a:lnTo>
                  <a:lnTo>
                    <a:pt x="0" y="434340"/>
                  </a:lnTo>
                  <a:lnTo>
                    <a:pt x="6350" y="434340"/>
                  </a:lnTo>
                  <a:lnTo>
                    <a:pt x="6350" y="428117"/>
                  </a:lnTo>
                  <a:close/>
                </a:path>
                <a:path w="6350" h="476250">
                  <a:moveTo>
                    <a:pt x="6350" y="421767"/>
                  </a:moveTo>
                  <a:lnTo>
                    <a:pt x="0" y="421767"/>
                  </a:lnTo>
                  <a:lnTo>
                    <a:pt x="0" y="427990"/>
                  </a:lnTo>
                  <a:lnTo>
                    <a:pt x="6350" y="427990"/>
                  </a:lnTo>
                  <a:lnTo>
                    <a:pt x="6350" y="421767"/>
                  </a:lnTo>
                  <a:close/>
                </a:path>
                <a:path w="6350" h="476250">
                  <a:moveTo>
                    <a:pt x="6350" y="415417"/>
                  </a:moveTo>
                  <a:lnTo>
                    <a:pt x="0" y="415417"/>
                  </a:lnTo>
                  <a:lnTo>
                    <a:pt x="0" y="421640"/>
                  </a:lnTo>
                  <a:lnTo>
                    <a:pt x="6350" y="421640"/>
                  </a:lnTo>
                  <a:lnTo>
                    <a:pt x="6350" y="415417"/>
                  </a:lnTo>
                  <a:close/>
                </a:path>
                <a:path w="6350" h="476250">
                  <a:moveTo>
                    <a:pt x="6350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6350" y="415290"/>
                  </a:lnTo>
                  <a:lnTo>
                    <a:pt x="6350" y="409067"/>
                  </a:lnTo>
                  <a:close/>
                </a:path>
                <a:path w="6350" h="476250">
                  <a:moveTo>
                    <a:pt x="6350" y="401447"/>
                  </a:moveTo>
                  <a:lnTo>
                    <a:pt x="0" y="401447"/>
                  </a:lnTo>
                  <a:lnTo>
                    <a:pt x="0" y="408940"/>
                  </a:lnTo>
                  <a:lnTo>
                    <a:pt x="6350" y="408940"/>
                  </a:lnTo>
                  <a:lnTo>
                    <a:pt x="6350" y="401447"/>
                  </a:lnTo>
                  <a:close/>
                </a:path>
                <a:path w="6350" h="476250">
                  <a:moveTo>
                    <a:pt x="6350" y="396367"/>
                  </a:moveTo>
                  <a:lnTo>
                    <a:pt x="0" y="396367"/>
                  </a:lnTo>
                  <a:lnTo>
                    <a:pt x="0" y="401320"/>
                  </a:lnTo>
                  <a:lnTo>
                    <a:pt x="6350" y="401320"/>
                  </a:lnTo>
                  <a:lnTo>
                    <a:pt x="6350" y="396367"/>
                  </a:lnTo>
                  <a:close/>
                </a:path>
                <a:path w="6350" h="476250">
                  <a:moveTo>
                    <a:pt x="6350" y="390017"/>
                  </a:moveTo>
                  <a:lnTo>
                    <a:pt x="0" y="390017"/>
                  </a:lnTo>
                  <a:lnTo>
                    <a:pt x="0" y="396240"/>
                  </a:lnTo>
                  <a:lnTo>
                    <a:pt x="6350" y="396240"/>
                  </a:lnTo>
                  <a:lnTo>
                    <a:pt x="6350" y="390017"/>
                  </a:lnTo>
                  <a:close/>
                </a:path>
                <a:path w="6350" h="476250">
                  <a:moveTo>
                    <a:pt x="6350" y="382397"/>
                  </a:moveTo>
                  <a:lnTo>
                    <a:pt x="0" y="382397"/>
                  </a:lnTo>
                  <a:lnTo>
                    <a:pt x="0" y="389890"/>
                  </a:lnTo>
                  <a:lnTo>
                    <a:pt x="6350" y="389890"/>
                  </a:lnTo>
                  <a:lnTo>
                    <a:pt x="6350" y="382397"/>
                  </a:lnTo>
                  <a:close/>
                </a:path>
              </a:pathLst>
            </a:custGeom>
            <a:solidFill>
              <a:srgbClr val="4D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4093209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1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74979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74979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74979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74979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74979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74979">
                  <a:moveTo>
                    <a:pt x="7619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50"/>
                  </a:lnTo>
                  <a:close/>
                </a:path>
                <a:path w="7620" h="474979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74979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74979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74979">
                  <a:moveTo>
                    <a:pt x="7619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50"/>
                  </a:lnTo>
                  <a:close/>
                </a:path>
                <a:path w="7620" h="474979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74979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7497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74979">
                  <a:moveTo>
                    <a:pt x="7619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46989"/>
                  </a:lnTo>
                  <a:close/>
                </a:path>
                <a:path w="7620" h="474979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74979">
                  <a:moveTo>
                    <a:pt x="7619" y="59689"/>
                  </a:moveTo>
                  <a:lnTo>
                    <a:pt x="0" y="5968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59689"/>
                  </a:lnTo>
                  <a:close/>
                </a:path>
                <a:path w="7620" h="474979">
                  <a:moveTo>
                    <a:pt x="7619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474979">
                  <a:moveTo>
                    <a:pt x="7619" y="69849"/>
                  </a:moveTo>
                  <a:lnTo>
                    <a:pt x="0" y="6984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69849"/>
                  </a:lnTo>
                  <a:close/>
                </a:path>
                <a:path w="7620" h="474979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1270" y="91439"/>
                  </a:lnTo>
                  <a:lnTo>
                    <a:pt x="1270" y="90169"/>
                  </a:lnTo>
                  <a:lnTo>
                    <a:pt x="7619" y="90169"/>
                  </a:lnTo>
                  <a:lnTo>
                    <a:pt x="7619" y="88899"/>
                  </a:lnTo>
                  <a:close/>
                </a:path>
                <a:path w="7620" h="474979">
                  <a:moveTo>
                    <a:pt x="5079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3829"/>
                  </a:lnTo>
                  <a:lnTo>
                    <a:pt x="5079" y="163829"/>
                  </a:lnTo>
                  <a:lnTo>
                    <a:pt x="5079" y="162559"/>
                  </a:lnTo>
                  <a:close/>
                </a:path>
                <a:path w="7620" h="474979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47497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74979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74979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7497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7497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7497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7497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74979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74979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74979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74979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74979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74979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74979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74979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74979">
                  <a:moveTo>
                    <a:pt x="7619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5899"/>
                  </a:lnTo>
                  <a:close/>
                </a:path>
                <a:path w="7620" h="474979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74979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74979">
                  <a:moveTo>
                    <a:pt x="7619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28599"/>
                  </a:lnTo>
                  <a:close/>
                </a:path>
                <a:path w="7620" h="474979">
                  <a:moveTo>
                    <a:pt x="7619" y="234949"/>
                  </a:moveTo>
                  <a:lnTo>
                    <a:pt x="0" y="23494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34949"/>
                  </a:lnTo>
                  <a:close/>
                </a:path>
                <a:path w="7620" h="474979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474979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74979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74979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74979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74979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74979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74979">
                  <a:moveTo>
                    <a:pt x="761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6699"/>
                  </a:lnTo>
                  <a:close/>
                </a:path>
                <a:path w="7620" h="474979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474979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474979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474979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474979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474979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474979">
                  <a:moveTo>
                    <a:pt x="7619" y="288289"/>
                  </a:moveTo>
                  <a:lnTo>
                    <a:pt x="2539" y="288289"/>
                  </a:lnTo>
                  <a:lnTo>
                    <a:pt x="2539" y="289559"/>
                  </a:lnTo>
                  <a:lnTo>
                    <a:pt x="7619" y="289559"/>
                  </a:lnTo>
                  <a:lnTo>
                    <a:pt x="7619" y="288289"/>
                  </a:lnTo>
                  <a:close/>
                </a:path>
                <a:path w="7620" h="474979">
                  <a:moveTo>
                    <a:pt x="1269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2539" y="377189"/>
                  </a:lnTo>
                  <a:lnTo>
                    <a:pt x="2539" y="375919"/>
                  </a:lnTo>
                  <a:lnTo>
                    <a:pt x="1269" y="375919"/>
                  </a:lnTo>
                  <a:lnTo>
                    <a:pt x="1269" y="374649"/>
                  </a:lnTo>
                  <a:close/>
                </a:path>
                <a:path w="7620" h="474979">
                  <a:moveTo>
                    <a:pt x="5079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19" y="380999"/>
                  </a:lnTo>
                  <a:lnTo>
                    <a:pt x="7619" y="378459"/>
                  </a:lnTo>
                  <a:lnTo>
                    <a:pt x="5079" y="378459"/>
                  </a:lnTo>
                  <a:lnTo>
                    <a:pt x="5079" y="377189"/>
                  </a:lnTo>
                  <a:close/>
                </a:path>
                <a:path w="7620" h="474979">
                  <a:moveTo>
                    <a:pt x="7619" y="471296"/>
                  </a:moveTo>
                  <a:lnTo>
                    <a:pt x="0" y="471296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471296"/>
                  </a:lnTo>
                  <a:close/>
                </a:path>
                <a:path w="7620" h="474979">
                  <a:moveTo>
                    <a:pt x="7619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4946"/>
                  </a:lnTo>
                  <a:close/>
                </a:path>
                <a:path w="7620" h="474979">
                  <a:moveTo>
                    <a:pt x="7619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19" y="464819"/>
                  </a:lnTo>
                  <a:lnTo>
                    <a:pt x="7619" y="458596"/>
                  </a:lnTo>
                  <a:close/>
                </a:path>
                <a:path w="7620" h="474979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74979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74979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74979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74979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74979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74979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74979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74979">
                  <a:moveTo>
                    <a:pt x="7619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0176"/>
                  </a:lnTo>
                  <a:close/>
                </a:path>
                <a:path w="7620" h="474979">
                  <a:moveTo>
                    <a:pt x="7619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19" y="400049"/>
                  </a:lnTo>
                  <a:lnTo>
                    <a:pt x="7619" y="395096"/>
                  </a:lnTo>
                  <a:close/>
                </a:path>
                <a:path w="7620" h="474979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74979">
                  <a:moveTo>
                    <a:pt x="7619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1126"/>
                  </a:lnTo>
                  <a:close/>
                </a:path>
              </a:pathLst>
            </a:custGeom>
            <a:solidFill>
              <a:srgbClr val="49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4085589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497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497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49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497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497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4979">
                  <a:moveTo>
                    <a:pt x="7620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50"/>
                  </a:lnTo>
                  <a:close/>
                </a:path>
                <a:path w="7620" h="47497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497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74979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4979">
                  <a:moveTo>
                    <a:pt x="7620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50"/>
                  </a:lnTo>
                  <a:close/>
                </a:path>
                <a:path w="7620" h="474979">
                  <a:moveTo>
                    <a:pt x="762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4289"/>
                  </a:lnTo>
                  <a:close/>
                </a:path>
                <a:path w="7620" h="474979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497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4979">
                  <a:moveTo>
                    <a:pt x="7620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46989"/>
                  </a:lnTo>
                  <a:close/>
                </a:path>
                <a:path w="7620" h="47497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74979">
                  <a:moveTo>
                    <a:pt x="7620" y="59689"/>
                  </a:moveTo>
                  <a:lnTo>
                    <a:pt x="0" y="5968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59689"/>
                  </a:lnTo>
                  <a:close/>
                </a:path>
                <a:path w="7620" h="474979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74979">
                  <a:moveTo>
                    <a:pt x="7620" y="69849"/>
                  </a:moveTo>
                  <a:lnTo>
                    <a:pt x="0" y="6984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69849"/>
                  </a:lnTo>
                  <a:close/>
                </a:path>
                <a:path w="7620" h="47497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74979">
                  <a:moveTo>
                    <a:pt x="3810" y="91439"/>
                  </a:moveTo>
                  <a:lnTo>
                    <a:pt x="0" y="91439"/>
                  </a:lnTo>
                  <a:lnTo>
                    <a:pt x="0" y="92709"/>
                  </a:lnTo>
                  <a:lnTo>
                    <a:pt x="3810" y="92709"/>
                  </a:lnTo>
                  <a:lnTo>
                    <a:pt x="3810" y="91439"/>
                  </a:lnTo>
                  <a:close/>
                </a:path>
                <a:path w="7620" h="474979">
                  <a:moveTo>
                    <a:pt x="5079" y="160019"/>
                  </a:moveTo>
                  <a:lnTo>
                    <a:pt x="0" y="160019"/>
                  </a:lnTo>
                  <a:lnTo>
                    <a:pt x="0" y="161289"/>
                  </a:lnTo>
                  <a:lnTo>
                    <a:pt x="5079" y="161289"/>
                  </a:lnTo>
                  <a:lnTo>
                    <a:pt x="5079" y="160019"/>
                  </a:lnTo>
                  <a:close/>
                </a:path>
                <a:path w="7620" h="474979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74979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7497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7497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749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749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749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749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749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749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49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497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497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497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497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497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497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4979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74979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497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4979">
                  <a:moveTo>
                    <a:pt x="7620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28599"/>
                  </a:lnTo>
                  <a:close/>
                </a:path>
                <a:path w="7620" h="474979">
                  <a:moveTo>
                    <a:pt x="7620" y="234949"/>
                  </a:moveTo>
                  <a:lnTo>
                    <a:pt x="0" y="23494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34949"/>
                  </a:lnTo>
                  <a:close/>
                </a:path>
                <a:path w="7620" h="47497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749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7497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497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497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497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497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4979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4979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4979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4979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7497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74979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74979">
                  <a:moveTo>
                    <a:pt x="7620" y="285749"/>
                  </a:moveTo>
                  <a:lnTo>
                    <a:pt x="2539" y="285749"/>
                  </a:lnTo>
                  <a:lnTo>
                    <a:pt x="2539" y="287019"/>
                  </a:lnTo>
                  <a:lnTo>
                    <a:pt x="7620" y="287019"/>
                  </a:lnTo>
                  <a:lnTo>
                    <a:pt x="7620" y="285749"/>
                  </a:lnTo>
                  <a:close/>
                </a:path>
                <a:path w="7620" h="474979">
                  <a:moveTo>
                    <a:pt x="1269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5079" y="374649"/>
                  </a:lnTo>
                  <a:lnTo>
                    <a:pt x="5079" y="373379"/>
                  </a:lnTo>
                  <a:lnTo>
                    <a:pt x="1269" y="373379"/>
                  </a:lnTo>
                  <a:lnTo>
                    <a:pt x="1269" y="372109"/>
                  </a:lnTo>
                  <a:close/>
                </a:path>
                <a:path w="7620" h="474979">
                  <a:moveTo>
                    <a:pt x="7620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7620" y="377189"/>
                  </a:lnTo>
                  <a:lnTo>
                    <a:pt x="7620" y="374649"/>
                  </a:lnTo>
                  <a:close/>
                </a:path>
                <a:path w="7620" h="474979">
                  <a:moveTo>
                    <a:pt x="7620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7189"/>
                  </a:lnTo>
                  <a:close/>
                </a:path>
                <a:path w="7620" h="474979">
                  <a:moveTo>
                    <a:pt x="7620" y="471296"/>
                  </a:moveTo>
                  <a:lnTo>
                    <a:pt x="0" y="471296"/>
                  </a:lnTo>
                  <a:lnTo>
                    <a:pt x="0" y="473709"/>
                  </a:lnTo>
                  <a:lnTo>
                    <a:pt x="1270" y="473709"/>
                  </a:lnTo>
                  <a:lnTo>
                    <a:pt x="1270" y="474979"/>
                  </a:lnTo>
                  <a:lnTo>
                    <a:pt x="7620" y="474979"/>
                  </a:lnTo>
                  <a:lnTo>
                    <a:pt x="7620" y="471296"/>
                  </a:lnTo>
                  <a:close/>
                </a:path>
                <a:path w="7620" h="474979">
                  <a:moveTo>
                    <a:pt x="762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20" y="471169"/>
                  </a:lnTo>
                  <a:lnTo>
                    <a:pt x="7620" y="464946"/>
                  </a:lnTo>
                  <a:close/>
                </a:path>
                <a:path w="7620" h="474979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4979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4979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497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7497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749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49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49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49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4979">
                  <a:moveTo>
                    <a:pt x="762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0176"/>
                  </a:lnTo>
                  <a:close/>
                </a:path>
                <a:path w="7620" h="474979">
                  <a:moveTo>
                    <a:pt x="762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20" y="400049"/>
                  </a:lnTo>
                  <a:lnTo>
                    <a:pt x="7620" y="395096"/>
                  </a:lnTo>
                  <a:close/>
                </a:path>
                <a:path w="7620" h="47497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74979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</a:pathLst>
            </a:custGeom>
            <a:solidFill>
              <a:srgbClr val="46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4077969" y="5659120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761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73710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73710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73710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73710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73710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73710">
                  <a:moveTo>
                    <a:pt x="7619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50"/>
                  </a:lnTo>
                  <a:close/>
                </a:path>
                <a:path w="7620" h="473710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73710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7371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73710">
                  <a:moveTo>
                    <a:pt x="7619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50"/>
                  </a:lnTo>
                  <a:close/>
                </a:path>
                <a:path w="7620" h="473710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73710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73710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73710">
                  <a:moveTo>
                    <a:pt x="7619" y="46989"/>
                  </a:moveTo>
                  <a:lnTo>
                    <a:pt x="0" y="4698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46989"/>
                  </a:lnTo>
                  <a:close/>
                </a:path>
                <a:path w="7620" h="473710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73710">
                  <a:moveTo>
                    <a:pt x="7619" y="59689"/>
                  </a:moveTo>
                  <a:lnTo>
                    <a:pt x="0" y="5968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59689"/>
                  </a:lnTo>
                  <a:close/>
                </a:path>
                <a:path w="7620" h="473710">
                  <a:moveTo>
                    <a:pt x="7619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473710">
                  <a:moveTo>
                    <a:pt x="7619" y="69849"/>
                  </a:moveTo>
                  <a:lnTo>
                    <a:pt x="0" y="6984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69849"/>
                  </a:lnTo>
                  <a:close/>
                </a:path>
                <a:path w="7620" h="473710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73710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3809" y="95249"/>
                  </a:lnTo>
                  <a:lnTo>
                    <a:pt x="3809" y="93979"/>
                  </a:lnTo>
                  <a:lnTo>
                    <a:pt x="7619" y="93979"/>
                  </a:lnTo>
                  <a:lnTo>
                    <a:pt x="7619" y="91439"/>
                  </a:lnTo>
                  <a:close/>
                </a:path>
                <a:path w="7620" h="473710">
                  <a:moveTo>
                    <a:pt x="1269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2539" y="158749"/>
                  </a:lnTo>
                  <a:lnTo>
                    <a:pt x="2539" y="157479"/>
                  </a:lnTo>
                  <a:lnTo>
                    <a:pt x="1269" y="157479"/>
                  </a:lnTo>
                  <a:lnTo>
                    <a:pt x="1269" y="156209"/>
                  </a:lnTo>
                  <a:close/>
                </a:path>
                <a:path w="7620" h="473710">
                  <a:moveTo>
                    <a:pt x="6349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60019"/>
                  </a:lnTo>
                  <a:lnTo>
                    <a:pt x="6349" y="160019"/>
                  </a:lnTo>
                  <a:lnTo>
                    <a:pt x="6349" y="158749"/>
                  </a:lnTo>
                  <a:close/>
                </a:path>
                <a:path w="7620" h="473710">
                  <a:moveTo>
                    <a:pt x="7619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1289"/>
                  </a:lnTo>
                  <a:close/>
                </a:path>
                <a:path w="7620" h="473710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473710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73710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73710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73710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73710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73710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73710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73710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73710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73710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73710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73710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73710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73710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73710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73710">
                  <a:moveTo>
                    <a:pt x="7619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5899"/>
                  </a:lnTo>
                  <a:close/>
                </a:path>
                <a:path w="7620" h="473710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73710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73710">
                  <a:moveTo>
                    <a:pt x="7619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28599"/>
                  </a:lnTo>
                  <a:close/>
                </a:path>
                <a:path w="7620" h="473710">
                  <a:moveTo>
                    <a:pt x="7619" y="234949"/>
                  </a:moveTo>
                  <a:lnTo>
                    <a:pt x="0" y="23494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34949"/>
                  </a:lnTo>
                  <a:close/>
                </a:path>
                <a:path w="7620" h="473710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473710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73710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73710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73710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73710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73710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73710">
                  <a:moveTo>
                    <a:pt x="761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6699"/>
                  </a:lnTo>
                  <a:close/>
                </a:path>
                <a:path w="7620" h="473710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473710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473710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473710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473710">
                  <a:moveTo>
                    <a:pt x="7619" y="281939"/>
                  </a:moveTo>
                  <a:lnTo>
                    <a:pt x="0" y="281939"/>
                  </a:lnTo>
                  <a:lnTo>
                    <a:pt x="0" y="283209"/>
                  </a:lnTo>
                  <a:lnTo>
                    <a:pt x="1269" y="283209"/>
                  </a:lnTo>
                  <a:lnTo>
                    <a:pt x="1269" y="284479"/>
                  </a:lnTo>
                  <a:lnTo>
                    <a:pt x="5079" y="284479"/>
                  </a:lnTo>
                  <a:lnTo>
                    <a:pt x="5079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473710">
                  <a:moveTo>
                    <a:pt x="1269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2539" y="368299"/>
                  </a:lnTo>
                  <a:lnTo>
                    <a:pt x="2539" y="367029"/>
                  </a:lnTo>
                  <a:lnTo>
                    <a:pt x="1269" y="367029"/>
                  </a:lnTo>
                  <a:lnTo>
                    <a:pt x="1269" y="365759"/>
                  </a:lnTo>
                  <a:close/>
                </a:path>
                <a:path w="7620" h="473710">
                  <a:moveTo>
                    <a:pt x="5079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6350" y="370839"/>
                  </a:lnTo>
                  <a:lnTo>
                    <a:pt x="6350" y="369569"/>
                  </a:lnTo>
                  <a:lnTo>
                    <a:pt x="5079" y="369569"/>
                  </a:lnTo>
                  <a:lnTo>
                    <a:pt x="5079" y="368299"/>
                  </a:lnTo>
                  <a:close/>
                </a:path>
                <a:path w="7620" h="473710">
                  <a:moveTo>
                    <a:pt x="7619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7619" y="374649"/>
                  </a:lnTo>
                  <a:lnTo>
                    <a:pt x="7619" y="370839"/>
                  </a:lnTo>
                  <a:close/>
                </a:path>
                <a:path w="7620" h="473710">
                  <a:moveTo>
                    <a:pt x="7619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7619" y="377189"/>
                  </a:lnTo>
                  <a:lnTo>
                    <a:pt x="7619" y="374649"/>
                  </a:lnTo>
                  <a:close/>
                </a:path>
                <a:path w="7620" h="473710">
                  <a:moveTo>
                    <a:pt x="7619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19" y="380999"/>
                  </a:lnTo>
                  <a:lnTo>
                    <a:pt x="7619" y="377189"/>
                  </a:lnTo>
                  <a:close/>
                </a:path>
                <a:path w="7620" h="473710">
                  <a:moveTo>
                    <a:pt x="7619" y="471296"/>
                  </a:moveTo>
                  <a:lnTo>
                    <a:pt x="0" y="471296"/>
                  </a:lnTo>
                  <a:lnTo>
                    <a:pt x="0" y="472439"/>
                  </a:lnTo>
                  <a:lnTo>
                    <a:pt x="3809" y="472439"/>
                  </a:lnTo>
                  <a:lnTo>
                    <a:pt x="3809" y="473709"/>
                  </a:lnTo>
                  <a:lnTo>
                    <a:pt x="7619" y="473709"/>
                  </a:lnTo>
                  <a:lnTo>
                    <a:pt x="7619" y="471296"/>
                  </a:lnTo>
                  <a:close/>
                </a:path>
                <a:path w="7620" h="473710">
                  <a:moveTo>
                    <a:pt x="7619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4946"/>
                  </a:lnTo>
                  <a:close/>
                </a:path>
                <a:path w="7620" h="473710">
                  <a:moveTo>
                    <a:pt x="7619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19" y="464819"/>
                  </a:lnTo>
                  <a:lnTo>
                    <a:pt x="7619" y="458596"/>
                  </a:lnTo>
                  <a:close/>
                </a:path>
                <a:path w="7620" h="473710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73710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73710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73710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73710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73710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73710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73710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73710">
                  <a:moveTo>
                    <a:pt x="7619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0176"/>
                  </a:lnTo>
                  <a:close/>
                </a:path>
                <a:path w="7620" h="473710">
                  <a:moveTo>
                    <a:pt x="7619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19" y="400049"/>
                  </a:lnTo>
                  <a:lnTo>
                    <a:pt x="7619" y="395096"/>
                  </a:lnTo>
                  <a:close/>
                </a:path>
                <a:path w="7620" h="473710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73710">
                  <a:moveTo>
                    <a:pt x="7619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1126"/>
                  </a:lnTo>
                  <a:close/>
                </a:path>
              </a:pathLst>
            </a:custGeom>
            <a:solidFill>
              <a:srgbClr val="43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4070349" y="5660390"/>
              <a:ext cx="7620" cy="471170"/>
            </a:xfrm>
            <a:custGeom>
              <a:avLst/>
              <a:gdLst/>
              <a:ahLst/>
              <a:cxnLst/>
              <a:rect l="l" t="t" r="r" b="b"/>
              <a:pathLst>
                <a:path w="7620" h="471170">
                  <a:moveTo>
                    <a:pt x="76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71170">
                  <a:moveTo>
                    <a:pt x="762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71170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71170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71170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71170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71170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71170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471170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471170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71170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71170">
                  <a:moveTo>
                    <a:pt x="7620" y="33020"/>
                  </a:moveTo>
                  <a:lnTo>
                    <a:pt x="0" y="33020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3020"/>
                  </a:lnTo>
                  <a:close/>
                </a:path>
                <a:path w="7620" h="471170">
                  <a:moveTo>
                    <a:pt x="762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70"/>
                  </a:lnTo>
                  <a:close/>
                </a:path>
                <a:path w="7620" h="471170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71170">
                  <a:moveTo>
                    <a:pt x="7620" y="45720"/>
                  </a:moveTo>
                  <a:lnTo>
                    <a:pt x="0" y="4572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5720"/>
                  </a:lnTo>
                  <a:close/>
                </a:path>
                <a:path w="7620" h="471170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71170">
                  <a:moveTo>
                    <a:pt x="7620" y="58420"/>
                  </a:moveTo>
                  <a:lnTo>
                    <a:pt x="0" y="5842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58420"/>
                  </a:lnTo>
                  <a:close/>
                </a:path>
                <a:path w="7620" h="471170">
                  <a:moveTo>
                    <a:pt x="762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4770"/>
                  </a:lnTo>
                  <a:close/>
                </a:path>
                <a:path w="7620" h="471170">
                  <a:moveTo>
                    <a:pt x="7620" y="68580"/>
                  </a:moveTo>
                  <a:lnTo>
                    <a:pt x="0" y="6858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68580"/>
                  </a:lnTo>
                  <a:close/>
                </a:path>
                <a:path w="7620" h="471170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71170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471170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3810" y="96520"/>
                  </a:lnTo>
                  <a:lnTo>
                    <a:pt x="3810" y="95250"/>
                  </a:lnTo>
                  <a:lnTo>
                    <a:pt x="7620" y="95250"/>
                  </a:lnTo>
                  <a:lnTo>
                    <a:pt x="7620" y="93980"/>
                  </a:lnTo>
                  <a:close/>
                </a:path>
                <a:path w="7620" h="471170">
                  <a:moveTo>
                    <a:pt x="3810" y="96520"/>
                  </a:moveTo>
                  <a:lnTo>
                    <a:pt x="0" y="96520"/>
                  </a:lnTo>
                  <a:lnTo>
                    <a:pt x="0" y="99060"/>
                  </a:lnTo>
                  <a:lnTo>
                    <a:pt x="1270" y="99060"/>
                  </a:lnTo>
                  <a:lnTo>
                    <a:pt x="1270" y="97790"/>
                  </a:lnTo>
                  <a:lnTo>
                    <a:pt x="3810" y="97790"/>
                  </a:lnTo>
                  <a:lnTo>
                    <a:pt x="3810" y="96520"/>
                  </a:lnTo>
                  <a:close/>
                </a:path>
                <a:path w="7620" h="471170">
                  <a:moveTo>
                    <a:pt x="127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2539" y="153670"/>
                  </a:lnTo>
                  <a:lnTo>
                    <a:pt x="2539" y="152400"/>
                  </a:lnTo>
                  <a:lnTo>
                    <a:pt x="1270" y="152400"/>
                  </a:lnTo>
                  <a:lnTo>
                    <a:pt x="1270" y="151130"/>
                  </a:lnTo>
                  <a:close/>
                </a:path>
                <a:path w="7620" h="471170">
                  <a:moveTo>
                    <a:pt x="508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4940"/>
                  </a:lnTo>
                  <a:lnTo>
                    <a:pt x="5080" y="154940"/>
                  </a:lnTo>
                  <a:lnTo>
                    <a:pt x="5080" y="153670"/>
                  </a:lnTo>
                  <a:close/>
                </a:path>
                <a:path w="7620" h="471170">
                  <a:moveTo>
                    <a:pt x="762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20" y="160020"/>
                  </a:lnTo>
                  <a:lnTo>
                    <a:pt x="7620" y="157480"/>
                  </a:lnTo>
                  <a:close/>
                </a:path>
                <a:path w="7620" h="471170">
                  <a:moveTo>
                    <a:pt x="762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0020"/>
                  </a:lnTo>
                  <a:close/>
                </a:path>
                <a:path w="7620" h="471170">
                  <a:moveTo>
                    <a:pt x="762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20" y="166370"/>
                  </a:lnTo>
                  <a:lnTo>
                    <a:pt x="7620" y="163830"/>
                  </a:lnTo>
                  <a:close/>
                </a:path>
                <a:path w="7620" h="471170">
                  <a:moveTo>
                    <a:pt x="762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71170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71170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71170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71170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71170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71170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71170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71170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71170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71170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71170">
                  <a:moveTo>
                    <a:pt x="762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71170">
                  <a:moveTo>
                    <a:pt x="762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4470"/>
                  </a:lnTo>
                  <a:close/>
                </a:path>
                <a:path w="7620" h="471170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71170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71170">
                  <a:moveTo>
                    <a:pt x="7620" y="214630"/>
                  </a:moveTo>
                  <a:lnTo>
                    <a:pt x="0" y="21463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4630"/>
                  </a:lnTo>
                  <a:close/>
                </a:path>
                <a:path w="7620" h="471170">
                  <a:moveTo>
                    <a:pt x="762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20" y="223520"/>
                  </a:lnTo>
                  <a:lnTo>
                    <a:pt x="7620" y="220980"/>
                  </a:lnTo>
                  <a:close/>
                </a:path>
                <a:path w="7620" h="471170">
                  <a:moveTo>
                    <a:pt x="762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3520"/>
                  </a:lnTo>
                  <a:close/>
                </a:path>
                <a:path w="7620" h="471170">
                  <a:moveTo>
                    <a:pt x="762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7330"/>
                  </a:lnTo>
                  <a:close/>
                </a:path>
                <a:path w="7620" h="471170">
                  <a:moveTo>
                    <a:pt x="7620" y="233680"/>
                  </a:moveTo>
                  <a:lnTo>
                    <a:pt x="0" y="23368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33680"/>
                  </a:lnTo>
                  <a:close/>
                </a:path>
                <a:path w="7620" h="471170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71170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71170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71170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71170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71170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71170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71170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71170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71170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71170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71170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71170">
                  <a:moveTo>
                    <a:pt x="7620" y="280670"/>
                  </a:moveTo>
                  <a:lnTo>
                    <a:pt x="3810" y="280670"/>
                  </a:lnTo>
                  <a:lnTo>
                    <a:pt x="3810" y="281940"/>
                  </a:lnTo>
                  <a:lnTo>
                    <a:pt x="7620" y="281940"/>
                  </a:lnTo>
                  <a:lnTo>
                    <a:pt x="7620" y="280670"/>
                  </a:lnTo>
                  <a:close/>
                </a:path>
                <a:path w="7620" h="471170">
                  <a:moveTo>
                    <a:pt x="1270" y="353060"/>
                  </a:moveTo>
                  <a:lnTo>
                    <a:pt x="0" y="353060"/>
                  </a:lnTo>
                  <a:lnTo>
                    <a:pt x="0" y="356870"/>
                  </a:lnTo>
                  <a:lnTo>
                    <a:pt x="2540" y="356870"/>
                  </a:lnTo>
                  <a:lnTo>
                    <a:pt x="2540" y="355600"/>
                  </a:lnTo>
                  <a:lnTo>
                    <a:pt x="1270" y="355600"/>
                  </a:lnTo>
                  <a:lnTo>
                    <a:pt x="1270" y="353060"/>
                  </a:lnTo>
                  <a:close/>
                </a:path>
                <a:path w="7620" h="471170">
                  <a:moveTo>
                    <a:pt x="381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5080" y="360680"/>
                  </a:lnTo>
                  <a:lnTo>
                    <a:pt x="5080" y="358140"/>
                  </a:lnTo>
                  <a:lnTo>
                    <a:pt x="3810" y="358140"/>
                  </a:lnTo>
                  <a:lnTo>
                    <a:pt x="3810" y="356870"/>
                  </a:lnTo>
                  <a:close/>
                </a:path>
                <a:path w="7620" h="471170">
                  <a:moveTo>
                    <a:pt x="6350" y="360680"/>
                  </a:moveTo>
                  <a:lnTo>
                    <a:pt x="0" y="36068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1950"/>
                  </a:lnTo>
                  <a:lnTo>
                    <a:pt x="6350" y="361950"/>
                  </a:lnTo>
                  <a:lnTo>
                    <a:pt x="6350" y="360680"/>
                  </a:lnTo>
                  <a:close/>
                </a:path>
                <a:path w="7620" h="471170">
                  <a:moveTo>
                    <a:pt x="762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20" y="369570"/>
                  </a:lnTo>
                  <a:lnTo>
                    <a:pt x="7620" y="367030"/>
                  </a:lnTo>
                  <a:close/>
                </a:path>
                <a:path w="7620" h="471170">
                  <a:moveTo>
                    <a:pt x="7620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7620" y="373380"/>
                  </a:lnTo>
                  <a:lnTo>
                    <a:pt x="7620" y="369570"/>
                  </a:lnTo>
                  <a:close/>
                </a:path>
                <a:path w="7620" h="471170">
                  <a:moveTo>
                    <a:pt x="7620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7620" y="375920"/>
                  </a:lnTo>
                  <a:lnTo>
                    <a:pt x="7620" y="373380"/>
                  </a:lnTo>
                  <a:close/>
                </a:path>
                <a:path w="7620" h="471170">
                  <a:moveTo>
                    <a:pt x="7620" y="375920"/>
                  </a:moveTo>
                  <a:lnTo>
                    <a:pt x="0" y="375920"/>
                  </a:lnTo>
                  <a:lnTo>
                    <a:pt x="0" y="379730"/>
                  </a:lnTo>
                  <a:lnTo>
                    <a:pt x="7620" y="379730"/>
                  </a:lnTo>
                  <a:lnTo>
                    <a:pt x="7620" y="375920"/>
                  </a:lnTo>
                  <a:close/>
                </a:path>
                <a:path w="7620" h="471170">
                  <a:moveTo>
                    <a:pt x="7620" y="470027"/>
                  </a:moveTo>
                  <a:lnTo>
                    <a:pt x="0" y="470027"/>
                  </a:lnTo>
                  <a:lnTo>
                    <a:pt x="0" y="471170"/>
                  </a:lnTo>
                  <a:lnTo>
                    <a:pt x="7620" y="471170"/>
                  </a:lnTo>
                  <a:lnTo>
                    <a:pt x="7620" y="470027"/>
                  </a:lnTo>
                  <a:close/>
                </a:path>
                <a:path w="7620" h="471170">
                  <a:moveTo>
                    <a:pt x="7620" y="463677"/>
                  </a:moveTo>
                  <a:lnTo>
                    <a:pt x="0" y="463677"/>
                  </a:lnTo>
                  <a:lnTo>
                    <a:pt x="0" y="469900"/>
                  </a:lnTo>
                  <a:lnTo>
                    <a:pt x="7620" y="469900"/>
                  </a:lnTo>
                  <a:lnTo>
                    <a:pt x="7620" y="463677"/>
                  </a:lnTo>
                  <a:close/>
                </a:path>
                <a:path w="7620" h="471170">
                  <a:moveTo>
                    <a:pt x="7620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7620" y="463550"/>
                  </a:lnTo>
                  <a:lnTo>
                    <a:pt x="7620" y="457327"/>
                  </a:lnTo>
                  <a:close/>
                </a:path>
                <a:path w="7620" h="471170">
                  <a:moveTo>
                    <a:pt x="762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7620" y="457200"/>
                  </a:lnTo>
                  <a:lnTo>
                    <a:pt x="7620" y="450977"/>
                  </a:lnTo>
                  <a:close/>
                </a:path>
                <a:path w="7620" h="471170">
                  <a:moveTo>
                    <a:pt x="762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20" y="450850"/>
                  </a:lnTo>
                  <a:lnTo>
                    <a:pt x="7620" y="444627"/>
                  </a:lnTo>
                  <a:close/>
                </a:path>
                <a:path w="7620" h="471170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20" y="444500"/>
                  </a:lnTo>
                  <a:lnTo>
                    <a:pt x="7620" y="438277"/>
                  </a:lnTo>
                  <a:close/>
                </a:path>
                <a:path w="7620" h="471170">
                  <a:moveTo>
                    <a:pt x="762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1927"/>
                  </a:lnTo>
                  <a:close/>
                </a:path>
                <a:path w="7620" h="471170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71170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71170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71170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71170">
                  <a:moveTo>
                    <a:pt x="7620" y="398907"/>
                  </a:moveTo>
                  <a:lnTo>
                    <a:pt x="0" y="39890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398907"/>
                  </a:lnTo>
                  <a:close/>
                </a:path>
                <a:path w="7620" h="471170">
                  <a:moveTo>
                    <a:pt x="7620" y="393827"/>
                  </a:moveTo>
                  <a:lnTo>
                    <a:pt x="0" y="393827"/>
                  </a:lnTo>
                  <a:lnTo>
                    <a:pt x="0" y="398780"/>
                  </a:lnTo>
                  <a:lnTo>
                    <a:pt x="7620" y="398780"/>
                  </a:lnTo>
                  <a:lnTo>
                    <a:pt x="7620" y="393827"/>
                  </a:lnTo>
                  <a:close/>
                </a:path>
                <a:path w="7620" h="471170">
                  <a:moveTo>
                    <a:pt x="762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7477"/>
                  </a:lnTo>
                  <a:close/>
                </a:path>
                <a:path w="7620" h="471170">
                  <a:moveTo>
                    <a:pt x="7620" y="379857"/>
                  </a:moveTo>
                  <a:lnTo>
                    <a:pt x="0" y="379857"/>
                  </a:lnTo>
                  <a:lnTo>
                    <a:pt x="0" y="387350"/>
                  </a:lnTo>
                  <a:lnTo>
                    <a:pt x="7620" y="387350"/>
                  </a:lnTo>
                  <a:lnTo>
                    <a:pt x="7620" y="379857"/>
                  </a:lnTo>
                  <a:close/>
                </a:path>
              </a:pathLst>
            </a:custGeom>
            <a:solidFill>
              <a:srgbClr val="40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4063999" y="5660390"/>
              <a:ext cx="6350" cy="471170"/>
            </a:xfrm>
            <a:custGeom>
              <a:avLst/>
              <a:gdLst/>
              <a:ahLst/>
              <a:cxnLst/>
              <a:rect l="l" t="t" r="r" b="b"/>
              <a:pathLst>
                <a:path w="6350" h="471170">
                  <a:moveTo>
                    <a:pt x="6350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6350" y="1270"/>
                  </a:lnTo>
                  <a:lnTo>
                    <a:pt x="6350" y="0"/>
                  </a:lnTo>
                  <a:close/>
                </a:path>
                <a:path w="6350" h="471170">
                  <a:moveTo>
                    <a:pt x="635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1270"/>
                  </a:lnTo>
                  <a:close/>
                </a:path>
                <a:path w="6350" h="471170">
                  <a:moveTo>
                    <a:pt x="635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6350" y="7620"/>
                  </a:lnTo>
                  <a:lnTo>
                    <a:pt x="6350" y="5080"/>
                  </a:lnTo>
                  <a:close/>
                </a:path>
                <a:path w="6350" h="471170">
                  <a:moveTo>
                    <a:pt x="635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7620"/>
                  </a:lnTo>
                  <a:close/>
                </a:path>
                <a:path w="6350" h="471170">
                  <a:moveTo>
                    <a:pt x="635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6350" y="13970"/>
                  </a:lnTo>
                  <a:lnTo>
                    <a:pt x="6350" y="11430"/>
                  </a:lnTo>
                  <a:close/>
                </a:path>
                <a:path w="6350" h="471170">
                  <a:moveTo>
                    <a:pt x="635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3970"/>
                  </a:lnTo>
                  <a:close/>
                </a:path>
                <a:path w="6350" h="471170">
                  <a:moveTo>
                    <a:pt x="635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80"/>
                  </a:lnTo>
                  <a:close/>
                </a:path>
                <a:path w="6350" h="471170">
                  <a:moveTo>
                    <a:pt x="635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0320"/>
                  </a:lnTo>
                  <a:close/>
                </a:path>
                <a:path w="6350" h="471170">
                  <a:moveTo>
                    <a:pt x="635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4130"/>
                  </a:lnTo>
                  <a:close/>
                </a:path>
                <a:path w="6350" h="471170">
                  <a:moveTo>
                    <a:pt x="635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6670"/>
                  </a:lnTo>
                  <a:close/>
                </a:path>
                <a:path w="6350" h="471170">
                  <a:moveTo>
                    <a:pt x="635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30480"/>
                  </a:lnTo>
                  <a:close/>
                </a:path>
                <a:path w="6350" h="471170">
                  <a:moveTo>
                    <a:pt x="6350" y="33020"/>
                  </a:moveTo>
                  <a:lnTo>
                    <a:pt x="0" y="33020"/>
                  </a:lnTo>
                  <a:lnTo>
                    <a:pt x="0" y="39370"/>
                  </a:lnTo>
                  <a:lnTo>
                    <a:pt x="6350" y="39370"/>
                  </a:lnTo>
                  <a:lnTo>
                    <a:pt x="6350" y="33020"/>
                  </a:lnTo>
                  <a:close/>
                </a:path>
                <a:path w="6350" h="471170">
                  <a:moveTo>
                    <a:pt x="635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9370"/>
                  </a:lnTo>
                  <a:close/>
                </a:path>
                <a:path w="6350" h="471170">
                  <a:moveTo>
                    <a:pt x="635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6350" y="45720"/>
                  </a:lnTo>
                  <a:lnTo>
                    <a:pt x="6350" y="43180"/>
                  </a:lnTo>
                  <a:close/>
                </a:path>
                <a:path w="6350" h="471170">
                  <a:moveTo>
                    <a:pt x="6350" y="45720"/>
                  </a:moveTo>
                  <a:lnTo>
                    <a:pt x="0" y="45720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45720"/>
                  </a:lnTo>
                  <a:close/>
                </a:path>
                <a:path w="6350" h="471170">
                  <a:moveTo>
                    <a:pt x="635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6350" y="58420"/>
                  </a:lnTo>
                  <a:lnTo>
                    <a:pt x="6350" y="55880"/>
                  </a:lnTo>
                  <a:close/>
                </a:path>
                <a:path w="6350" h="471170">
                  <a:moveTo>
                    <a:pt x="6350" y="58420"/>
                  </a:moveTo>
                  <a:lnTo>
                    <a:pt x="0" y="58420"/>
                  </a:lnTo>
                  <a:lnTo>
                    <a:pt x="0" y="64770"/>
                  </a:lnTo>
                  <a:lnTo>
                    <a:pt x="6350" y="64770"/>
                  </a:lnTo>
                  <a:lnTo>
                    <a:pt x="6350" y="58420"/>
                  </a:lnTo>
                  <a:close/>
                </a:path>
                <a:path w="6350" h="471170">
                  <a:moveTo>
                    <a:pt x="635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64770"/>
                  </a:lnTo>
                  <a:close/>
                </a:path>
                <a:path w="6350" h="471170">
                  <a:moveTo>
                    <a:pt x="6350" y="68580"/>
                  </a:moveTo>
                  <a:lnTo>
                    <a:pt x="0" y="6858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68580"/>
                  </a:lnTo>
                  <a:close/>
                </a:path>
                <a:path w="6350" h="471170">
                  <a:moveTo>
                    <a:pt x="635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6350" y="90170"/>
                  </a:lnTo>
                  <a:lnTo>
                    <a:pt x="6350" y="87630"/>
                  </a:lnTo>
                  <a:close/>
                </a:path>
                <a:path w="6350" h="471170">
                  <a:moveTo>
                    <a:pt x="635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0170"/>
                  </a:lnTo>
                  <a:close/>
                </a:path>
                <a:path w="6350" h="471170">
                  <a:moveTo>
                    <a:pt x="635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6350" y="96520"/>
                  </a:lnTo>
                  <a:lnTo>
                    <a:pt x="6350" y="93980"/>
                  </a:lnTo>
                  <a:close/>
                </a:path>
                <a:path w="6350" h="471170">
                  <a:moveTo>
                    <a:pt x="635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96520"/>
                  </a:lnTo>
                  <a:close/>
                </a:path>
                <a:path w="6350" h="471170">
                  <a:moveTo>
                    <a:pt x="508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3810" y="102870"/>
                  </a:lnTo>
                  <a:lnTo>
                    <a:pt x="3810" y="101600"/>
                  </a:lnTo>
                  <a:lnTo>
                    <a:pt x="5080" y="101600"/>
                  </a:lnTo>
                  <a:lnTo>
                    <a:pt x="5080" y="100330"/>
                  </a:lnTo>
                  <a:close/>
                </a:path>
                <a:path w="6350" h="471170">
                  <a:moveTo>
                    <a:pt x="254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1270" y="106680"/>
                  </a:lnTo>
                  <a:lnTo>
                    <a:pt x="1270" y="105410"/>
                  </a:lnTo>
                  <a:lnTo>
                    <a:pt x="2539" y="105410"/>
                  </a:lnTo>
                  <a:lnTo>
                    <a:pt x="2540" y="102870"/>
                  </a:lnTo>
                  <a:close/>
                </a:path>
                <a:path w="6350" h="471170">
                  <a:moveTo>
                    <a:pt x="1270" y="143510"/>
                  </a:moveTo>
                  <a:lnTo>
                    <a:pt x="0" y="143510"/>
                  </a:lnTo>
                  <a:lnTo>
                    <a:pt x="0" y="147320"/>
                  </a:lnTo>
                  <a:lnTo>
                    <a:pt x="2539" y="147320"/>
                  </a:lnTo>
                  <a:lnTo>
                    <a:pt x="2539" y="146050"/>
                  </a:lnTo>
                  <a:lnTo>
                    <a:pt x="1270" y="146050"/>
                  </a:lnTo>
                  <a:lnTo>
                    <a:pt x="1270" y="143510"/>
                  </a:lnTo>
                  <a:close/>
                </a:path>
                <a:path w="6350" h="471170">
                  <a:moveTo>
                    <a:pt x="381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9860"/>
                  </a:lnTo>
                  <a:lnTo>
                    <a:pt x="5080" y="149860"/>
                  </a:lnTo>
                  <a:lnTo>
                    <a:pt x="5080" y="148590"/>
                  </a:lnTo>
                  <a:lnTo>
                    <a:pt x="3810" y="148590"/>
                  </a:lnTo>
                  <a:lnTo>
                    <a:pt x="3810" y="147320"/>
                  </a:lnTo>
                  <a:close/>
                </a:path>
                <a:path w="6350" h="471170">
                  <a:moveTo>
                    <a:pt x="635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6350" y="153670"/>
                  </a:lnTo>
                  <a:lnTo>
                    <a:pt x="6350" y="151130"/>
                  </a:lnTo>
                  <a:close/>
                </a:path>
                <a:path w="6350" h="471170">
                  <a:moveTo>
                    <a:pt x="635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3670"/>
                  </a:lnTo>
                  <a:close/>
                </a:path>
                <a:path w="6350" h="471170">
                  <a:moveTo>
                    <a:pt x="635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6350" y="160020"/>
                  </a:lnTo>
                  <a:lnTo>
                    <a:pt x="6350" y="157480"/>
                  </a:lnTo>
                  <a:close/>
                </a:path>
                <a:path w="6350" h="471170">
                  <a:moveTo>
                    <a:pt x="635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close/>
                </a:path>
                <a:path w="6350" h="471170">
                  <a:moveTo>
                    <a:pt x="635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6350" y="166370"/>
                  </a:lnTo>
                  <a:lnTo>
                    <a:pt x="6350" y="163830"/>
                  </a:lnTo>
                  <a:close/>
                </a:path>
                <a:path w="6350" h="471170">
                  <a:moveTo>
                    <a:pt x="635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6370"/>
                  </a:lnTo>
                  <a:close/>
                </a:path>
                <a:path w="6350" h="471170">
                  <a:moveTo>
                    <a:pt x="635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70180"/>
                  </a:lnTo>
                  <a:close/>
                </a:path>
                <a:path w="6350" h="471170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471170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471170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471170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471170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471170">
                  <a:moveTo>
                    <a:pt x="635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6350" y="191770"/>
                  </a:lnTo>
                  <a:lnTo>
                    <a:pt x="6350" y="189230"/>
                  </a:lnTo>
                  <a:close/>
                </a:path>
                <a:path w="6350" h="471170">
                  <a:moveTo>
                    <a:pt x="635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1770"/>
                  </a:lnTo>
                  <a:close/>
                </a:path>
                <a:path w="6350" h="471170">
                  <a:moveTo>
                    <a:pt x="635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5580"/>
                  </a:lnTo>
                  <a:close/>
                </a:path>
                <a:path w="6350" h="471170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471170">
                  <a:moveTo>
                    <a:pt x="635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6350" y="204470"/>
                  </a:lnTo>
                  <a:lnTo>
                    <a:pt x="6350" y="201930"/>
                  </a:lnTo>
                  <a:close/>
                </a:path>
                <a:path w="6350" h="471170">
                  <a:moveTo>
                    <a:pt x="635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4470"/>
                  </a:lnTo>
                  <a:close/>
                </a:path>
                <a:path w="6350" h="471170">
                  <a:moveTo>
                    <a:pt x="635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6350" y="210820"/>
                  </a:lnTo>
                  <a:lnTo>
                    <a:pt x="6350" y="208280"/>
                  </a:lnTo>
                  <a:close/>
                </a:path>
                <a:path w="6350" h="471170">
                  <a:moveTo>
                    <a:pt x="635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10820"/>
                  </a:lnTo>
                  <a:close/>
                </a:path>
                <a:path w="6350" h="471170">
                  <a:moveTo>
                    <a:pt x="6350" y="214630"/>
                  </a:moveTo>
                  <a:lnTo>
                    <a:pt x="0" y="21463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4630"/>
                  </a:lnTo>
                  <a:close/>
                </a:path>
                <a:path w="6350" h="471170">
                  <a:moveTo>
                    <a:pt x="635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6350" y="223520"/>
                  </a:lnTo>
                  <a:lnTo>
                    <a:pt x="6350" y="220980"/>
                  </a:lnTo>
                  <a:close/>
                </a:path>
                <a:path w="6350" h="471170">
                  <a:moveTo>
                    <a:pt x="635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3520"/>
                  </a:lnTo>
                  <a:close/>
                </a:path>
                <a:path w="6350" h="471170">
                  <a:moveTo>
                    <a:pt x="635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27330"/>
                  </a:lnTo>
                  <a:close/>
                </a:path>
                <a:path w="6350" h="471170">
                  <a:moveTo>
                    <a:pt x="6350" y="233680"/>
                  </a:moveTo>
                  <a:lnTo>
                    <a:pt x="0" y="233680"/>
                  </a:lnTo>
                  <a:lnTo>
                    <a:pt x="0" y="242570"/>
                  </a:lnTo>
                  <a:lnTo>
                    <a:pt x="6350" y="242570"/>
                  </a:lnTo>
                  <a:lnTo>
                    <a:pt x="6350" y="233680"/>
                  </a:lnTo>
                  <a:close/>
                </a:path>
                <a:path w="6350" h="471170">
                  <a:moveTo>
                    <a:pt x="635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2570"/>
                  </a:lnTo>
                  <a:close/>
                </a:path>
                <a:path w="6350" h="471170">
                  <a:moveTo>
                    <a:pt x="635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6350" y="248920"/>
                  </a:lnTo>
                  <a:lnTo>
                    <a:pt x="6350" y="246380"/>
                  </a:lnTo>
                  <a:close/>
                </a:path>
                <a:path w="6350" h="471170">
                  <a:moveTo>
                    <a:pt x="635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48920"/>
                  </a:lnTo>
                  <a:close/>
                </a:path>
                <a:path w="6350" h="471170">
                  <a:moveTo>
                    <a:pt x="635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6350" y="255270"/>
                  </a:lnTo>
                  <a:lnTo>
                    <a:pt x="6350" y="252730"/>
                  </a:lnTo>
                  <a:close/>
                </a:path>
                <a:path w="6350" h="471170">
                  <a:moveTo>
                    <a:pt x="635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5270"/>
                  </a:lnTo>
                  <a:close/>
                </a:path>
                <a:path w="6350" h="471170">
                  <a:moveTo>
                    <a:pt x="635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6350" y="261620"/>
                  </a:lnTo>
                  <a:lnTo>
                    <a:pt x="6350" y="259080"/>
                  </a:lnTo>
                  <a:close/>
                </a:path>
                <a:path w="6350" h="471170">
                  <a:moveTo>
                    <a:pt x="635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6350" y="265430"/>
                  </a:lnTo>
                  <a:lnTo>
                    <a:pt x="6350" y="261620"/>
                  </a:lnTo>
                  <a:close/>
                </a:path>
                <a:path w="6350" h="471170">
                  <a:moveTo>
                    <a:pt x="635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6350" y="267970"/>
                  </a:lnTo>
                  <a:lnTo>
                    <a:pt x="6350" y="265430"/>
                  </a:lnTo>
                  <a:close/>
                </a:path>
                <a:path w="6350" h="471170">
                  <a:moveTo>
                    <a:pt x="635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6350" y="271780"/>
                  </a:lnTo>
                  <a:lnTo>
                    <a:pt x="6350" y="267970"/>
                  </a:lnTo>
                  <a:close/>
                </a:path>
                <a:path w="6350" h="471170">
                  <a:moveTo>
                    <a:pt x="635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6350" y="274320"/>
                  </a:lnTo>
                  <a:lnTo>
                    <a:pt x="6350" y="271780"/>
                  </a:lnTo>
                  <a:close/>
                </a:path>
                <a:path w="6350" h="471170">
                  <a:moveTo>
                    <a:pt x="635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6350" y="278130"/>
                  </a:lnTo>
                  <a:lnTo>
                    <a:pt x="6350" y="274320"/>
                  </a:lnTo>
                  <a:close/>
                </a:path>
                <a:path w="6350" h="471170">
                  <a:moveTo>
                    <a:pt x="6350" y="278130"/>
                  </a:moveTo>
                  <a:lnTo>
                    <a:pt x="1270" y="278130"/>
                  </a:lnTo>
                  <a:lnTo>
                    <a:pt x="1270" y="279400"/>
                  </a:lnTo>
                  <a:lnTo>
                    <a:pt x="3810" y="279400"/>
                  </a:lnTo>
                  <a:lnTo>
                    <a:pt x="3810" y="280670"/>
                  </a:lnTo>
                  <a:lnTo>
                    <a:pt x="6350" y="280670"/>
                  </a:lnTo>
                  <a:lnTo>
                    <a:pt x="6350" y="278130"/>
                  </a:lnTo>
                  <a:close/>
                </a:path>
                <a:path w="6350" h="471170">
                  <a:moveTo>
                    <a:pt x="1270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1270" y="341630"/>
                  </a:lnTo>
                  <a:lnTo>
                    <a:pt x="1270" y="339090"/>
                  </a:lnTo>
                  <a:close/>
                </a:path>
                <a:path w="6350" h="471170">
                  <a:moveTo>
                    <a:pt x="1269" y="341630"/>
                  </a:moveTo>
                  <a:lnTo>
                    <a:pt x="0" y="341630"/>
                  </a:lnTo>
                  <a:lnTo>
                    <a:pt x="0" y="347980"/>
                  </a:lnTo>
                  <a:lnTo>
                    <a:pt x="3809" y="347980"/>
                  </a:lnTo>
                  <a:lnTo>
                    <a:pt x="3809" y="345440"/>
                  </a:lnTo>
                  <a:lnTo>
                    <a:pt x="2539" y="345440"/>
                  </a:lnTo>
                  <a:lnTo>
                    <a:pt x="2539" y="342900"/>
                  </a:lnTo>
                  <a:lnTo>
                    <a:pt x="1269" y="342900"/>
                  </a:lnTo>
                  <a:lnTo>
                    <a:pt x="1269" y="341630"/>
                  </a:lnTo>
                  <a:close/>
                </a:path>
                <a:path w="6350" h="471170">
                  <a:moveTo>
                    <a:pt x="5079" y="347980"/>
                  </a:moveTo>
                  <a:lnTo>
                    <a:pt x="0" y="347980"/>
                  </a:lnTo>
                  <a:lnTo>
                    <a:pt x="0" y="356870"/>
                  </a:lnTo>
                  <a:lnTo>
                    <a:pt x="6350" y="356870"/>
                  </a:lnTo>
                  <a:lnTo>
                    <a:pt x="6350" y="350520"/>
                  </a:lnTo>
                  <a:lnTo>
                    <a:pt x="5079" y="350520"/>
                  </a:lnTo>
                  <a:lnTo>
                    <a:pt x="5079" y="347980"/>
                  </a:lnTo>
                  <a:close/>
                </a:path>
                <a:path w="6350" h="471170">
                  <a:moveTo>
                    <a:pt x="635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6350" y="360680"/>
                  </a:lnTo>
                  <a:lnTo>
                    <a:pt x="6350" y="356870"/>
                  </a:lnTo>
                  <a:close/>
                </a:path>
                <a:path w="6350" h="471170">
                  <a:moveTo>
                    <a:pt x="6350" y="360680"/>
                  </a:moveTo>
                  <a:lnTo>
                    <a:pt x="0" y="360680"/>
                  </a:lnTo>
                  <a:lnTo>
                    <a:pt x="0" y="367030"/>
                  </a:lnTo>
                  <a:lnTo>
                    <a:pt x="6350" y="367030"/>
                  </a:lnTo>
                  <a:lnTo>
                    <a:pt x="6350" y="360680"/>
                  </a:lnTo>
                  <a:close/>
                </a:path>
                <a:path w="6350" h="471170">
                  <a:moveTo>
                    <a:pt x="635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6350" y="369570"/>
                  </a:lnTo>
                  <a:lnTo>
                    <a:pt x="6350" y="367030"/>
                  </a:lnTo>
                  <a:close/>
                </a:path>
                <a:path w="6350" h="471170">
                  <a:moveTo>
                    <a:pt x="6350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6350" y="373380"/>
                  </a:lnTo>
                  <a:lnTo>
                    <a:pt x="6350" y="369570"/>
                  </a:lnTo>
                  <a:close/>
                </a:path>
                <a:path w="6350" h="471170">
                  <a:moveTo>
                    <a:pt x="6350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6350" y="375920"/>
                  </a:lnTo>
                  <a:lnTo>
                    <a:pt x="6350" y="373380"/>
                  </a:lnTo>
                  <a:close/>
                </a:path>
                <a:path w="6350" h="471170">
                  <a:moveTo>
                    <a:pt x="6350" y="375920"/>
                  </a:moveTo>
                  <a:lnTo>
                    <a:pt x="0" y="375920"/>
                  </a:lnTo>
                  <a:lnTo>
                    <a:pt x="0" y="379730"/>
                  </a:lnTo>
                  <a:lnTo>
                    <a:pt x="6350" y="379730"/>
                  </a:lnTo>
                  <a:lnTo>
                    <a:pt x="6350" y="375920"/>
                  </a:lnTo>
                  <a:close/>
                </a:path>
                <a:path w="6350" h="471170">
                  <a:moveTo>
                    <a:pt x="6350" y="470027"/>
                  </a:moveTo>
                  <a:lnTo>
                    <a:pt x="3810" y="470027"/>
                  </a:lnTo>
                  <a:lnTo>
                    <a:pt x="3810" y="471170"/>
                  </a:lnTo>
                  <a:lnTo>
                    <a:pt x="6350" y="471170"/>
                  </a:lnTo>
                  <a:lnTo>
                    <a:pt x="6350" y="470027"/>
                  </a:lnTo>
                  <a:close/>
                </a:path>
                <a:path w="6350" h="471170">
                  <a:moveTo>
                    <a:pt x="6350" y="463677"/>
                  </a:moveTo>
                  <a:lnTo>
                    <a:pt x="0" y="463677"/>
                  </a:lnTo>
                  <a:lnTo>
                    <a:pt x="0" y="470027"/>
                  </a:lnTo>
                  <a:lnTo>
                    <a:pt x="3810" y="470027"/>
                  </a:lnTo>
                  <a:lnTo>
                    <a:pt x="6350" y="469900"/>
                  </a:lnTo>
                  <a:lnTo>
                    <a:pt x="6350" y="463677"/>
                  </a:lnTo>
                  <a:close/>
                </a:path>
                <a:path w="6350" h="471170">
                  <a:moveTo>
                    <a:pt x="6350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6350" y="463550"/>
                  </a:lnTo>
                  <a:lnTo>
                    <a:pt x="6350" y="457327"/>
                  </a:lnTo>
                  <a:close/>
                </a:path>
                <a:path w="6350" h="471170">
                  <a:moveTo>
                    <a:pt x="635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6350" y="457200"/>
                  </a:lnTo>
                  <a:lnTo>
                    <a:pt x="6350" y="450977"/>
                  </a:lnTo>
                  <a:close/>
                </a:path>
                <a:path w="6350" h="471170">
                  <a:moveTo>
                    <a:pt x="635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6350" y="450850"/>
                  </a:lnTo>
                  <a:lnTo>
                    <a:pt x="6350" y="444627"/>
                  </a:lnTo>
                  <a:close/>
                </a:path>
                <a:path w="6350" h="471170">
                  <a:moveTo>
                    <a:pt x="635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6350" y="444500"/>
                  </a:lnTo>
                  <a:lnTo>
                    <a:pt x="6350" y="438277"/>
                  </a:lnTo>
                  <a:close/>
                </a:path>
                <a:path w="6350" h="471170">
                  <a:moveTo>
                    <a:pt x="635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6350" y="438150"/>
                  </a:lnTo>
                  <a:lnTo>
                    <a:pt x="6350" y="431927"/>
                  </a:lnTo>
                  <a:close/>
                </a:path>
                <a:path w="6350" h="471170">
                  <a:moveTo>
                    <a:pt x="635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6350" y="431800"/>
                  </a:lnTo>
                  <a:lnTo>
                    <a:pt x="6350" y="425577"/>
                  </a:lnTo>
                  <a:close/>
                </a:path>
                <a:path w="6350" h="471170">
                  <a:moveTo>
                    <a:pt x="635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6350" y="425450"/>
                  </a:lnTo>
                  <a:lnTo>
                    <a:pt x="6350" y="419227"/>
                  </a:lnTo>
                  <a:close/>
                </a:path>
                <a:path w="6350" h="471170">
                  <a:moveTo>
                    <a:pt x="635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6350" y="419100"/>
                  </a:lnTo>
                  <a:lnTo>
                    <a:pt x="6350" y="412877"/>
                  </a:lnTo>
                  <a:close/>
                </a:path>
                <a:path w="6350" h="471170">
                  <a:moveTo>
                    <a:pt x="635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6350" y="412750"/>
                  </a:lnTo>
                  <a:lnTo>
                    <a:pt x="6350" y="406527"/>
                  </a:lnTo>
                  <a:close/>
                </a:path>
                <a:path w="6350" h="471170">
                  <a:moveTo>
                    <a:pt x="6350" y="398907"/>
                  </a:moveTo>
                  <a:lnTo>
                    <a:pt x="0" y="398907"/>
                  </a:lnTo>
                  <a:lnTo>
                    <a:pt x="0" y="406400"/>
                  </a:lnTo>
                  <a:lnTo>
                    <a:pt x="6350" y="406400"/>
                  </a:lnTo>
                  <a:lnTo>
                    <a:pt x="6350" y="398907"/>
                  </a:lnTo>
                  <a:close/>
                </a:path>
                <a:path w="6350" h="471170">
                  <a:moveTo>
                    <a:pt x="6350" y="393827"/>
                  </a:moveTo>
                  <a:lnTo>
                    <a:pt x="0" y="393827"/>
                  </a:lnTo>
                  <a:lnTo>
                    <a:pt x="0" y="398780"/>
                  </a:lnTo>
                  <a:lnTo>
                    <a:pt x="6350" y="398780"/>
                  </a:lnTo>
                  <a:lnTo>
                    <a:pt x="6350" y="393827"/>
                  </a:lnTo>
                  <a:close/>
                </a:path>
                <a:path w="6350" h="471170">
                  <a:moveTo>
                    <a:pt x="635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6350" y="393700"/>
                  </a:lnTo>
                  <a:lnTo>
                    <a:pt x="6350" y="387477"/>
                  </a:lnTo>
                  <a:close/>
                </a:path>
                <a:path w="6350" h="471170">
                  <a:moveTo>
                    <a:pt x="6350" y="379857"/>
                  </a:moveTo>
                  <a:lnTo>
                    <a:pt x="0" y="379857"/>
                  </a:lnTo>
                  <a:lnTo>
                    <a:pt x="0" y="387350"/>
                  </a:lnTo>
                  <a:lnTo>
                    <a:pt x="6350" y="387350"/>
                  </a:lnTo>
                  <a:lnTo>
                    <a:pt x="6350" y="379857"/>
                  </a:lnTo>
                  <a:close/>
                </a:path>
              </a:pathLst>
            </a:custGeom>
            <a:solidFill>
              <a:srgbClr val="3D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4056379" y="5661660"/>
              <a:ext cx="7620" cy="469265"/>
            </a:xfrm>
            <a:custGeom>
              <a:avLst/>
              <a:gdLst/>
              <a:ahLst/>
              <a:cxnLst/>
              <a:rect l="l" t="t" r="r" b="b"/>
              <a:pathLst>
                <a:path w="7620" h="469264">
                  <a:moveTo>
                    <a:pt x="762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0" y="1269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0"/>
                  </a:lnTo>
                  <a:close/>
                </a:path>
                <a:path w="7620" h="469264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69264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69264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69264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69264">
                  <a:moveTo>
                    <a:pt x="7620" y="16510"/>
                  </a:moveTo>
                  <a:lnTo>
                    <a:pt x="0" y="16510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10"/>
                  </a:lnTo>
                  <a:close/>
                </a:path>
                <a:path w="7620" h="469264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69264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69264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69264">
                  <a:moveTo>
                    <a:pt x="7620" y="29210"/>
                  </a:moveTo>
                  <a:lnTo>
                    <a:pt x="0" y="29210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10"/>
                  </a:lnTo>
                  <a:close/>
                </a:path>
                <a:path w="7620" h="469264">
                  <a:moveTo>
                    <a:pt x="762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50"/>
                  </a:lnTo>
                  <a:close/>
                </a:path>
                <a:path w="7620" h="469264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69264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69264">
                  <a:moveTo>
                    <a:pt x="7620" y="44450"/>
                  </a:moveTo>
                  <a:lnTo>
                    <a:pt x="0" y="44450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4450"/>
                  </a:lnTo>
                  <a:close/>
                </a:path>
                <a:path w="7620" h="469264">
                  <a:moveTo>
                    <a:pt x="762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4609"/>
                  </a:lnTo>
                  <a:close/>
                </a:path>
                <a:path w="7620" h="469264">
                  <a:moveTo>
                    <a:pt x="7620" y="57150"/>
                  </a:moveTo>
                  <a:lnTo>
                    <a:pt x="0" y="57150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7150"/>
                  </a:lnTo>
                  <a:close/>
                </a:path>
                <a:path w="7620" h="469264">
                  <a:moveTo>
                    <a:pt x="762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3500"/>
                  </a:lnTo>
                  <a:close/>
                </a:path>
                <a:path w="7620" h="469264">
                  <a:moveTo>
                    <a:pt x="7620" y="67309"/>
                  </a:moveTo>
                  <a:lnTo>
                    <a:pt x="0" y="67309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67309"/>
                  </a:lnTo>
                  <a:close/>
                </a:path>
                <a:path w="7620" h="469264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469264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469264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469264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469264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69264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69264">
                  <a:moveTo>
                    <a:pt x="7620" y="105409"/>
                  </a:moveTo>
                  <a:lnTo>
                    <a:pt x="0" y="105409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109219"/>
                  </a:lnTo>
                  <a:lnTo>
                    <a:pt x="7620" y="109219"/>
                  </a:lnTo>
                  <a:lnTo>
                    <a:pt x="7620" y="105409"/>
                  </a:lnTo>
                  <a:close/>
                </a:path>
                <a:path w="7620" h="469264">
                  <a:moveTo>
                    <a:pt x="5080" y="111759"/>
                  </a:moveTo>
                  <a:lnTo>
                    <a:pt x="0" y="111759"/>
                  </a:lnTo>
                  <a:lnTo>
                    <a:pt x="0" y="118109"/>
                  </a:lnTo>
                  <a:lnTo>
                    <a:pt x="5079" y="118109"/>
                  </a:lnTo>
                  <a:lnTo>
                    <a:pt x="5080" y="111759"/>
                  </a:lnTo>
                  <a:close/>
                </a:path>
                <a:path w="7620" h="469264">
                  <a:moveTo>
                    <a:pt x="381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3810" y="120649"/>
                  </a:lnTo>
                  <a:lnTo>
                    <a:pt x="3810" y="118109"/>
                  </a:lnTo>
                  <a:close/>
                </a:path>
                <a:path w="7620" h="469264">
                  <a:moveTo>
                    <a:pt x="381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3810" y="124459"/>
                  </a:lnTo>
                  <a:lnTo>
                    <a:pt x="3810" y="120650"/>
                  </a:lnTo>
                  <a:close/>
                </a:path>
                <a:path w="7620" h="469264">
                  <a:moveTo>
                    <a:pt x="3810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3810" y="126999"/>
                  </a:lnTo>
                  <a:lnTo>
                    <a:pt x="3810" y="124459"/>
                  </a:lnTo>
                  <a:close/>
                </a:path>
                <a:path w="7620" h="469264">
                  <a:moveTo>
                    <a:pt x="381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3810" y="130809"/>
                  </a:lnTo>
                  <a:lnTo>
                    <a:pt x="3810" y="127000"/>
                  </a:lnTo>
                  <a:close/>
                </a:path>
                <a:path w="7620" h="469264">
                  <a:moveTo>
                    <a:pt x="381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5080" y="133349"/>
                  </a:lnTo>
                  <a:lnTo>
                    <a:pt x="5080" y="132079"/>
                  </a:lnTo>
                  <a:lnTo>
                    <a:pt x="3810" y="132079"/>
                  </a:lnTo>
                  <a:lnTo>
                    <a:pt x="3810" y="130809"/>
                  </a:lnTo>
                  <a:close/>
                </a:path>
                <a:path w="7620" h="469264">
                  <a:moveTo>
                    <a:pt x="5080" y="133350"/>
                  </a:moveTo>
                  <a:lnTo>
                    <a:pt x="0" y="133350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39699"/>
                  </a:lnTo>
                  <a:lnTo>
                    <a:pt x="6350" y="139699"/>
                  </a:lnTo>
                  <a:lnTo>
                    <a:pt x="6350" y="137159"/>
                  </a:lnTo>
                  <a:lnTo>
                    <a:pt x="5080" y="137159"/>
                  </a:lnTo>
                  <a:lnTo>
                    <a:pt x="5080" y="133350"/>
                  </a:lnTo>
                  <a:close/>
                </a:path>
                <a:path w="7620" h="469264">
                  <a:moveTo>
                    <a:pt x="762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6050"/>
                  </a:lnTo>
                  <a:close/>
                </a:path>
                <a:path w="7620" h="469264">
                  <a:moveTo>
                    <a:pt x="7620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9859"/>
                  </a:lnTo>
                  <a:close/>
                </a:path>
                <a:path w="7620" h="469264">
                  <a:moveTo>
                    <a:pt x="7620" y="152400"/>
                  </a:moveTo>
                  <a:lnTo>
                    <a:pt x="0" y="152400"/>
                  </a:lnTo>
                  <a:lnTo>
                    <a:pt x="0" y="156209"/>
                  </a:lnTo>
                  <a:lnTo>
                    <a:pt x="7620" y="156209"/>
                  </a:lnTo>
                  <a:lnTo>
                    <a:pt x="7620" y="152400"/>
                  </a:lnTo>
                  <a:close/>
                </a:path>
                <a:path w="7620" h="469264">
                  <a:moveTo>
                    <a:pt x="7620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6209"/>
                  </a:lnTo>
                  <a:close/>
                </a:path>
                <a:path w="7620" h="469264">
                  <a:moveTo>
                    <a:pt x="7620" y="158750"/>
                  </a:moveTo>
                  <a:lnTo>
                    <a:pt x="0" y="158750"/>
                  </a:lnTo>
                  <a:lnTo>
                    <a:pt x="0" y="162559"/>
                  </a:lnTo>
                  <a:lnTo>
                    <a:pt x="7620" y="162559"/>
                  </a:lnTo>
                  <a:lnTo>
                    <a:pt x="7620" y="158750"/>
                  </a:lnTo>
                  <a:close/>
                </a:path>
                <a:path w="7620" h="469264">
                  <a:moveTo>
                    <a:pt x="762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2559"/>
                  </a:lnTo>
                  <a:close/>
                </a:path>
                <a:path w="7620" h="469264">
                  <a:moveTo>
                    <a:pt x="7620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5100"/>
                  </a:lnTo>
                  <a:close/>
                </a:path>
                <a:path w="7620" h="469264">
                  <a:moveTo>
                    <a:pt x="762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8909"/>
                  </a:lnTo>
                  <a:close/>
                </a:path>
                <a:path w="7620" h="469264">
                  <a:moveTo>
                    <a:pt x="762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1450"/>
                  </a:lnTo>
                  <a:close/>
                </a:path>
                <a:path w="7620" h="469264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69264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69264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69264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69264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69264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69264">
                  <a:moveTo>
                    <a:pt x="762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4309"/>
                  </a:lnTo>
                  <a:close/>
                </a:path>
                <a:path w="7620" h="469264">
                  <a:moveTo>
                    <a:pt x="762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69264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69264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69264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69264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69264">
                  <a:moveTo>
                    <a:pt x="762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3359"/>
                  </a:lnTo>
                  <a:close/>
                </a:path>
                <a:path w="7620" h="469264">
                  <a:moveTo>
                    <a:pt x="762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9709"/>
                  </a:lnTo>
                  <a:close/>
                </a:path>
                <a:path w="7620" h="469264">
                  <a:moveTo>
                    <a:pt x="762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2250"/>
                  </a:lnTo>
                  <a:close/>
                </a:path>
                <a:path w="7620" h="469264">
                  <a:moveTo>
                    <a:pt x="7620" y="226059"/>
                  </a:moveTo>
                  <a:lnTo>
                    <a:pt x="0" y="226059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6059"/>
                  </a:lnTo>
                  <a:close/>
                </a:path>
                <a:path w="7620" h="469264">
                  <a:moveTo>
                    <a:pt x="7620" y="232409"/>
                  </a:moveTo>
                  <a:lnTo>
                    <a:pt x="0" y="23240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2409"/>
                  </a:lnTo>
                  <a:close/>
                </a:path>
                <a:path w="7620" h="469264">
                  <a:moveTo>
                    <a:pt x="7620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41300"/>
                  </a:lnTo>
                  <a:close/>
                </a:path>
                <a:path w="7620" h="469264">
                  <a:moveTo>
                    <a:pt x="762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5109"/>
                  </a:lnTo>
                  <a:close/>
                </a:path>
                <a:path w="7620" h="469264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69264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69264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69264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69264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69264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69264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69264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69264">
                  <a:moveTo>
                    <a:pt x="7620" y="273050"/>
                  </a:moveTo>
                  <a:lnTo>
                    <a:pt x="0" y="273050"/>
                  </a:lnTo>
                  <a:lnTo>
                    <a:pt x="0" y="274319"/>
                  </a:lnTo>
                  <a:lnTo>
                    <a:pt x="1270" y="274319"/>
                  </a:lnTo>
                  <a:lnTo>
                    <a:pt x="1270" y="275589"/>
                  </a:lnTo>
                  <a:lnTo>
                    <a:pt x="5080" y="275589"/>
                  </a:lnTo>
                  <a:lnTo>
                    <a:pt x="508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69264">
                  <a:moveTo>
                    <a:pt x="2540" y="318769"/>
                  </a:moveTo>
                  <a:lnTo>
                    <a:pt x="1270" y="318769"/>
                  </a:lnTo>
                  <a:lnTo>
                    <a:pt x="1270" y="320039"/>
                  </a:lnTo>
                  <a:lnTo>
                    <a:pt x="0" y="320039"/>
                  </a:lnTo>
                  <a:lnTo>
                    <a:pt x="0" y="321309"/>
                  </a:lnTo>
                  <a:lnTo>
                    <a:pt x="2540" y="321309"/>
                  </a:lnTo>
                  <a:lnTo>
                    <a:pt x="2540" y="318769"/>
                  </a:lnTo>
                  <a:close/>
                </a:path>
                <a:path w="7620" h="469264">
                  <a:moveTo>
                    <a:pt x="2540" y="321309"/>
                  </a:moveTo>
                  <a:lnTo>
                    <a:pt x="0" y="321309"/>
                  </a:lnTo>
                  <a:lnTo>
                    <a:pt x="0" y="323849"/>
                  </a:lnTo>
                  <a:lnTo>
                    <a:pt x="3810" y="323849"/>
                  </a:lnTo>
                  <a:lnTo>
                    <a:pt x="3810" y="322579"/>
                  </a:lnTo>
                  <a:lnTo>
                    <a:pt x="2540" y="322579"/>
                  </a:lnTo>
                  <a:lnTo>
                    <a:pt x="2540" y="321309"/>
                  </a:lnTo>
                  <a:close/>
                </a:path>
                <a:path w="7620" h="469264">
                  <a:moveTo>
                    <a:pt x="3810" y="323850"/>
                  </a:moveTo>
                  <a:lnTo>
                    <a:pt x="0" y="323850"/>
                  </a:lnTo>
                  <a:lnTo>
                    <a:pt x="0" y="327659"/>
                  </a:lnTo>
                  <a:lnTo>
                    <a:pt x="3810" y="327659"/>
                  </a:lnTo>
                  <a:lnTo>
                    <a:pt x="3810" y="323850"/>
                  </a:lnTo>
                  <a:close/>
                </a:path>
                <a:path w="7620" h="469264">
                  <a:moveTo>
                    <a:pt x="3810" y="327659"/>
                  </a:moveTo>
                  <a:lnTo>
                    <a:pt x="0" y="327659"/>
                  </a:lnTo>
                  <a:lnTo>
                    <a:pt x="0" y="330199"/>
                  </a:lnTo>
                  <a:lnTo>
                    <a:pt x="5080" y="330199"/>
                  </a:lnTo>
                  <a:lnTo>
                    <a:pt x="5080" y="328929"/>
                  </a:lnTo>
                  <a:lnTo>
                    <a:pt x="3810" y="328929"/>
                  </a:lnTo>
                  <a:lnTo>
                    <a:pt x="3810" y="327659"/>
                  </a:lnTo>
                  <a:close/>
                </a:path>
                <a:path w="7620" h="469264">
                  <a:moveTo>
                    <a:pt x="5080" y="330200"/>
                  </a:moveTo>
                  <a:lnTo>
                    <a:pt x="0" y="330200"/>
                  </a:lnTo>
                  <a:lnTo>
                    <a:pt x="0" y="334009"/>
                  </a:lnTo>
                  <a:lnTo>
                    <a:pt x="6350" y="334009"/>
                  </a:lnTo>
                  <a:lnTo>
                    <a:pt x="6350" y="331469"/>
                  </a:lnTo>
                  <a:lnTo>
                    <a:pt x="5080" y="331469"/>
                  </a:lnTo>
                  <a:lnTo>
                    <a:pt x="5080" y="330200"/>
                  </a:lnTo>
                  <a:close/>
                </a:path>
                <a:path w="7620" h="469264">
                  <a:moveTo>
                    <a:pt x="6350" y="334009"/>
                  </a:moveTo>
                  <a:lnTo>
                    <a:pt x="0" y="334009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5279"/>
                  </a:lnTo>
                  <a:lnTo>
                    <a:pt x="6350" y="335279"/>
                  </a:lnTo>
                  <a:lnTo>
                    <a:pt x="6350" y="334009"/>
                  </a:lnTo>
                  <a:close/>
                </a:path>
                <a:path w="7620" h="469264">
                  <a:moveTo>
                    <a:pt x="7620" y="340359"/>
                  </a:moveTo>
                  <a:lnTo>
                    <a:pt x="0" y="340359"/>
                  </a:lnTo>
                  <a:lnTo>
                    <a:pt x="0" y="346709"/>
                  </a:lnTo>
                  <a:lnTo>
                    <a:pt x="7620" y="346709"/>
                  </a:lnTo>
                  <a:lnTo>
                    <a:pt x="7620" y="340359"/>
                  </a:lnTo>
                  <a:close/>
                </a:path>
                <a:path w="7620" h="469264">
                  <a:moveTo>
                    <a:pt x="7620" y="346709"/>
                  </a:moveTo>
                  <a:lnTo>
                    <a:pt x="0" y="34670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46709"/>
                  </a:lnTo>
                  <a:close/>
                </a:path>
                <a:path w="7620" h="469264">
                  <a:moveTo>
                    <a:pt x="7620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7620" y="359409"/>
                  </a:lnTo>
                  <a:lnTo>
                    <a:pt x="7620" y="355600"/>
                  </a:lnTo>
                  <a:close/>
                </a:path>
                <a:path w="7620" h="469264">
                  <a:moveTo>
                    <a:pt x="7620" y="359409"/>
                  </a:moveTo>
                  <a:lnTo>
                    <a:pt x="0" y="359409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59409"/>
                  </a:lnTo>
                  <a:close/>
                </a:path>
                <a:path w="7620" h="469264">
                  <a:moveTo>
                    <a:pt x="762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69264">
                  <a:moveTo>
                    <a:pt x="762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69264">
                  <a:moveTo>
                    <a:pt x="762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2109"/>
                  </a:lnTo>
                  <a:close/>
                </a:path>
                <a:path w="7620" h="469264">
                  <a:moveTo>
                    <a:pt x="762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4650"/>
                  </a:lnTo>
                  <a:close/>
                </a:path>
                <a:path w="7620" h="469264">
                  <a:moveTo>
                    <a:pt x="7620" y="462406"/>
                  </a:moveTo>
                  <a:lnTo>
                    <a:pt x="0" y="462406"/>
                  </a:lnTo>
                  <a:lnTo>
                    <a:pt x="0" y="467486"/>
                  </a:lnTo>
                  <a:lnTo>
                    <a:pt x="6350" y="467486"/>
                  </a:lnTo>
                  <a:lnTo>
                    <a:pt x="6350" y="468756"/>
                  </a:lnTo>
                  <a:lnTo>
                    <a:pt x="7620" y="468756"/>
                  </a:lnTo>
                  <a:lnTo>
                    <a:pt x="7620" y="462406"/>
                  </a:lnTo>
                  <a:close/>
                </a:path>
                <a:path w="7620" h="469264">
                  <a:moveTo>
                    <a:pt x="762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20" y="462279"/>
                  </a:lnTo>
                  <a:lnTo>
                    <a:pt x="7620" y="456056"/>
                  </a:lnTo>
                  <a:close/>
                </a:path>
                <a:path w="7620" h="469264">
                  <a:moveTo>
                    <a:pt x="762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20" y="455929"/>
                  </a:lnTo>
                  <a:lnTo>
                    <a:pt x="7620" y="449706"/>
                  </a:lnTo>
                  <a:close/>
                </a:path>
                <a:path w="7620" h="469264">
                  <a:moveTo>
                    <a:pt x="7620" y="443356"/>
                  </a:moveTo>
                  <a:lnTo>
                    <a:pt x="0" y="443356"/>
                  </a:lnTo>
                  <a:lnTo>
                    <a:pt x="0" y="449580"/>
                  </a:lnTo>
                  <a:lnTo>
                    <a:pt x="7620" y="449580"/>
                  </a:lnTo>
                  <a:lnTo>
                    <a:pt x="7620" y="443356"/>
                  </a:lnTo>
                  <a:close/>
                </a:path>
                <a:path w="7620" h="469264">
                  <a:moveTo>
                    <a:pt x="762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7620" y="443229"/>
                  </a:lnTo>
                  <a:lnTo>
                    <a:pt x="7620" y="437006"/>
                  </a:lnTo>
                  <a:close/>
                </a:path>
                <a:path w="7620" h="469264">
                  <a:moveTo>
                    <a:pt x="762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20" y="436879"/>
                  </a:lnTo>
                  <a:lnTo>
                    <a:pt x="7620" y="430656"/>
                  </a:lnTo>
                  <a:close/>
                </a:path>
                <a:path w="7620" h="469264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69264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69264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69264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69264">
                  <a:moveTo>
                    <a:pt x="762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7636"/>
                  </a:lnTo>
                  <a:close/>
                </a:path>
                <a:path w="7620" h="469264">
                  <a:moveTo>
                    <a:pt x="762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92556"/>
                  </a:lnTo>
                  <a:close/>
                </a:path>
                <a:path w="7620" h="469264">
                  <a:moveTo>
                    <a:pt x="762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20" y="392429"/>
                  </a:lnTo>
                  <a:lnTo>
                    <a:pt x="7620" y="386206"/>
                  </a:lnTo>
                  <a:close/>
                </a:path>
                <a:path w="7620" h="469264">
                  <a:moveTo>
                    <a:pt x="762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8586"/>
                  </a:lnTo>
                  <a:close/>
                </a:path>
              </a:pathLst>
            </a:custGeom>
            <a:solidFill>
              <a:srgbClr val="39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4048759" y="5664200"/>
              <a:ext cx="7620" cy="465455"/>
            </a:xfrm>
            <a:custGeom>
              <a:avLst/>
              <a:gdLst/>
              <a:ahLst/>
              <a:cxnLst/>
              <a:rect l="l" t="t" r="r" b="b"/>
              <a:pathLst>
                <a:path w="7620" h="465454">
                  <a:moveTo>
                    <a:pt x="7619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7619" y="1269"/>
                  </a:lnTo>
                  <a:lnTo>
                    <a:pt x="7619" y="0"/>
                  </a:lnTo>
                  <a:close/>
                </a:path>
                <a:path w="7620" h="465454">
                  <a:moveTo>
                    <a:pt x="7619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1270"/>
                  </a:lnTo>
                  <a:close/>
                </a:path>
                <a:path w="7620" h="465454">
                  <a:moveTo>
                    <a:pt x="7619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7619" y="7619"/>
                  </a:lnTo>
                  <a:lnTo>
                    <a:pt x="7619" y="3810"/>
                  </a:lnTo>
                  <a:close/>
                </a:path>
                <a:path w="7620" h="465454">
                  <a:moveTo>
                    <a:pt x="7619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7620"/>
                  </a:lnTo>
                  <a:close/>
                </a:path>
                <a:path w="7620" h="465454">
                  <a:moveTo>
                    <a:pt x="7619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19" y="13969"/>
                  </a:lnTo>
                  <a:lnTo>
                    <a:pt x="7619" y="10160"/>
                  </a:lnTo>
                  <a:close/>
                </a:path>
                <a:path w="7620" h="465454">
                  <a:moveTo>
                    <a:pt x="7619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3970"/>
                  </a:lnTo>
                  <a:close/>
                </a:path>
                <a:path w="7620" h="465454">
                  <a:moveTo>
                    <a:pt x="7619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7619" y="20319"/>
                  </a:lnTo>
                  <a:lnTo>
                    <a:pt x="7619" y="16510"/>
                  </a:lnTo>
                  <a:close/>
                </a:path>
                <a:path w="7620" h="465454">
                  <a:moveTo>
                    <a:pt x="7619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20320"/>
                  </a:lnTo>
                  <a:close/>
                </a:path>
                <a:path w="7620" h="465454">
                  <a:moveTo>
                    <a:pt x="7619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19" y="26669"/>
                  </a:lnTo>
                  <a:lnTo>
                    <a:pt x="7619" y="22860"/>
                  </a:lnTo>
                  <a:close/>
                </a:path>
                <a:path w="7620" h="465454">
                  <a:moveTo>
                    <a:pt x="7619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6670"/>
                  </a:lnTo>
                  <a:close/>
                </a:path>
                <a:path w="7620" h="465454">
                  <a:moveTo>
                    <a:pt x="7619" y="29210"/>
                  </a:moveTo>
                  <a:lnTo>
                    <a:pt x="0" y="29210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29210"/>
                  </a:lnTo>
                  <a:close/>
                </a:path>
                <a:path w="7620" h="465454">
                  <a:moveTo>
                    <a:pt x="7619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19" y="39369"/>
                  </a:lnTo>
                  <a:lnTo>
                    <a:pt x="7619" y="35560"/>
                  </a:lnTo>
                  <a:close/>
                </a:path>
                <a:path w="7620" h="465454">
                  <a:moveTo>
                    <a:pt x="7619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9370"/>
                  </a:lnTo>
                  <a:close/>
                </a:path>
                <a:path w="7620" h="465454">
                  <a:moveTo>
                    <a:pt x="7619" y="41910"/>
                  </a:moveTo>
                  <a:lnTo>
                    <a:pt x="0" y="41910"/>
                  </a:lnTo>
                  <a:lnTo>
                    <a:pt x="0" y="52069"/>
                  </a:lnTo>
                  <a:lnTo>
                    <a:pt x="7619" y="52069"/>
                  </a:lnTo>
                  <a:lnTo>
                    <a:pt x="7619" y="41910"/>
                  </a:lnTo>
                  <a:close/>
                </a:path>
                <a:path w="7620" h="465454">
                  <a:moveTo>
                    <a:pt x="7619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7619" y="54609"/>
                  </a:lnTo>
                  <a:lnTo>
                    <a:pt x="7619" y="52070"/>
                  </a:lnTo>
                  <a:close/>
                </a:path>
                <a:path w="7620" h="465454">
                  <a:moveTo>
                    <a:pt x="7619" y="54610"/>
                  </a:moveTo>
                  <a:lnTo>
                    <a:pt x="0" y="54610"/>
                  </a:lnTo>
                  <a:lnTo>
                    <a:pt x="0" y="60959"/>
                  </a:lnTo>
                  <a:lnTo>
                    <a:pt x="7619" y="60959"/>
                  </a:lnTo>
                  <a:lnTo>
                    <a:pt x="7619" y="54610"/>
                  </a:lnTo>
                  <a:close/>
                </a:path>
                <a:path w="7620" h="465454">
                  <a:moveTo>
                    <a:pt x="7619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7619" y="64769"/>
                  </a:lnTo>
                  <a:lnTo>
                    <a:pt x="7619" y="60960"/>
                  </a:lnTo>
                  <a:close/>
                </a:path>
                <a:path w="7620" h="465454">
                  <a:moveTo>
                    <a:pt x="7619" y="64770"/>
                  </a:moveTo>
                  <a:lnTo>
                    <a:pt x="0" y="64770"/>
                  </a:lnTo>
                  <a:lnTo>
                    <a:pt x="0" y="83819"/>
                  </a:lnTo>
                  <a:lnTo>
                    <a:pt x="7619" y="83819"/>
                  </a:lnTo>
                  <a:lnTo>
                    <a:pt x="7619" y="64770"/>
                  </a:lnTo>
                  <a:close/>
                </a:path>
                <a:path w="7620" h="465454">
                  <a:moveTo>
                    <a:pt x="7619" y="83820"/>
                  </a:moveTo>
                  <a:lnTo>
                    <a:pt x="0" y="8382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83820"/>
                  </a:lnTo>
                  <a:close/>
                </a:path>
                <a:path w="7620" h="465454">
                  <a:moveTo>
                    <a:pt x="7619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7619" y="90169"/>
                  </a:lnTo>
                  <a:lnTo>
                    <a:pt x="7619" y="86360"/>
                  </a:lnTo>
                  <a:close/>
                </a:path>
                <a:path w="7620" h="465454">
                  <a:moveTo>
                    <a:pt x="7619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90170"/>
                  </a:lnTo>
                  <a:close/>
                </a:path>
                <a:path w="7620" h="465454">
                  <a:moveTo>
                    <a:pt x="7619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7619" y="96519"/>
                  </a:lnTo>
                  <a:lnTo>
                    <a:pt x="7619" y="92710"/>
                  </a:lnTo>
                  <a:close/>
                </a:path>
                <a:path w="7620" h="465454">
                  <a:moveTo>
                    <a:pt x="7619" y="96520"/>
                  </a:moveTo>
                  <a:lnTo>
                    <a:pt x="0" y="9652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6520"/>
                  </a:lnTo>
                  <a:close/>
                </a:path>
                <a:path w="7620" h="465454">
                  <a:moveTo>
                    <a:pt x="7619" y="99060"/>
                  </a:moveTo>
                  <a:lnTo>
                    <a:pt x="0" y="99060"/>
                  </a:lnTo>
                  <a:lnTo>
                    <a:pt x="0" y="102869"/>
                  </a:lnTo>
                  <a:lnTo>
                    <a:pt x="7619" y="102869"/>
                  </a:lnTo>
                  <a:lnTo>
                    <a:pt x="7619" y="99060"/>
                  </a:lnTo>
                  <a:close/>
                </a:path>
                <a:path w="7620" h="465454">
                  <a:moveTo>
                    <a:pt x="7619" y="102870"/>
                  </a:moveTo>
                  <a:lnTo>
                    <a:pt x="0" y="102870"/>
                  </a:lnTo>
                  <a:lnTo>
                    <a:pt x="0" y="109219"/>
                  </a:lnTo>
                  <a:lnTo>
                    <a:pt x="7619" y="109219"/>
                  </a:lnTo>
                  <a:lnTo>
                    <a:pt x="7619" y="102870"/>
                  </a:lnTo>
                  <a:close/>
                </a:path>
                <a:path w="7620" h="465454">
                  <a:moveTo>
                    <a:pt x="7619" y="109220"/>
                  </a:moveTo>
                  <a:lnTo>
                    <a:pt x="0" y="109220"/>
                  </a:lnTo>
                  <a:lnTo>
                    <a:pt x="0" y="115569"/>
                  </a:lnTo>
                  <a:lnTo>
                    <a:pt x="7619" y="115569"/>
                  </a:lnTo>
                  <a:lnTo>
                    <a:pt x="7619" y="109220"/>
                  </a:lnTo>
                  <a:close/>
                </a:path>
                <a:path w="7620" h="465454">
                  <a:moveTo>
                    <a:pt x="7619" y="115570"/>
                  </a:moveTo>
                  <a:lnTo>
                    <a:pt x="0" y="115570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15570"/>
                  </a:lnTo>
                  <a:close/>
                </a:path>
                <a:path w="7620" h="465454">
                  <a:moveTo>
                    <a:pt x="7619" y="118110"/>
                  </a:moveTo>
                  <a:lnTo>
                    <a:pt x="0" y="118110"/>
                  </a:lnTo>
                  <a:lnTo>
                    <a:pt x="0" y="121919"/>
                  </a:lnTo>
                  <a:lnTo>
                    <a:pt x="7619" y="121919"/>
                  </a:lnTo>
                  <a:lnTo>
                    <a:pt x="7619" y="118110"/>
                  </a:lnTo>
                  <a:close/>
                </a:path>
                <a:path w="7620" h="465454">
                  <a:moveTo>
                    <a:pt x="7619" y="121920"/>
                  </a:moveTo>
                  <a:lnTo>
                    <a:pt x="0" y="12192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21920"/>
                  </a:lnTo>
                  <a:close/>
                </a:path>
                <a:path w="7620" h="465454">
                  <a:moveTo>
                    <a:pt x="7619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7619" y="128269"/>
                  </a:lnTo>
                  <a:lnTo>
                    <a:pt x="7619" y="124460"/>
                  </a:lnTo>
                  <a:close/>
                </a:path>
                <a:path w="7620" h="465454">
                  <a:moveTo>
                    <a:pt x="7619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7619" y="130809"/>
                  </a:lnTo>
                  <a:lnTo>
                    <a:pt x="7619" y="128270"/>
                  </a:lnTo>
                  <a:close/>
                </a:path>
                <a:path w="7620" h="465454">
                  <a:moveTo>
                    <a:pt x="7619" y="130810"/>
                  </a:moveTo>
                  <a:lnTo>
                    <a:pt x="0" y="130810"/>
                  </a:lnTo>
                  <a:lnTo>
                    <a:pt x="0" y="143509"/>
                  </a:lnTo>
                  <a:lnTo>
                    <a:pt x="7619" y="143509"/>
                  </a:lnTo>
                  <a:lnTo>
                    <a:pt x="7619" y="130810"/>
                  </a:lnTo>
                  <a:close/>
                </a:path>
                <a:path w="7620" h="465454">
                  <a:moveTo>
                    <a:pt x="7619" y="143510"/>
                  </a:moveTo>
                  <a:lnTo>
                    <a:pt x="0" y="143510"/>
                  </a:lnTo>
                  <a:lnTo>
                    <a:pt x="0" y="147319"/>
                  </a:lnTo>
                  <a:lnTo>
                    <a:pt x="7619" y="147319"/>
                  </a:lnTo>
                  <a:lnTo>
                    <a:pt x="7619" y="143510"/>
                  </a:lnTo>
                  <a:close/>
                </a:path>
                <a:path w="7620" h="465454">
                  <a:moveTo>
                    <a:pt x="7619" y="147320"/>
                  </a:moveTo>
                  <a:lnTo>
                    <a:pt x="0" y="147320"/>
                  </a:lnTo>
                  <a:lnTo>
                    <a:pt x="0" y="149859"/>
                  </a:lnTo>
                  <a:lnTo>
                    <a:pt x="7619" y="149859"/>
                  </a:lnTo>
                  <a:lnTo>
                    <a:pt x="7619" y="147320"/>
                  </a:lnTo>
                  <a:close/>
                </a:path>
                <a:path w="7620" h="465454">
                  <a:moveTo>
                    <a:pt x="7619" y="149860"/>
                  </a:moveTo>
                  <a:lnTo>
                    <a:pt x="0" y="149860"/>
                  </a:lnTo>
                  <a:lnTo>
                    <a:pt x="0" y="153669"/>
                  </a:lnTo>
                  <a:lnTo>
                    <a:pt x="7619" y="153669"/>
                  </a:lnTo>
                  <a:lnTo>
                    <a:pt x="7619" y="149860"/>
                  </a:lnTo>
                  <a:close/>
                </a:path>
                <a:path w="7620" h="465454">
                  <a:moveTo>
                    <a:pt x="7619" y="153670"/>
                  </a:moveTo>
                  <a:lnTo>
                    <a:pt x="0" y="153670"/>
                  </a:lnTo>
                  <a:lnTo>
                    <a:pt x="0" y="156209"/>
                  </a:lnTo>
                  <a:lnTo>
                    <a:pt x="7619" y="156209"/>
                  </a:lnTo>
                  <a:lnTo>
                    <a:pt x="7619" y="153670"/>
                  </a:lnTo>
                  <a:close/>
                </a:path>
                <a:path w="7620" h="465454">
                  <a:moveTo>
                    <a:pt x="7619" y="156210"/>
                  </a:moveTo>
                  <a:lnTo>
                    <a:pt x="0" y="156210"/>
                  </a:lnTo>
                  <a:lnTo>
                    <a:pt x="0" y="160019"/>
                  </a:lnTo>
                  <a:lnTo>
                    <a:pt x="7619" y="160019"/>
                  </a:lnTo>
                  <a:lnTo>
                    <a:pt x="7619" y="156210"/>
                  </a:lnTo>
                  <a:close/>
                </a:path>
                <a:path w="7620" h="465454">
                  <a:moveTo>
                    <a:pt x="7619" y="160020"/>
                  </a:moveTo>
                  <a:lnTo>
                    <a:pt x="0" y="160020"/>
                  </a:lnTo>
                  <a:lnTo>
                    <a:pt x="0" y="162559"/>
                  </a:lnTo>
                  <a:lnTo>
                    <a:pt x="7619" y="162559"/>
                  </a:lnTo>
                  <a:lnTo>
                    <a:pt x="7619" y="160020"/>
                  </a:lnTo>
                  <a:close/>
                </a:path>
                <a:path w="7620" h="465454">
                  <a:moveTo>
                    <a:pt x="7619" y="162560"/>
                  </a:moveTo>
                  <a:lnTo>
                    <a:pt x="0" y="162560"/>
                  </a:lnTo>
                  <a:lnTo>
                    <a:pt x="0" y="166369"/>
                  </a:lnTo>
                  <a:lnTo>
                    <a:pt x="7619" y="166369"/>
                  </a:lnTo>
                  <a:lnTo>
                    <a:pt x="7619" y="162560"/>
                  </a:lnTo>
                  <a:close/>
                </a:path>
                <a:path w="7620" h="465454">
                  <a:moveTo>
                    <a:pt x="7619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7619" y="168909"/>
                  </a:lnTo>
                  <a:lnTo>
                    <a:pt x="7619" y="166370"/>
                  </a:lnTo>
                  <a:close/>
                </a:path>
                <a:path w="7620" h="465454">
                  <a:moveTo>
                    <a:pt x="7619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19" y="172719"/>
                  </a:lnTo>
                  <a:lnTo>
                    <a:pt x="7619" y="168910"/>
                  </a:lnTo>
                  <a:close/>
                </a:path>
                <a:path w="7620" h="465454">
                  <a:moveTo>
                    <a:pt x="7619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7619" y="175259"/>
                  </a:lnTo>
                  <a:lnTo>
                    <a:pt x="7619" y="172720"/>
                  </a:lnTo>
                  <a:close/>
                </a:path>
                <a:path w="7620" h="465454">
                  <a:moveTo>
                    <a:pt x="7619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7619" y="179069"/>
                  </a:lnTo>
                  <a:lnTo>
                    <a:pt x="7619" y="175260"/>
                  </a:lnTo>
                  <a:close/>
                </a:path>
                <a:path w="7620" h="465454">
                  <a:moveTo>
                    <a:pt x="7619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7619" y="181609"/>
                  </a:lnTo>
                  <a:lnTo>
                    <a:pt x="7619" y="179070"/>
                  </a:lnTo>
                  <a:close/>
                </a:path>
                <a:path w="7620" h="465454">
                  <a:moveTo>
                    <a:pt x="7619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7619" y="185419"/>
                  </a:lnTo>
                  <a:lnTo>
                    <a:pt x="7619" y="181610"/>
                  </a:lnTo>
                  <a:close/>
                </a:path>
                <a:path w="7620" h="465454">
                  <a:moveTo>
                    <a:pt x="7619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85420"/>
                  </a:lnTo>
                  <a:close/>
                </a:path>
                <a:path w="7620" h="465454">
                  <a:moveTo>
                    <a:pt x="7619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19" y="191769"/>
                  </a:lnTo>
                  <a:lnTo>
                    <a:pt x="7619" y="187960"/>
                  </a:lnTo>
                  <a:close/>
                </a:path>
                <a:path w="7620" h="465454">
                  <a:moveTo>
                    <a:pt x="7619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1770"/>
                  </a:lnTo>
                  <a:close/>
                </a:path>
                <a:path w="7620" h="465454">
                  <a:moveTo>
                    <a:pt x="7619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19" y="198119"/>
                  </a:lnTo>
                  <a:lnTo>
                    <a:pt x="7619" y="194310"/>
                  </a:lnTo>
                  <a:close/>
                </a:path>
                <a:path w="7620" h="465454">
                  <a:moveTo>
                    <a:pt x="7619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8120"/>
                  </a:lnTo>
                  <a:close/>
                </a:path>
                <a:path w="7620" h="465454">
                  <a:moveTo>
                    <a:pt x="7619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19" y="204469"/>
                  </a:lnTo>
                  <a:lnTo>
                    <a:pt x="7619" y="200660"/>
                  </a:lnTo>
                  <a:close/>
                </a:path>
                <a:path w="7620" h="465454">
                  <a:moveTo>
                    <a:pt x="7619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4470"/>
                  </a:lnTo>
                  <a:close/>
                </a:path>
                <a:path w="7620" h="465454">
                  <a:moveTo>
                    <a:pt x="7619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19" y="210819"/>
                  </a:lnTo>
                  <a:lnTo>
                    <a:pt x="7619" y="207010"/>
                  </a:lnTo>
                  <a:close/>
                </a:path>
                <a:path w="7620" h="465454">
                  <a:moveTo>
                    <a:pt x="7619" y="210820"/>
                  </a:moveTo>
                  <a:lnTo>
                    <a:pt x="0" y="210820"/>
                  </a:lnTo>
                  <a:lnTo>
                    <a:pt x="0" y="217169"/>
                  </a:lnTo>
                  <a:lnTo>
                    <a:pt x="7619" y="217169"/>
                  </a:lnTo>
                  <a:lnTo>
                    <a:pt x="7619" y="210820"/>
                  </a:lnTo>
                  <a:close/>
                </a:path>
                <a:path w="7620" h="465454">
                  <a:moveTo>
                    <a:pt x="7619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19" y="219709"/>
                  </a:lnTo>
                  <a:lnTo>
                    <a:pt x="7619" y="217170"/>
                  </a:lnTo>
                  <a:close/>
                </a:path>
                <a:path w="7620" h="465454">
                  <a:moveTo>
                    <a:pt x="7619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19" y="223519"/>
                  </a:lnTo>
                  <a:lnTo>
                    <a:pt x="7619" y="219710"/>
                  </a:lnTo>
                  <a:close/>
                </a:path>
                <a:path w="7620" h="465454">
                  <a:moveTo>
                    <a:pt x="7619" y="223520"/>
                  </a:moveTo>
                  <a:lnTo>
                    <a:pt x="0" y="223520"/>
                  </a:lnTo>
                  <a:lnTo>
                    <a:pt x="0" y="229869"/>
                  </a:lnTo>
                  <a:lnTo>
                    <a:pt x="7619" y="229869"/>
                  </a:lnTo>
                  <a:lnTo>
                    <a:pt x="7619" y="223520"/>
                  </a:lnTo>
                  <a:close/>
                </a:path>
                <a:path w="7620" h="465454">
                  <a:moveTo>
                    <a:pt x="7619" y="229870"/>
                  </a:moveTo>
                  <a:lnTo>
                    <a:pt x="0" y="229870"/>
                  </a:lnTo>
                  <a:lnTo>
                    <a:pt x="0" y="238759"/>
                  </a:lnTo>
                  <a:lnTo>
                    <a:pt x="7619" y="238759"/>
                  </a:lnTo>
                  <a:lnTo>
                    <a:pt x="7619" y="229870"/>
                  </a:lnTo>
                  <a:close/>
                </a:path>
                <a:path w="7620" h="465454">
                  <a:moveTo>
                    <a:pt x="7619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19" y="242569"/>
                  </a:lnTo>
                  <a:lnTo>
                    <a:pt x="7619" y="238760"/>
                  </a:lnTo>
                  <a:close/>
                </a:path>
                <a:path w="7620" h="465454">
                  <a:moveTo>
                    <a:pt x="7619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19" y="245109"/>
                  </a:lnTo>
                  <a:lnTo>
                    <a:pt x="7619" y="242570"/>
                  </a:lnTo>
                  <a:close/>
                </a:path>
                <a:path w="7620" h="465454">
                  <a:moveTo>
                    <a:pt x="7619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7619" y="248919"/>
                  </a:lnTo>
                  <a:lnTo>
                    <a:pt x="7619" y="245110"/>
                  </a:lnTo>
                  <a:close/>
                </a:path>
                <a:path w="7620" h="465454">
                  <a:moveTo>
                    <a:pt x="7619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7619" y="251459"/>
                  </a:lnTo>
                  <a:lnTo>
                    <a:pt x="7619" y="248920"/>
                  </a:lnTo>
                  <a:close/>
                </a:path>
                <a:path w="7620" h="465454">
                  <a:moveTo>
                    <a:pt x="7619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19" y="255269"/>
                  </a:lnTo>
                  <a:lnTo>
                    <a:pt x="7619" y="251460"/>
                  </a:lnTo>
                  <a:close/>
                </a:path>
                <a:path w="7620" h="465454">
                  <a:moveTo>
                    <a:pt x="7619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19" y="257809"/>
                  </a:lnTo>
                  <a:lnTo>
                    <a:pt x="7619" y="255270"/>
                  </a:lnTo>
                  <a:close/>
                </a:path>
                <a:path w="7620" h="465454">
                  <a:moveTo>
                    <a:pt x="7619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19" y="261619"/>
                  </a:lnTo>
                  <a:lnTo>
                    <a:pt x="7619" y="257810"/>
                  </a:lnTo>
                  <a:close/>
                </a:path>
                <a:path w="7620" h="465454">
                  <a:moveTo>
                    <a:pt x="7619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19" y="264159"/>
                  </a:lnTo>
                  <a:lnTo>
                    <a:pt x="7619" y="261620"/>
                  </a:lnTo>
                  <a:close/>
                </a:path>
                <a:path w="7620" h="465454">
                  <a:moveTo>
                    <a:pt x="7619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19" y="267969"/>
                  </a:lnTo>
                  <a:lnTo>
                    <a:pt x="7619" y="264160"/>
                  </a:lnTo>
                  <a:close/>
                </a:path>
                <a:path w="7620" h="465454">
                  <a:moveTo>
                    <a:pt x="7619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19" y="270509"/>
                  </a:lnTo>
                  <a:lnTo>
                    <a:pt x="7619" y="267970"/>
                  </a:lnTo>
                  <a:close/>
                </a:path>
                <a:path w="7620" h="465454">
                  <a:moveTo>
                    <a:pt x="7619" y="270510"/>
                  </a:moveTo>
                  <a:lnTo>
                    <a:pt x="3810" y="270510"/>
                  </a:lnTo>
                  <a:lnTo>
                    <a:pt x="3810" y="271780"/>
                  </a:lnTo>
                  <a:lnTo>
                    <a:pt x="7619" y="271780"/>
                  </a:lnTo>
                  <a:lnTo>
                    <a:pt x="7619" y="270510"/>
                  </a:lnTo>
                  <a:close/>
                </a:path>
                <a:path w="7620" h="465454">
                  <a:moveTo>
                    <a:pt x="7619" y="317500"/>
                  </a:moveTo>
                  <a:lnTo>
                    <a:pt x="0" y="317500"/>
                  </a:lnTo>
                  <a:lnTo>
                    <a:pt x="0" y="318769"/>
                  </a:lnTo>
                  <a:lnTo>
                    <a:pt x="7619" y="318769"/>
                  </a:lnTo>
                  <a:lnTo>
                    <a:pt x="7619" y="317500"/>
                  </a:lnTo>
                  <a:close/>
                </a:path>
                <a:path w="7620" h="465454">
                  <a:moveTo>
                    <a:pt x="7619" y="318770"/>
                  </a:moveTo>
                  <a:lnTo>
                    <a:pt x="0" y="318770"/>
                  </a:lnTo>
                  <a:lnTo>
                    <a:pt x="0" y="321309"/>
                  </a:lnTo>
                  <a:lnTo>
                    <a:pt x="7619" y="321309"/>
                  </a:lnTo>
                  <a:lnTo>
                    <a:pt x="7619" y="318770"/>
                  </a:lnTo>
                  <a:close/>
                </a:path>
                <a:path w="7620" h="465454">
                  <a:moveTo>
                    <a:pt x="7619" y="321310"/>
                  </a:moveTo>
                  <a:lnTo>
                    <a:pt x="0" y="321310"/>
                  </a:lnTo>
                  <a:lnTo>
                    <a:pt x="0" y="325119"/>
                  </a:lnTo>
                  <a:lnTo>
                    <a:pt x="7619" y="325119"/>
                  </a:lnTo>
                  <a:lnTo>
                    <a:pt x="7619" y="321310"/>
                  </a:lnTo>
                  <a:close/>
                </a:path>
                <a:path w="7620" h="465454">
                  <a:moveTo>
                    <a:pt x="7619" y="325120"/>
                  </a:moveTo>
                  <a:lnTo>
                    <a:pt x="0" y="325120"/>
                  </a:lnTo>
                  <a:lnTo>
                    <a:pt x="0" y="327659"/>
                  </a:lnTo>
                  <a:lnTo>
                    <a:pt x="7619" y="327659"/>
                  </a:lnTo>
                  <a:lnTo>
                    <a:pt x="7619" y="325120"/>
                  </a:lnTo>
                  <a:close/>
                </a:path>
                <a:path w="7620" h="465454">
                  <a:moveTo>
                    <a:pt x="7619" y="327660"/>
                  </a:moveTo>
                  <a:lnTo>
                    <a:pt x="0" y="327660"/>
                  </a:lnTo>
                  <a:lnTo>
                    <a:pt x="0" y="331469"/>
                  </a:lnTo>
                  <a:lnTo>
                    <a:pt x="7619" y="331469"/>
                  </a:lnTo>
                  <a:lnTo>
                    <a:pt x="7619" y="327660"/>
                  </a:lnTo>
                  <a:close/>
                </a:path>
                <a:path w="7620" h="465454">
                  <a:moveTo>
                    <a:pt x="7619" y="331470"/>
                  </a:moveTo>
                  <a:lnTo>
                    <a:pt x="0" y="331470"/>
                  </a:lnTo>
                  <a:lnTo>
                    <a:pt x="0" y="337819"/>
                  </a:lnTo>
                  <a:lnTo>
                    <a:pt x="7619" y="337819"/>
                  </a:lnTo>
                  <a:lnTo>
                    <a:pt x="7619" y="331470"/>
                  </a:lnTo>
                  <a:close/>
                </a:path>
                <a:path w="7620" h="465454">
                  <a:moveTo>
                    <a:pt x="7619" y="337820"/>
                  </a:moveTo>
                  <a:lnTo>
                    <a:pt x="0" y="337820"/>
                  </a:lnTo>
                  <a:lnTo>
                    <a:pt x="0" y="344169"/>
                  </a:lnTo>
                  <a:lnTo>
                    <a:pt x="7619" y="344169"/>
                  </a:lnTo>
                  <a:lnTo>
                    <a:pt x="7619" y="337820"/>
                  </a:lnTo>
                  <a:close/>
                </a:path>
                <a:path w="7620" h="465454">
                  <a:moveTo>
                    <a:pt x="7619" y="344170"/>
                  </a:moveTo>
                  <a:lnTo>
                    <a:pt x="0" y="344170"/>
                  </a:lnTo>
                  <a:lnTo>
                    <a:pt x="0" y="353059"/>
                  </a:lnTo>
                  <a:lnTo>
                    <a:pt x="7619" y="353059"/>
                  </a:lnTo>
                  <a:lnTo>
                    <a:pt x="7619" y="344170"/>
                  </a:lnTo>
                  <a:close/>
                </a:path>
                <a:path w="7620" h="465454">
                  <a:moveTo>
                    <a:pt x="7619" y="353060"/>
                  </a:moveTo>
                  <a:lnTo>
                    <a:pt x="0" y="353060"/>
                  </a:lnTo>
                  <a:lnTo>
                    <a:pt x="0" y="356869"/>
                  </a:lnTo>
                  <a:lnTo>
                    <a:pt x="7619" y="356869"/>
                  </a:lnTo>
                  <a:lnTo>
                    <a:pt x="7619" y="353060"/>
                  </a:lnTo>
                  <a:close/>
                </a:path>
                <a:path w="7620" h="465454">
                  <a:moveTo>
                    <a:pt x="7619" y="356870"/>
                  </a:moveTo>
                  <a:lnTo>
                    <a:pt x="0" y="356870"/>
                  </a:lnTo>
                  <a:lnTo>
                    <a:pt x="0" y="363219"/>
                  </a:lnTo>
                  <a:lnTo>
                    <a:pt x="7619" y="363219"/>
                  </a:lnTo>
                  <a:lnTo>
                    <a:pt x="7619" y="356870"/>
                  </a:lnTo>
                  <a:close/>
                </a:path>
                <a:path w="7620" h="465454">
                  <a:moveTo>
                    <a:pt x="7619" y="363220"/>
                  </a:moveTo>
                  <a:lnTo>
                    <a:pt x="0" y="363220"/>
                  </a:lnTo>
                  <a:lnTo>
                    <a:pt x="0" y="365759"/>
                  </a:lnTo>
                  <a:lnTo>
                    <a:pt x="7619" y="365759"/>
                  </a:lnTo>
                  <a:lnTo>
                    <a:pt x="7619" y="363220"/>
                  </a:lnTo>
                  <a:close/>
                </a:path>
                <a:path w="7620" h="465454">
                  <a:moveTo>
                    <a:pt x="7619" y="365760"/>
                  </a:moveTo>
                  <a:lnTo>
                    <a:pt x="0" y="365760"/>
                  </a:lnTo>
                  <a:lnTo>
                    <a:pt x="0" y="369569"/>
                  </a:lnTo>
                  <a:lnTo>
                    <a:pt x="7619" y="369569"/>
                  </a:lnTo>
                  <a:lnTo>
                    <a:pt x="7619" y="365760"/>
                  </a:lnTo>
                  <a:close/>
                </a:path>
                <a:path w="7620" h="465454">
                  <a:moveTo>
                    <a:pt x="7619" y="369570"/>
                  </a:moveTo>
                  <a:lnTo>
                    <a:pt x="0" y="369570"/>
                  </a:lnTo>
                  <a:lnTo>
                    <a:pt x="0" y="372109"/>
                  </a:lnTo>
                  <a:lnTo>
                    <a:pt x="7619" y="372109"/>
                  </a:lnTo>
                  <a:lnTo>
                    <a:pt x="7619" y="369570"/>
                  </a:lnTo>
                  <a:close/>
                </a:path>
                <a:path w="7620" h="465454">
                  <a:moveTo>
                    <a:pt x="7619" y="372110"/>
                  </a:moveTo>
                  <a:lnTo>
                    <a:pt x="0" y="372110"/>
                  </a:lnTo>
                  <a:lnTo>
                    <a:pt x="0" y="375919"/>
                  </a:lnTo>
                  <a:lnTo>
                    <a:pt x="7619" y="375919"/>
                  </a:lnTo>
                  <a:lnTo>
                    <a:pt x="7619" y="372110"/>
                  </a:lnTo>
                  <a:close/>
                </a:path>
                <a:path w="7620" h="465454">
                  <a:moveTo>
                    <a:pt x="7619" y="459867"/>
                  </a:moveTo>
                  <a:lnTo>
                    <a:pt x="0" y="459867"/>
                  </a:lnTo>
                  <a:lnTo>
                    <a:pt x="0" y="463550"/>
                  </a:lnTo>
                  <a:lnTo>
                    <a:pt x="1269" y="463550"/>
                  </a:lnTo>
                  <a:lnTo>
                    <a:pt x="1269" y="464947"/>
                  </a:lnTo>
                  <a:lnTo>
                    <a:pt x="7619" y="464947"/>
                  </a:lnTo>
                  <a:lnTo>
                    <a:pt x="7619" y="459867"/>
                  </a:lnTo>
                  <a:close/>
                </a:path>
                <a:path w="7620" h="465454">
                  <a:moveTo>
                    <a:pt x="7619" y="453517"/>
                  </a:moveTo>
                  <a:lnTo>
                    <a:pt x="0" y="453517"/>
                  </a:lnTo>
                  <a:lnTo>
                    <a:pt x="0" y="459740"/>
                  </a:lnTo>
                  <a:lnTo>
                    <a:pt x="7619" y="459740"/>
                  </a:lnTo>
                  <a:lnTo>
                    <a:pt x="7619" y="453517"/>
                  </a:lnTo>
                  <a:close/>
                </a:path>
                <a:path w="7620" h="465454">
                  <a:moveTo>
                    <a:pt x="7619" y="447167"/>
                  </a:moveTo>
                  <a:lnTo>
                    <a:pt x="0" y="447167"/>
                  </a:lnTo>
                  <a:lnTo>
                    <a:pt x="0" y="453390"/>
                  </a:lnTo>
                  <a:lnTo>
                    <a:pt x="7619" y="453390"/>
                  </a:lnTo>
                  <a:lnTo>
                    <a:pt x="7619" y="447167"/>
                  </a:lnTo>
                  <a:close/>
                </a:path>
                <a:path w="7620" h="465454">
                  <a:moveTo>
                    <a:pt x="7619" y="440817"/>
                  </a:moveTo>
                  <a:lnTo>
                    <a:pt x="0" y="440817"/>
                  </a:lnTo>
                  <a:lnTo>
                    <a:pt x="0" y="447040"/>
                  </a:lnTo>
                  <a:lnTo>
                    <a:pt x="7619" y="447040"/>
                  </a:lnTo>
                  <a:lnTo>
                    <a:pt x="7619" y="440817"/>
                  </a:lnTo>
                  <a:close/>
                </a:path>
                <a:path w="7620" h="465454">
                  <a:moveTo>
                    <a:pt x="7619" y="434467"/>
                  </a:moveTo>
                  <a:lnTo>
                    <a:pt x="0" y="434467"/>
                  </a:lnTo>
                  <a:lnTo>
                    <a:pt x="0" y="440690"/>
                  </a:lnTo>
                  <a:lnTo>
                    <a:pt x="7619" y="440690"/>
                  </a:lnTo>
                  <a:lnTo>
                    <a:pt x="7619" y="434467"/>
                  </a:lnTo>
                  <a:close/>
                </a:path>
                <a:path w="7620" h="465454">
                  <a:moveTo>
                    <a:pt x="7619" y="428117"/>
                  </a:moveTo>
                  <a:lnTo>
                    <a:pt x="0" y="428117"/>
                  </a:lnTo>
                  <a:lnTo>
                    <a:pt x="0" y="434340"/>
                  </a:lnTo>
                  <a:lnTo>
                    <a:pt x="7619" y="434340"/>
                  </a:lnTo>
                  <a:lnTo>
                    <a:pt x="7619" y="428117"/>
                  </a:lnTo>
                  <a:close/>
                </a:path>
                <a:path w="7620" h="465454">
                  <a:moveTo>
                    <a:pt x="7619" y="421767"/>
                  </a:moveTo>
                  <a:lnTo>
                    <a:pt x="0" y="421767"/>
                  </a:lnTo>
                  <a:lnTo>
                    <a:pt x="0" y="427990"/>
                  </a:lnTo>
                  <a:lnTo>
                    <a:pt x="7619" y="427990"/>
                  </a:lnTo>
                  <a:lnTo>
                    <a:pt x="7619" y="421767"/>
                  </a:lnTo>
                  <a:close/>
                </a:path>
                <a:path w="7620" h="465454">
                  <a:moveTo>
                    <a:pt x="7619" y="415417"/>
                  </a:moveTo>
                  <a:lnTo>
                    <a:pt x="0" y="415417"/>
                  </a:lnTo>
                  <a:lnTo>
                    <a:pt x="0" y="421640"/>
                  </a:lnTo>
                  <a:lnTo>
                    <a:pt x="7619" y="421640"/>
                  </a:lnTo>
                  <a:lnTo>
                    <a:pt x="7619" y="415417"/>
                  </a:lnTo>
                  <a:close/>
                </a:path>
                <a:path w="7620" h="465454">
                  <a:moveTo>
                    <a:pt x="7619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7619" y="415290"/>
                  </a:lnTo>
                  <a:lnTo>
                    <a:pt x="7619" y="409067"/>
                  </a:lnTo>
                  <a:close/>
                </a:path>
                <a:path w="7620" h="465454">
                  <a:moveTo>
                    <a:pt x="7619" y="402717"/>
                  </a:moveTo>
                  <a:lnTo>
                    <a:pt x="0" y="402717"/>
                  </a:lnTo>
                  <a:lnTo>
                    <a:pt x="0" y="408940"/>
                  </a:lnTo>
                  <a:lnTo>
                    <a:pt x="7619" y="408940"/>
                  </a:lnTo>
                  <a:lnTo>
                    <a:pt x="7619" y="402717"/>
                  </a:lnTo>
                  <a:close/>
                </a:path>
                <a:path w="7620" h="465454">
                  <a:moveTo>
                    <a:pt x="7619" y="395097"/>
                  </a:moveTo>
                  <a:lnTo>
                    <a:pt x="0" y="395097"/>
                  </a:lnTo>
                  <a:lnTo>
                    <a:pt x="0" y="402590"/>
                  </a:lnTo>
                  <a:lnTo>
                    <a:pt x="7619" y="402590"/>
                  </a:lnTo>
                  <a:lnTo>
                    <a:pt x="7619" y="395097"/>
                  </a:lnTo>
                  <a:close/>
                </a:path>
                <a:path w="7620" h="465454">
                  <a:moveTo>
                    <a:pt x="7619" y="390017"/>
                  </a:moveTo>
                  <a:lnTo>
                    <a:pt x="0" y="390017"/>
                  </a:lnTo>
                  <a:lnTo>
                    <a:pt x="0" y="394970"/>
                  </a:lnTo>
                  <a:lnTo>
                    <a:pt x="7619" y="394970"/>
                  </a:lnTo>
                  <a:lnTo>
                    <a:pt x="7619" y="390017"/>
                  </a:lnTo>
                  <a:close/>
                </a:path>
                <a:path w="7620" h="465454">
                  <a:moveTo>
                    <a:pt x="7619" y="383667"/>
                  </a:moveTo>
                  <a:lnTo>
                    <a:pt x="0" y="383667"/>
                  </a:lnTo>
                  <a:lnTo>
                    <a:pt x="0" y="389890"/>
                  </a:lnTo>
                  <a:lnTo>
                    <a:pt x="7619" y="389890"/>
                  </a:lnTo>
                  <a:lnTo>
                    <a:pt x="7619" y="383667"/>
                  </a:lnTo>
                  <a:close/>
                </a:path>
                <a:path w="7620" h="465454">
                  <a:moveTo>
                    <a:pt x="7619" y="376047"/>
                  </a:moveTo>
                  <a:lnTo>
                    <a:pt x="0" y="376047"/>
                  </a:lnTo>
                  <a:lnTo>
                    <a:pt x="0" y="383540"/>
                  </a:lnTo>
                  <a:lnTo>
                    <a:pt x="7619" y="383540"/>
                  </a:lnTo>
                  <a:lnTo>
                    <a:pt x="7619" y="376047"/>
                  </a:lnTo>
                  <a:close/>
                </a:path>
              </a:pathLst>
            </a:custGeom>
            <a:solidFill>
              <a:srgbClr val="36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4041139" y="5665470"/>
              <a:ext cx="7620" cy="462280"/>
            </a:xfrm>
            <a:custGeom>
              <a:avLst/>
              <a:gdLst/>
              <a:ahLst/>
              <a:cxnLst/>
              <a:rect l="l" t="t" r="r" b="b"/>
              <a:pathLst>
                <a:path w="7620" h="462279">
                  <a:moveTo>
                    <a:pt x="7620" y="0"/>
                  </a:moveTo>
                  <a:lnTo>
                    <a:pt x="5080" y="0"/>
                  </a:lnTo>
                  <a:lnTo>
                    <a:pt x="5080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6227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6227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622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62279">
                  <a:moveTo>
                    <a:pt x="7620" y="12700"/>
                  </a:moveTo>
                  <a:lnTo>
                    <a:pt x="0" y="12700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700"/>
                  </a:lnTo>
                  <a:close/>
                </a:path>
                <a:path w="7620" h="46227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62279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6227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62279">
                  <a:moveTo>
                    <a:pt x="7620" y="25400"/>
                  </a:moveTo>
                  <a:lnTo>
                    <a:pt x="0" y="25400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400"/>
                  </a:lnTo>
                  <a:close/>
                </a:path>
                <a:path w="7620" h="462279">
                  <a:moveTo>
                    <a:pt x="7620" y="27939"/>
                  </a:moveTo>
                  <a:lnTo>
                    <a:pt x="0" y="2793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27939"/>
                  </a:lnTo>
                  <a:close/>
                </a:path>
                <a:path w="7620" h="462279">
                  <a:moveTo>
                    <a:pt x="762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4289"/>
                  </a:lnTo>
                  <a:close/>
                </a:path>
                <a:path w="7620" h="462279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62279">
                  <a:moveTo>
                    <a:pt x="7620" y="40639"/>
                  </a:moveTo>
                  <a:lnTo>
                    <a:pt x="0" y="4063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0639"/>
                  </a:lnTo>
                  <a:close/>
                </a:path>
                <a:path w="7620" h="462279">
                  <a:moveTo>
                    <a:pt x="762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50799"/>
                  </a:lnTo>
                  <a:close/>
                </a:path>
                <a:path w="7620" h="462279">
                  <a:moveTo>
                    <a:pt x="7620" y="53339"/>
                  </a:moveTo>
                  <a:lnTo>
                    <a:pt x="0" y="5333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3339"/>
                  </a:lnTo>
                  <a:close/>
                </a:path>
                <a:path w="7620" h="462279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462279">
                  <a:moveTo>
                    <a:pt x="7620" y="63499"/>
                  </a:moveTo>
                  <a:lnTo>
                    <a:pt x="0" y="6349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63499"/>
                  </a:lnTo>
                  <a:close/>
                </a:path>
                <a:path w="7620" h="462279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62279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6227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62279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62279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62279">
                  <a:moveTo>
                    <a:pt x="762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62279">
                  <a:moveTo>
                    <a:pt x="7620" y="101599"/>
                  </a:moveTo>
                  <a:lnTo>
                    <a:pt x="0" y="10159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1599"/>
                  </a:lnTo>
                  <a:close/>
                </a:path>
                <a:path w="7620" h="462279">
                  <a:moveTo>
                    <a:pt x="7620" y="107949"/>
                  </a:moveTo>
                  <a:lnTo>
                    <a:pt x="0" y="10794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07949"/>
                  </a:lnTo>
                  <a:close/>
                </a:path>
                <a:path w="7620" h="462279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62279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62279">
                  <a:moveTo>
                    <a:pt x="7620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20" y="123189"/>
                  </a:lnTo>
                  <a:lnTo>
                    <a:pt x="7620" y="120649"/>
                  </a:lnTo>
                  <a:close/>
                </a:path>
                <a:path w="7620" h="462279">
                  <a:moveTo>
                    <a:pt x="762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3189"/>
                  </a:lnTo>
                  <a:close/>
                </a:path>
                <a:path w="7620" h="462279">
                  <a:moveTo>
                    <a:pt x="762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20" y="129539"/>
                  </a:lnTo>
                  <a:lnTo>
                    <a:pt x="7620" y="126999"/>
                  </a:lnTo>
                  <a:close/>
                </a:path>
                <a:path w="7620" h="462279">
                  <a:moveTo>
                    <a:pt x="7620" y="129539"/>
                  </a:moveTo>
                  <a:lnTo>
                    <a:pt x="0" y="129539"/>
                  </a:lnTo>
                  <a:lnTo>
                    <a:pt x="0" y="142239"/>
                  </a:lnTo>
                  <a:lnTo>
                    <a:pt x="7620" y="142239"/>
                  </a:lnTo>
                  <a:lnTo>
                    <a:pt x="7620" y="129539"/>
                  </a:lnTo>
                  <a:close/>
                </a:path>
                <a:path w="7620" h="462279">
                  <a:moveTo>
                    <a:pt x="762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2239"/>
                  </a:lnTo>
                  <a:close/>
                </a:path>
                <a:path w="7620" h="462279">
                  <a:moveTo>
                    <a:pt x="762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20" y="148589"/>
                  </a:lnTo>
                  <a:lnTo>
                    <a:pt x="7620" y="146049"/>
                  </a:lnTo>
                  <a:close/>
                </a:path>
                <a:path w="7620" h="462279">
                  <a:moveTo>
                    <a:pt x="7620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8589"/>
                  </a:lnTo>
                  <a:close/>
                </a:path>
                <a:path w="7620" h="462279">
                  <a:moveTo>
                    <a:pt x="7620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20" y="154939"/>
                  </a:lnTo>
                  <a:lnTo>
                    <a:pt x="7620" y="152399"/>
                  </a:lnTo>
                  <a:close/>
                </a:path>
                <a:path w="7620" h="462279">
                  <a:moveTo>
                    <a:pt x="762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4939"/>
                  </a:lnTo>
                  <a:close/>
                </a:path>
                <a:path w="7620" h="462279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62279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62279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6227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6227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622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622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622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622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622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622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622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6227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6227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6227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6227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62279">
                  <a:moveTo>
                    <a:pt x="7620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09549"/>
                  </a:lnTo>
                  <a:close/>
                </a:path>
                <a:path w="7620" h="462279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62279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462279">
                  <a:moveTo>
                    <a:pt x="7620" y="222249"/>
                  </a:moveTo>
                  <a:lnTo>
                    <a:pt x="0" y="22224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2249"/>
                  </a:lnTo>
                  <a:close/>
                </a:path>
                <a:path w="7620" h="462279">
                  <a:moveTo>
                    <a:pt x="7620" y="228599"/>
                  </a:moveTo>
                  <a:lnTo>
                    <a:pt x="0" y="22859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28599"/>
                  </a:lnTo>
                  <a:close/>
                </a:path>
                <a:path w="7620" h="462279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62279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6227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622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6227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6227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6227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6227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6227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62279">
                  <a:moveTo>
                    <a:pt x="7620" y="266699"/>
                  </a:moveTo>
                  <a:lnTo>
                    <a:pt x="2539" y="266699"/>
                  </a:lnTo>
                  <a:lnTo>
                    <a:pt x="2539" y="267969"/>
                  </a:lnTo>
                  <a:lnTo>
                    <a:pt x="7620" y="267969"/>
                  </a:lnTo>
                  <a:lnTo>
                    <a:pt x="7620" y="266699"/>
                  </a:lnTo>
                  <a:close/>
                </a:path>
                <a:path w="7620" h="462279">
                  <a:moveTo>
                    <a:pt x="7620" y="316229"/>
                  </a:moveTo>
                  <a:lnTo>
                    <a:pt x="3810" y="316229"/>
                  </a:lnTo>
                  <a:lnTo>
                    <a:pt x="3810" y="317499"/>
                  </a:lnTo>
                  <a:lnTo>
                    <a:pt x="7620" y="317499"/>
                  </a:lnTo>
                  <a:lnTo>
                    <a:pt x="7620" y="316229"/>
                  </a:lnTo>
                  <a:close/>
                </a:path>
                <a:path w="7620" h="462279">
                  <a:moveTo>
                    <a:pt x="7620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20" y="320039"/>
                  </a:lnTo>
                  <a:lnTo>
                    <a:pt x="7620" y="317499"/>
                  </a:lnTo>
                  <a:close/>
                </a:path>
                <a:path w="7620" h="462279">
                  <a:moveTo>
                    <a:pt x="7620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20039"/>
                  </a:lnTo>
                  <a:close/>
                </a:path>
                <a:path w="7620" h="462279">
                  <a:moveTo>
                    <a:pt x="7620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7620" y="326389"/>
                  </a:lnTo>
                  <a:lnTo>
                    <a:pt x="7620" y="323849"/>
                  </a:lnTo>
                  <a:close/>
                </a:path>
                <a:path w="7620" h="462279">
                  <a:moveTo>
                    <a:pt x="7620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6389"/>
                  </a:lnTo>
                  <a:close/>
                </a:path>
                <a:path w="7620" h="462279">
                  <a:moveTo>
                    <a:pt x="7620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0199"/>
                  </a:lnTo>
                  <a:close/>
                </a:path>
                <a:path w="7620" h="462279">
                  <a:moveTo>
                    <a:pt x="7620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6549"/>
                  </a:lnTo>
                  <a:close/>
                </a:path>
                <a:path w="7620" h="462279">
                  <a:moveTo>
                    <a:pt x="7620" y="342899"/>
                  </a:moveTo>
                  <a:lnTo>
                    <a:pt x="0" y="342899"/>
                  </a:lnTo>
                  <a:lnTo>
                    <a:pt x="0" y="351789"/>
                  </a:lnTo>
                  <a:lnTo>
                    <a:pt x="7620" y="351789"/>
                  </a:lnTo>
                  <a:lnTo>
                    <a:pt x="7620" y="342899"/>
                  </a:lnTo>
                  <a:close/>
                </a:path>
                <a:path w="7620" h="462279">
                  <a:moveTo>
                    <a:pt x="762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1789"/>
                  </a:lnTo>
                  <a:close/>
                </a:path>
                <a:path w="7620" h="462279">
                  <a:moveTo>
                    <a:pt x="7620" y="355599"/>
                  </a:moveTo>
                  <a:lnTo>
                    <a:pt x="0" y="35559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5599"/>
                  </a:lnTo>
                  <a:close/>
                </a:path>
                <a:path w="7620" h="462279">
                  <a:moveTo>
                    <a:pt x="762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7620" y="364489"/>
                  </a:lnTo>
                  <a:lnTo>
                    <a:pt x="7620" y="361949"/>
                  </a:lnTo>
                  <a:close/>
                </a:path>
                <a:path w="7620" h="462279">
                  <a:moveTo>
                    <a:pt x="762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4489"/>
                  </a:lnTo>
                  <a:close/>
                </a:path>
                <a:path w="7620" h="462279">
                  <a:moveTo>
                    <a:pt x="7620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7620" y="370839"/>
                  </a:lnTo>
                  <a:lnTo>
                    <a:pt x="7620" y="368299"/>
                  </a:lnTo>
                  <a:close/>
                </a:path>
                <a:path w="7620" h="462279">
                  <a:moveTo>
                    <a:pt x="7620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0839"/>
                  </a:lnTo>
                  <a:close/>
                </a:path>
                <a:path w="7620" h="462279">
                  <a:moveTo>
                    <a:pt x="7620" y="458596"/>
                  </a:moveTo>
                  <a:lnTo>
                    <a:pt x="0" y="458596"/>
                  </a:lnTo>
                  <a:lnTo>
                    <a:pt x="0" y="459739"/>
                  </a:lnTo>
                  <a:lnTo>
                    <a:pt x="1270" y="459739"/>
                  </a:lnTo>
                  <a:lnTo>
                    <a:pt x="1270" y="461009"/>
                  </a:lnTo>
                  <a:lnTo>
                    <a:pt x="6350" y="461009"/>
                  </a:lnTo>
                  <a:lnTo>
                    <a:pt x="6350" y="462279"/>
                  </a:lnTo>
                  <a:lnTo>
                    <a:pt x="7620" y="462279"/>
                  </a:lnTo>
                  <a:lnTo>
                    <a:pt x="7620" y="458596"/>
                  </a:lnTo>
                  <a:close/>
                </a:path>
                <a:path w="7620" h="462279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62279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6227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6227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622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622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622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622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62279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62279">
                  <a:moveTo>
                    <a:pt x="7620" y="393826"/>
                  </a:moveTo>
                  <a:lnTo>
                    <a:pt x="0" y="39382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3826"/>
                  </a:lnTo>
                  <a:close/>
                </a:path>
                <a:path w="7620" h="462279">
                  <a:moveTo>
                    <a:pt x="7620" y="388746"/>
                  </a:moveTo>
                  <a:lnTo>
                    <a:pt x="0" y="388746"/>
                  </a:lnTo>
                  <a:lnTo>
                    <a:pt x="0" y="393699"/>
                  </a:lnTo>
                  <a:lnTo>
                    <a:pt x="7620" y="393699"/>
                  </a:lnTo>
                  <a:lnTo>
                    <a:pt x="7620" y="388746"/>
                  </a:lnTo>
                  <a:close/>
                </a:path>
                <a:path w="7620" h="462279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2396"/>
                  </a:lnTo>
                  <a:close/>
                </a:path>
                <a:path w="7620" h="462279">
                  <a:moveTo>
                    <a:pt x="7620" y="374776"/>
                  </a:moveTo>
                  <a:lnTo>
                    <a:pt x="0" y="37477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4776"/>
                  </a:lnTo>
                  <a:close/>
                </a:path>
              </a:pathLst>
            </a:custGeom>
            <a:solidFill>
              <a:srgbClr val="33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4034789" y="5666740"/>
              <a:ext cx="6350" cy="458470"/>
            </a:xfrm>
            <a:custGeom>
              <a:avLst/>
              <a:gdLst/>
              <a:ahLst/>
              <a:cxnLst/>
              <a:rect l="l" t="t" r="r" b="b"/>
              <a:pathLst>
                <a:path w="6350" h="458470">
                  <a:moveTo>
                    <a:pt x="6350" y="0"/>
                  </a:moveTo>
                  <a:lnTo>
                    <a:pt x="3810" y="0"/>
                  </a:lnTo>
                  <a:lnTo>
                    <a:pt x="3810" y="1270"/>
                  </a:lnTo>
                  <a:lnTo>
                    <a:pt x="6350" y="1270"/>
                  </a:lnTo>
                  <a:lnTo>
                    <a:pt x="6350" y="0"/>
                  </a:lnTo>
                  <a:close/>
                </a:path>
                <a:path w="6350" h="458470">
                  <a:moveTo>
                    <a:pt x="635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1270"/>
                  </a:lnTo>
                  <a:close/>
                </a:path>
                <a:path w="6350" h="458470">
                  <a:moveTo>
                    <a:pt x="635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6350" y="7620"/>
                  </a:lnTo>
                  <a:lnTo>
                    <a:pt x="6350" y="5080"/>
                  </a:lnTo>
                  <a:close/>
                </a:path>
                <a:path w="6350" h="458470">
                  <a:moveTo>
                    <a:pt x="635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7620"/>
                  </a:lnTo>
                  <a:close/>
                </a:path>
                <a:path w="6350" h="458470">
                  <a:moveTo>
                    <a:pt x="635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6350" y="13970"/>
                  </a:lnTo>
                  <a:lnTo>
                    <a:pt x="6350" y="11430"/>
                  </a:lnTo>
                  <a:close/>
                </a:path>
                <a:path w="6350" h="458470">
                  <a:moveTo>
                    <a:pt x="635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3970"/>
                  </a:lnTo>
                  <a:close/>
                </a:path>
                <a:path w="6350" h="458470">
                  <a:moveTo>
                    <a:pt x="635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80"/>
                  </a:lnTo>
                  <a:close/>
                </a:path>
                <a:path w="6350" h="458470">
                  <a:moveTo>
                    <a:pt x="635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0320"/>
                  </a:lnTo>
                  <a:close/>
                </a:path>
                <a:path w="6350" h="458470">
                  <a:moveTo>
                    <a:pt x="635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4130"/>
                  </a:lnTo>
                  <a:close/>
                </a:path>
                <a:path w="6350" h="458470">
                  <a:moveTo>
                    <a:pt x="6350" y="26670"/>
                  </a:moveTo>
                  <a:lnTo>
                    <a:pt x="0" y="26670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26670"/>
                  </a:lnTo>
                  <a:close/>
                </a:path>
                <a:path w="6350" h="458470">
                  <a:moveTo>
                    <a:pt x="635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3020"/>
                  </a:lnTo>
                  <a:close/>
                </a:path>
                <a:path w="6350" h="458470">
                  <a:moveTo>
                    <a:pt x="635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6350" y="39370"/>
                  </a:lnTo>
                  <a:lnTo>
                    <a:pt x="6350" y="36830"/>
                  </a:lnTo>
                  <a:close/>
                </a:path>
                <a:path w="6350" h="458470">
                  <a:moveTo>
                    <a:pt x="6350" y="39370"/>
                  </a:moveTo>
                  <a:lnTo>
                    <a:pt x="0" y="39370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39370"/>
                  </a:lnTo>
                  <a:close/>
                </a:path>
                <a:path w="6350" h="458470">
                  <a:moveTo>
                    <a:pt x="635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6350" y="52070"/>
                  </a:lnTo>
                  <a:lnTo>
                    <a:pt x="6350" y="49530"/>
                  </a:lnTo>
                  <a:close/>
                </a:path>
                <a:path w="6350" h="458470">
                  <a:moveTo>
                    <a:pt x="6350" y="52070"/>
                  </a:moveTo>
                  <a:lnTo>
                    <a:pt x="0" y="52070"/>
                  </a:lnTo>
                  <a:lnTo>
                    <a:pt x="0" y="58420"/>
                  </a:lnTo>
                  <a:lnTo>
                    <a:pt x="6350" y="58420"/>
                  </a:lnTo>
                  <a:lnTo>
                    <a:pt x="6350" y="52070"/>
                  </a:lnTo>
                  <a:close/>
                </a:path>
                <a:path w="6350" h="458470">
                  <a:moveTo>
                    <a:pt x="635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6350" y="62230"/>
                  </a:lnTo>
                  <a:lnTo>
                    <a:pt x="6350" y="58420"/>
                  </a:lnTo>
                  <a:close/>
                </a:path>
                <a:path w="6350" h="458470">
                  <a:moveTo>
                    <a:pt x="6350" y="62230"/>
                  </a:moveTo>
                  <a:lnTo>
                    <a:pt x="0" y="6223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62230"/>
                  </a:lnTo>
                  <a:close/>
                </a:path>
                <a:path w="6350" h="458470">
                  <a:moveTo>
                    <a:pt x="635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6350" y="83820"/>
                  </a:lnTo>
                  <a:lnTo>
                    <a:pt x="6350" y="81280"/>
                  </a:lnTo>
                  <a:close/>
                </a:path>
                <a:path w="6350" h="458470">
                  <a:moveTo>
                    <a:pt x="635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3820"/>
                  </a:lnTo>
                  <a:close/>
                </a:path>
                <a:path w="6350" h="458470">
                  <a:moveTo>
                    <a:pt x="635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6350" y="90170"/>
                  </a:lnTo>
                  <a:lnTo>
                    <a:pt x="6350" y="87630"/>
                  </a:lnTo>
                  <a:close/>
                </a:path>
                <a:path w="6350" h="458470">
                  <a:moveTo>
                    <a:pt x="635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0170"/>
                  </a:lnTo>
                  <a:close/>
                </a:path>
                <a:path w="6350" h="458470">
                  <a:moveTo>
                    <a:pt x="635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6350" y="96520"/>
                  </a:lnTo>
                  <a:lnTo>
                    <a:pt x="6350" y="93980"/>
                  </a:lnTo>
                  <a:close/>
                </a:path>
                <a:path w="6350" h="458470">
                  <a:moveTo>
                    <a:pt x="635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96520"/>
                  </a:lnTo>
                  <a:close/>
                </a:path>
                <a:path w="6350" h="458470">
                  <a:moveTo>
                    <a:pt x="6350" y="100330"/>
                  </a:moveTo>
                  <a:lnTo>
                    <a:pt x="0" y="10033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100330"/>
                  </a:lnTo>
                  <a:close/>
                </a:path>
                <a:path w="6350" h="458470">
                  <a:moveTo>
                    <a:pt x="6350" y="106680"/>
                  </a:moveTo>
                  <a:lnTo>
                    <a:pt x="0" y="106680"/>
                  </a:lnTo>
                  <a:lnTo>
                    <a:pt x="0" y="113030"/>
                  </a:lnTo>
                  <a:lnTo>
                    <a:pt x="6350" y="113030"/>
                  </a:lnTo>
                  <a:lnTo>
                    <a:pt x="6350" y="106680"/>
                  </a:lnTo>
                  <a:close/>
                </a:path>
                <a:path w="6350" h="458470">
                  <a:moveTo>
                    <a:pt x="635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6350" y="115570"/>
                  </a:lnTo>
                  <a:lnTo>
                    <a:pt x="6350" y="113030"/>
                  </a:lnTo>
                  <a:close/>
                </a:path>
                <a:path w="6350" h="458470">
                  <a:moveTo>
                    <a:pt x="635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6350" y="119380"/>
                  </a:lnTo>
                  <a:lnTo>
                    <a:pt x="6350" y="115570"/>
                  </a:lnTo>
                  <a:close/>
                </a:path>
                <a:path w="6350" h="458470">
                  <a:moveTo>
                    <a:pt x="635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6350" y="121920"/>
                  </a:lnTo>
                  <a:lnTo>
                    <a:pt x="6350" y="119380"/>
                  </a:lnTo>
                  <a:close/>
                </a:path>
                <a:path w="6350" h="458470">
                  <a:moveTo>
                    <a:pt x="635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6350" y="125730"/>
                  </a:lnTo>
                  <a:lnTo>
                    <a:pt x="6350" y="121920"/>
                  </a:lnTo>
                  <a:close/>
                </a:path>
                <a:path w="6350" h="458470">
                  <a:moveTo>
                    <a:pt x="635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6350" y="128270"/>
                  </a:lnTo>
                  <a:lnTo>
                    <a:pt x="6350" y="125730"/>
                  </a:lnTo>
                  <a:close/>
                </a:path>
                <a:path w="6350" h="458470">
                  <a:moveTo>
                    <a:pt x="6350" y="128270"/>
                  </a:moveTo>
                  <a:lnTo>
                    <a:pt x="0" y="128270"/>
                  </a:lnTo>
                  <a:lnTo>
                    <a:pt x="0" y="140970"/>
                  </a:lnTo>
                  <a:lnTo>
                    <a:pt x="6350" y="140970"/>
                  </a:lnTo>
                  <a:lnTo>
                    <a:pt x="6350" y="128270"/>
                  </a:lnTo>
                  <a:close/>
                </a:path>
                <a:path w="6350" h="458470">
                  <a:moveTo>
                    <a:pt x="635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40970"/>
                  </a:lnTo>
                  <a:close/>
                </a:path>
                <a:path w="6350" h="458470">
                  <a:moveTo>
                    <a:pt x="635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6350" y="147320"/>
                  </a:lnTo>
                  <a:lnTo>
                    <a:pt x="6350" y="144780"/>
                  </a:lnTo>
                  <a:close/>
                </a:path>
                <a:path w="6350" h="458470">
                  <a:moveTo>
                    <a:pt x="635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7320"/>
                  </a:lnTo>
                  <a:close/>
                </a:path>
                <a:path w="6350" h="458470">
                  <a:moveTo>
                    <a:pt x="635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6350" y="153670"/>
                  </a:lnTo>
                  <a:lnTo>
                    <a:pt x="6350" y="151130"/>
                  </a:lnTo>
                  <a:close/>
                </a:path>
                <a:path w="6350" h="458470">
                  <a:moveTo>
                    <a:pt x="635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3670"/>
                  </a:lnTo>
                  <a:close/>
                </a:path>
                <a:path w="6350" h="458470">
                  <a:moveTo>
                    <a:pt x="635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6350" y="160020"/>
                  </a:lnTo>
                  <a:lnTo>
                    <a:pt x="6350" y="157480"/>
                  </a:lnTo>
                  <a:close/>
                </a:path>
                <a:path w="6350" h="458470">
                  <a:moveTo>
                    <a:pt x="635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close/>
                </a:path>
                <a:path w="6350" h="458470">
                  <a:moveTo>
                    <a:pt x="635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6350" y="166370"/>
                  </a:lnTo>
                  <a:lnTo>
                    <a:pt x="6350" y="163830"/>
                  </a:lnTo>
                  <a:close/>
                </a:path>
                <a:path w="6350" h="458470">
                  <a:moveTo>
                    <a:pt x="635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6370"/>
                  </a:lnTo>
                  <a:close/>
                </a:path>
                <a:path w="6350" h="458470">
                  <a:moveTo>
                    <a:pt x="635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70180"/>
                  </a:lnTo>
                  <a:close/>
                </a:path>
                <a:path w="6350" h="458470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458470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458470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458470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458470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458470">
                  <a:moveTo>
                    <a:pt x="635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6350" y="191770"/>
                  </a:lnTo>
                  <a:lnTo>
                    <a:pt x="6350" y="189230"/>
                  </a:lnTo>
                  <a:close/>
                </a:path>
                <a:path w="6350" h="458470">
                  <a:moveTo>
                    <a:pt x="635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1770"/>
                  </a:lnTo>
                  <a:close/>
                </a:path>
                <a:path w="6350" h="458470">
                  <a:moveTo>
                    <a:pt x="635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5580"/>
                  </a:lnTo>
                  <a:close/>
                </a:path>
                <a:path w="6350" h="458470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458470">
                  <a:moveTo>
                    <a:pt x="635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6350" y="204470"/>
                  </a:lnTo>
                  <a:lnTo>
                    <a:pt x="6350" y="201930"/>
                  </a:lnTo>
                  <a:close/>
                </a:path>
                <a:path w="6350" h="458470">
                  <a:moveTo>
                    <a:pt x="635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4470"/>
                  </a:lnTo>
                  <a:close/>
                </a:path>
                <a:path w="6350" h="458470">
                  <a:moveTo>
                    <a:pt x="6350" y="208280"/>
                  </a:moveTo>
                  <a:lnTo>
                    <a:pt x="0" y="20828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08280"/>
                  </a:lnTo>
                  <a:close/>
                </a:path>
                <a:path w="6350" h="458470">
                  <a:moveTo>
                    <a:pt x="635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6350" y="217170"/>
                  </a:lnTo>
                  <a:lnTo>
                    <a:pt x="6350" y="214630"/>
                  </a:lnTo>
                  <a:close/>
                </a:path>
                <a:path w="6350" h="458470">
                  <a:moveTo>
                    <a:pt x="635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7170"/>
                  </a:lnTo>
                  <a:close/>
                </a:path>
                <a:path w="6350" h="458470">
                  <a:moveTo>
                    <a:pt x="6350" y="220980"/>
                  </a:moveTo>
                  <a:lnTo>
                    <a:pt x="0" y="22098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0980"/>
                  </a:lnTo>
                  <a:close/>
                </a:path>
                <a:path w="6350" h="458470">
                  <a:moveTo>
                    <a:pt x="6350" y="227330"/>
                  </a:moveTo>
                  <a:lnTo>
                    <a:pt x="0" y="227330"/>
                  </a:lnTo>
                  <a:lnTo>
                    <a:pt x="0" y="236220"/>
                  </a:lnTo>
                  <a:lnTo>
                    <a:pt x="6350" y="236220"/>
                  </a:lnTo>
                  <a:lnTo>
                    <a:pt x="6350" y="227330"/>
                  </a:lnTo>
                  <a:close/>
                </a:path>
                <a:path w="6350" h="458470">
                  <a:moveTo>
                    <a:pt x="635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6220"/>
                  </a:lnTo>
                  <a:close/>
                </a:path>
                <a:path w="6350" h="458470">
                  <a:moveTo>
                    <a:pt x="635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6350" y="242570"/>
                  </a:lnTo>
                  <a:lnTo>
                    <a:pt x="6350" y="240030"/>
                  </a:lnTo>
                  <a:close/>
                </a:path>
                <a:path w="6350" h="458470">
                  <a:moveTo>
                    <a:pt x="635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2570"/>
                  </a:lnTo>
                  <a:close/>
                </a:path>
                <a:path w="6350" h="458470">
                  <a:moveTo>
                    <a:pt x="635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6350" y="248920"/>
                  </a:lnTo>
                  <a:lnTo>
                    <a:pt x="6350" y="246380"/>
                  </a:lnTo>
                  <a:close/>
                </a:path>
                <a:path w="6350" h="458470">
                  <a:moveTo>
                    <a:pt x="635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48920"/>
                  </a:lnTo>
                  <a:close/>
                </a:path>
                <a:path w="6350" h="458470">
                  <a:moveTo>
                    <a:pt x="635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6350" y="255270"/>
                  </a:lnTo>
                  <a:lnTo>
                    <a:pt x="6350" y="252730"/>
                  </a:lnTo>
                  <a:close/>
                </a:path>
                <a:path w="6350" h="458470">
                  <a:moveTo>
                    <a:pt x="635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5270"/>
                  </a:lnTo>
                  <a:close/>
                </a:path>
                <a:path w="6350" h="458470">
                  <a:moveTo>
                    <a:pt x="635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6350" y="261620"/>
                  </a:lnTo>
                  <a:lnTo>
                    <a:pt x="6350" y="259080"/>
                  </a:lnTo>
                  <a:close/>
                </a:path>
                <a:path w="6350" h="458470">
                  <a:moveTo>
                    <a:pt x="6350" y="261620"/>
                  </a:moveTo>
                  <a:lnTo>
                    <a:pt x="0" y="261620"/>
                  </a:lnTo>
                  <a:lnTo>
                    <a:pt x="0" y="262890"/>
                  </a:lnTo>
                  <a:lnTo>
                    <a:pt x="2539" y="262890"/>
                  </a:lnTo>
                  <a:lnTo>
                    <a:pt x="2539" y="264160"/>
                  </a:lnTo>
                  <a:lnTo>
                    <a:pt x="6350" y="264160"/>
                  </a:lnTo>
                  <a:lnTo>
                    <a:pt x="6350" y="261620"/>
                  </a:lnTo>
                  <a:close/>
                </a:path>
                <a:path w="6350" h="458470">
                  <a:moveTo>
                    <a:pt x="6350" y="316230"/>
                  </a:moveTo>
                  <a:lnTo>
                    <a:pt x="1270" y="316230"/>
                  </a:lnTo>
                  <a:lnTo>
                    <a:pt x="1270" y="317500"/>
                  </a:lnTo>
                  <a:lnTo>
                    <a:pt x="0" y="317500"/>
                  </a:lnTo>
                  <a:lnTo>
                    <a:pt x="0" y="318770"/>
                  </a:lnTo>
                  <a:lnTo>
                    <a:pt x="6350" y="318770"/>
                  </a:lnTo>
                  <a:lnTo>
                    <a:pt x="6350" y="316230"/>
                  </a:lnTo>
                  <a:close/>
                </a:path>
                <a:path w="6350" h="458470">
                  <a:moveTo>
                    <a:pt x="6350" y="318770"/>
                  </a:moveTo>
                  <a:lnTo>
                    <a:pt x="0" y="318770"/>
                  </a:lnTo>
                  <a:lnTo>
                    <a:pt x="0" y="322580"/>
                  </a:lnTo>
                  <a:lnTo>
                    <a:pt x="6350" y="322580"/>
                  </a:lnTo>
                  <a:lnTo>
                    <a:pt x="6350" y="318770"/>
                  </a:lnTo>
                  <a:close/>
                </a:path>
                <a:path w="6350" h="458470">
                  <a:moveTo>
                    <a:pt x="6350" y="322580"/>
                  </a:moveTo>
                  <a:lnTo>
                    <a:pt x="0" y="322580"/>
                  </a:lnTo>
                  <a:lnTo>
                    <a:pt x="0" y="325120"/>
                  </a:lnTo>
                  <a:lnTo>
                    <a:pt x="6350" y="325120"/>
                  </a:lnTo>
                  <a:lnTo>
                    <a:pt x="6350" y="322580"/>
                  </a:lnTo>
                  <a:close/>
                </a:path>
                <a:path w="6350" h="458470">
                  <a:moveTo>
                    <a:pt x="6350" y="325120"/>
                  </a:moveTo>
                  <a:lnTo>
                    <a:pt x="0" y="325120"/>
                  </a:lnTo>
                  <a:lnTo>
                    <a:pt x="0" y="328930"/>
                  </a:lnTo>
                  <a:lnTo>
                    <a:pt x="6350" y="328930"/>
                  </a:lnTo>
                  <a:lnTo>
                    <a:pt x="6350" y="325120"/>
                  </a:lnTo>
                  <a:close/>
                </a:path>
                <a:path w="6350" h="458470">
                  <a:moveTo>
                    <a:pt x="6350" y="328930"/>
                  </a:moveTo>
                  <a:lnTo>
                    <a:pt x="0" y="328930"/>
                  </a:lnTo>
                  <a:lnTo>
                    <a:pt x="0" y="335280"/>
                  </a:lnTo>
                  <a:lnTo>
                    <a:pt x="6350" y="335280"/>
                  </a:lnTo>
                  <a:lnTo>
                    <a:pt x="6350" y="328930"/>
                  </a:lnTo>
                  <a:close/>
                </a:path>
                <a:path w="6350" h="458470">
                  <a:moveTo>
                    <a:pt x="635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6350" y="341630"/>
                  </a:lnTo>
                  <a:lnTo>
                    <a:pt x="6350" y="335280"/>
                  </a:lnTo>
                  <a:close/>
                </a:path>
                <a:path w="6350" h="458470">
                  <a:moveTo>
                    <a:pt x="6350" y="341630"/>
                  </a:moveTo>
                  <a:lnTo>
                    <a:pt x="0" y="341630"/>
                  </a:lnTo>
                  <a:lnTo>
                    <a:pt x="0" y="350520"/>
                  </a:lnTo>
                  <a:lnTo>
                    <a:pt x="6350" y="350520"/>
                  </a:lnTo>
                  <a:lnTo>
                    <a:pt x="6350" y="341630"/>
                  </a:lnTo>
                  <a:close/>
                </a:path>
                <a:path w="6350" h="458470">
                  <a:moveTo>
                    <a:pt x="635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6350" y="354330"/>
                  </a:lnTo>
                  <a:lnTo>
                    <a:pt x="6350" y="350520"/>
                  </a:lnTo>
                  <a:close/>
                </a:path>
                <a:path w="6350" h="458470">
                  <a:moveTo>
                    <a:pt x="6350" y="354330"/>
                  </a:moveTo>
                  <a:lnTo>
                    <a:pt x="0" y="354330"/>
                  </a:lnTo>
                  <a:lnTo>
                    <a:pt x="0" y="360680"/>
                  </a:lnTo>
                  <a:lnTo>
                    <a:pt x="6350" y="360680"/>
                  </a:lnTo>
                  <a:lnTo>
                    <a:pt x="6350" y="354330"/>
                  </a:lnTo>
                  <a:close/>
                </a:path>
                <a:path w="6350" h="458470">
                  <a:moveTo>
                    <a:pt x="635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6350" y="363220"/>
                  </a:lnTo>
                  <a:lnTo>
                    <a:pt x="6350" y="360680"/>
                  </a:lnTo>
                  <a:close/>
                </a:path>
                <a:path w="6350" h="458470">
                  <a:moveTo>
                    <a:pt x="635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6350" y="367030"/>
                  </a:lnTo>
                  <a:lnTo>
                    <a:pt x="6350" y="363220"/>
                  </a:lnTo>
                  <a:close/>
                </a:path>
                <a:path w="6350" h="458470">
                  <a:moveTo>
                    <a:pt x="635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6350" y="369570"/>
                  </a:lnTo>
                  <a:lnTo>
                    <a:pt x="6350" y="367030"/>
                  </a:lnTo>
                  <a:close/>
                </a:path>
                <a:path w="6350" h="458470">
                  <a:moveTo>
                    <a:pt x="6350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6350" y="373380"/>
                  </a:lnTo>
                  <a:lnTo>
                    <a:pt x="6350" y="369570"/>
                  </a:lnTo>
                  <a:close/>
                </a:path>
                <a:path w="6350" h="458470">
                  <a:moveTo>
                    <a:pt x="6350" y="457327"/>
                  </a:moveTo>
                  <a:lnTo>
                    <a:pt x="0" y="457327"/>
                  </a:lnTo>
                  <a:lnTo>
                    <a:pt x="0" y="458470"/>
                  </a:lnTo>
                  <a:lnTo>
                    <a:pt x="6350" y="458470"/>
                  </a:lnTo>
                  <a:lnTo>
                    <a:pt x="6350" y="457327"/>
                  </a:lnTo>
                  <a:close/>
                </a:path>
                <a:path w="6350" h="458470">
                  <a:moveTo>
                    <a:pt x="635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6350" y="457200"/>
                  </a:lnTo>
                  <a:lnTo>
                    <a:pt x="6350" y="450977"/>
                  </a:lnTo>
                  <a:close/>
                </a:path>
                <a:path w="6350" h="458470">
                  <a:moveTo>
                    <a:pt x="635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6350" y="450850"/>
                  </a:lnTo>
                  <a:lnTo>
                    <a:pt x="6350" y="444627"/>
                  </a:lnTo>
                  <a:close/>
                </a:path>
                <a:path w="6350" h="458470">
                  <a:moveTo>
                    <a:pt x="635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6350" y="444500"/>
                  </a:lnTo>
                  <a:lnTo>
                    <a:pt x="6350" y="438277"/>
                  </a:lnTo>
                  <a:close/>
                </a:path>
                <a:path w="6350" h="458470">
                  <a:moveTo>
                    <a:pt x="635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6350" y="438150"/>
                  </a:lnTo>
                  <a:lnTo>
                    <a:pt x="6350" y="431927"/>
                  </a:lnTo>
                  <a:close/>
                </a:path>
                <a:path w="6350" h="458470">
                  <a:moveTo>
                    <a:pt x="635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6350" y="431800"/>
                  </a:lnTo>
                  <a:lnTo>
                    <a:pt x="6350" y="425577"/>
                  </a:lnTo>
                  <a:close/>
                </a:path>
                <a:path w="6350" h="458470">
                  <a:moveTo>
                    <a:pt x="635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6350" y="425450"/>
                  </a:lnTo>
                  <a:lnTo>
                    <a:pt x="6350" y="419227"/>
                  </a:lnTo>
                  <a:close/>
                </a:path>
                <a:path w="6350" h="458470">
                  <a:moveTo>
                    <a:pt x="635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6350" y="419100"/>
                  </a:lnTo>
                  <a:lnTo>
                    <a:pt x="6350" y="412877"/>
                  </a:lnTo>
                  <a:close/>
                </a:path>
                <a:path w="6350" h="458470">
                  <a:moveTo>
                    <a:pt x="635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6350" y="412750"/>
                  </a:lnTo>
                  <a:lnTo>
                    <a:pt x="6350" y="406527"/>
                  </a:lnTo>
                  <a:close/>
                </a:path>
                <a:path w="6350" h="458470">
                  <a:moveTo>
                    <a:pt x="635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6350" y="406400"/>
                  </a:lnTo>
                  <a:lnTo>
                    <a:pt x="6350" y="400177"/>
                  </a:lnTo>
                  <a:close/>
                </a:path>
                <a:path w="6350" h="458470">
                  <a:moveTo>
                    <a:pt x="6350" y="392557"/>
                  </a:moveTo>
                  <a:lnTo>
                    <a:pt x="0" y="392557"/>
                  </a:lnTo>
                  <a:lnTo>
                    <a:pt x="0" y="400050"/>
                  </a:lnTo>
                  <a:lnTo>
                    <a:pt x="6350" y="400050"/>
                  </a:lnTo>
                  <a:lnTo>
                    <a:pt x="6350" y="392557"/>
                  </a:lnTo>
                  <a:close/>
                </a:path>
                <a:path w="6350" h="458470">
                  <a:moveTo>
                    <a:pt x="6350" y="387477"/>
                  </a:moveTo>
                  <a:lnTo>
                    <a:pt x="0" y="387477"/>
                  </a:lnTo>
                  <a:lnTo>
                    <a:pt x="0" y="392430"/>
                  </a:lnTo>
                  <a:lnTo>
                    <a:pt x="6350" y="392430"/>
                  </a:lnTo>
                  <a:lnTo>
                    <a:pt x="6350" y="387477"/>
                  </a:lnTo>
                  <a:close/>
                </a:path>
                <a:path w="6350" h="458470">
                  <a:moveTo>
                    <a:pt x="635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6350" y="387350"/>
                  </a:lnTo>
                  <a:lnTo>
                    <a:pt x="6350" y="381127"/>
                  </a:lnTo>
                  <a:close/>
                </a:path>
                <a:path w="6350" h="458470">
                  <a:moveTo>
                    <a:pt x="6350" y="373507"/>
                  </a:moveTo>
                  <a:lnTo>
                    <a:pt x="0" y="373507"/>
                  </a:lnTo>
                  <a:lnTo>
                    <a:pt x="0" y="381000"/>
                  </a:lnTo>
                  <a:lnTo>
                    <a:pt x="6350" y="381000"/>
                  </a:lnTo>
                  <a:lnTo>
                    <a:pt x="6350" y="373507"/>
                  </a:lnTo>
                  <a:close/>
                </a:path>
              </a:pathLst>
            </a:custGeom>
            <a:solidFill>
              <a:srgbClr val="30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4027169" y="5669280"/>
              <a:ext cx="7620" cy="455295"/>
            </a:xfrm>
            <a:custGeom>
              <a:avLst/>
              <a:gdLst/>
              <a:ahLst/>
              <a:cxnLst/>
              <a:rect l="l" t="t" r="r" b="b"/>
              <a:pathLst>
                <a:path w="7620" h="455295">
                  <a:moveTo>
                    <a:pt x="7619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7619" y="2540"/>
                  </a:lnTo>
                  <a:lnTo>
                    <a:pt x="7619" y="0"/>
                  </a:lnTo>
                  <a:close/>
                </a:path>
                <a:path w="7620" h="455295">
                  <a:moveTo>
                    <a:pt x="761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2540"/>
                  </a:lnTo>
                  <a:close/>
                </a:path>
                <a:path w="7620" h="455295">
                  <a:moveTo>
                    <a:pt x="761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5080"/>
                  </a:lnTo>
                  <a:close/>
                </a:path>
                <a:path w="7620" h="455295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55295">
                  <a:moveTo>
                    <a:pt x="7619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19" y="15240"/>
                  </a:lnTo>
                  <a:lnTo>
                    <a:pt x="7619" y="11430"/>
                  </a:lnTo>
                  <a:close/>
                </a:path>
                <a:path w="7620" h="455295">
                  <a:moveTo>
                    <a:pt x="7619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5240"/>
                  </a:lnTo>
                  <a:close/>
                </a:path>
                <a:path w="7620" h="455295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55295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55295">
                  <a:moveTo>
                    <a:pt x="7619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4130"/>
                  </a:lnTo>
                  <a:close/>
                </a:path>
                <a:path w="7620" h="455295">
                  <a:moveTo>
                    <a:pt x="7619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30480"/>
                  </a:lnTo>
                  <a:close/>
                </a:path>
                <a:path w="7620" h="455295">
                  <a:moveTo>
                    <a:pt x="7619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4290"/>
                  </a:lnTo>
                  <a:close/>
                </a:path>
                <a:path w="7620" h="455295">
                  <a:moveTo>
                    <a:pt x="7619" y="36830"/>
                  </a:moveTo>
                  <a:lnTo>
                    <a:pt x="0" y="36830"/>
                  </a:lnTo>
                  <a:lnTo>
                    <a:pt x="0" y="46990"/>
                  </a:lnTo>
                  <a:lnTo>
                    <a:pt x="7619" y="46990"/>
                  </a:lnTo>
                  <a:lnTo>
                    <a:pt x="7619" y="36830"/>
                  </a:lnTo>
                  <a:close/>
                </a:path>
                <a:path w="7620" h="455295">
                  <a:moveTo>
                    <a:pt x="7619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6990"/>
                  </a:lnTo>
                  <a:close/>
                </a:path>
                <a:path w="7620" h="455295">
                  <a:moveTo>
                    <a:pt x="7619" y="49530"/>
                  </a:moveTo>
                  <a:lnTo>
                    <a:pt x="0" y="4953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49530"/>
                  </a:lnTo>
                  <a:close/>
                </a:path>
                <a:path w="7620" h="455295">
                  <a:moveTo>
                    <a:pt x="7619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19" y="59690"/>
                  </a:lnTo>
                  <a:lnTo>
                    <a:pt x="7619" y="55880"/>
                  </a:lnTo>
                  <a:close/>
                </a:path>
                <a:path w="7620" h="455295">
                  <a:moveTo>
                    <a:pt x="7619" y="59690"/>
                  </a:moveTo>
                  <a:lnTo>
                    <a:pt x="0" y="59690"/>
                  </a:lnTo>
                  <a:lnTo>
                    <a:pt x="0" y="78740"/>
                  </a:lnTo>
                  <a:lnTo>
                    <a:pt x="7619" y="78740"/>
                  </a:lnTo>
                  <a:lnTo>
                    <a:pt x="7619" y="59690"/>
                  </a:lnTo>
                  <a:close/>
                </a:path>
                <a:path w="7620" h="455295">
                  <a:moveTo>
                    <a:pt x="7619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19" y="81280"/>
                  </a:lnTo>
                  <a:lnTo>
                    <a:pt x="7619" y="78740"/>
                  </a:lnTo>
                  <a:close/>
                </a:path>
                <a:path w="7620" h="455295">
                  <a:moveTo>
                    <a:pt x="7619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81280"/>
                  </a:lnTo>
                  <a:close/>
                </a:path>
                <a:path w="7620" h="455295">
                  <a:moveTo>
                    <a:pt x="7619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5090"/>
                  </a:lnTo>
                  <a:close/>
                </a:path>
                <a:path w="7620" h="455295">
                  <a:moveTo>
                    <a:pt x="7619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19" y="91440"/>
                  </a:lnTo>
                  <a:lnTo>
                    <a:pt x="7619" y="87630"/>
                  </a:lnTo>
                  <a:close/>
                </a:path>
                <a:path w="7620" h="455295">
                  <a:moveTo>
                    <a:pt x="7619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1440"/>
                  </a:lnTo>
                  <a:close/>
                </a:path>
                <a:path w="7620" h="455295">
                  <a:moveTo>
                    <a:pt x="7619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93980"/>
                  </a:lnTo>
                  <a:close/>
                </a:path>
                <a:path w="7620" h="455295">
                  <a:moveTo>
                    <a:pt x="7619" y="97790"/>
                  </a:moveTo>
                  <a:lnTo>
                    <a:pt x="0" y="97790"/>
                  </a:lnTo>
                  <a:lnTo>
                    <a:pt x="0" y="104140"/>
                  </a:lnTo>
                  <a:lnTo>
                    <a:pt x="7619" y="104140"/>
                  </a:lnTo>
                  <a:lnTo>
                    <a:pt x="7619" y="97790"/>
                  </a:lnTo>
                  <a:close/>
                </a:path>
                <a:path w="7620" h="455295">
                  <a:moveTo>
                    <a:pt x="7619" y="104140"/>
                  </a:moveTo>
                  <a:lnTo>
                    <a:pt x="0" y="104140"/>
                  </a:lnTo>
                  <a:lnTo>
                    <a:pt x="0" y="110490"/>
                  </a:lnTo>
                  <a:lnTo>
                    <a:pt x="7619" y="110490"/>
                  </a:lnTo>
                  <a:lnTo>
                    <a:pt x="7619" y="104140"/>
                  </a:lnTo>
                  <a:close/>
                </a:path>
                <a:path w="7620" h="455295">
                  <a:moveTo>
                    <a:pt x="7619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110490"/>
                  </a:lnTo>
                  <a:close/>
                </a:path>
                <a:path w="7620" h="455295">
                  <a:moveTo>
                    <a:pt x="7619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7619" y="116840"/>
                  </a:lnTo>
                  <a:lnTo>
                    <a:pt x="7619" y="113030"/>
                  </a:lnTo>
                  <a:close/>
                </a:path>
                <a:path w="7620" h="455295">
                  <a:moveTo>
                    <a:pt x="7619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6840"/>
                  </a:lnTo>
                  <a:close/>
                </a:path>
                <a:path w="7620" h="455295">
                  <a:moveTo>
                    <a:pt x="7619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7619" y="123190"/>
                  </a:lnTo>
                  <a:lnTo>
                    <a:pt x="7619" y="119380"/>
                  </a:lnTo>
                  <a:close/>
                </a:path>
                <a:path w="7620" h="455295">
                  <a:moveTo>
                    <a:pt x="7619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7619" y="125730"/>
                  </a:lnTo>
                  <a:lnTo>
                    <a:pt x="7619" y="123190"/>
                  </a:lnTo>
                  <a:close/>
                </a:path>
                <a:path w="7620" h="455295">
                  <a:moveTo>
                    <a:pt x="7619" y="125730"/>
                  </a:moveTo>
                  <a:lnTo>
                    <a:pt x="0" y="125730"/>
                  </a:lnTo>
                  <a:lnTo>
                    <a:pt x="0" y="138430"/>
                  </a:lnTo>
                  <a:lnTo>
                    <a:pt x="7619" y="138430"/>
                  </a:lnTo>
                  <a:lnTo>
                    <a:pt x="7619" y="125730"/>
                  </a:lnTo>
                  <a:close/>
                </a:path>
                <a:path w="7620" h="455295">
                  <a:moveTo>
                    <a:pt x="7619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19" y="142240"/>
                  </a:lnTo>
                  <a:lnTo>
                    <a:pt x="7619" y="138430"/>
                  </a:lnTo>
                  <a:close/>
                </a:path>
                <a:path w="7620" h="455295">
                  <a:moveTo>
                    <a:pt x="7619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19" y="144780"/>
                  </a:lnTo>
                  <a:lnTo>
                    <a:pt x="7619" y="142240"/>
                  </a:lnTo>
                  <a:close/>
                </a:path>
                <a:path w="7620" h="455295">
                  <a:moveTo>
                    <a:pt x="7619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19" y="148590"/>
                  </a:lnTo>
                  <a:lnTo>
                    <a:pt x="7619" y="144780"/>
                  </a:lnTo>
                  <a:close/>
                </a:path>
                <a:path w="7620" h="455295">
                  <a:moveTo>
                    <a:pt x="7619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7619" y="151130"/>
                  </a:lnTo>
                  <a:lnTo>
                    <a:pt x="7619" y="148590"/>
                  </a:lnTo>
                  <a:close/>
                </a:path>
                <a:path w="7620" h="455295">
                  <a:moveTo>
                    <a:pt x="7619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7619" y="154940"/>
                  </a:lnTo>
                  <a:lnTo>
                    <a:pt x="7619" y="151130"/>
                  </a:lnTo>
                  <a:close/>
                </a:path>
                <a:path w="7620" h="455295">
                  <a:moveTo>
                    <a:pt x="7619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7619" y="157480"/>
                  </a:lnTo>
                  <a:lnTo>
                    <a:pt x="7619" y="154940"/>
                  </a:lnTo>
                  <a:close/>
                </a:path>
                <a:path w="7620" h="455295">
                  <a:moveTo>
                    <a:pt x="7619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19" y="161290"/>
                  </a:lnTo>
                  <a:lnTo>
                    <a:pt x="7619" y="157480"/>
                  </a:lnTo>
                  <a:close/>
                </a:path>
                <a:path w="7620" h="455295">
                  <a:moveTo>
                    <a:pt x="7619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19" y="163830"/>
                  </a:lnTo>
                  <a:lnTo>
                    <a:pt x="7619" y="161290"/>
                  </a:lnTo>
                  <a:close/>
                </a:path>
                <a:path w="7620" h="455295">
                  <a:moveTo>
                    <a:pt x="7619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19" y="167640"/>
                  </a:lnTo>
                  <a:lnTo>
                    <a:pt x="7619" y="163830"/>
                  </a:lnTo>
                  <a:close/>
                </a:path>
                <a:path w="7620" h="455295">
                  <a:moveTo>
                    <a:pt x="7619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7640"/>
                  </a:lnTo>
                  <a:close/>
                </a:path>
                <a:path w="7620" h="455295">
                  <a:moveTo>
                    <a:pt x="761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19" y="173990"/>
                  </a:lnTo>
                  <a:lnTo>
                    <a:pt x="7619" y="170180"/>
                  </a:lnTo>
                  <a:close/>
                </a:path>
                <a:path w="7620" h="455295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55295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55295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55295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55295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55295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55295">
                  <a:moveTo>
                    <a:pt x="7619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55295">
                  <a:moveTo>
                    <a:pt x="7619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5580"/>
                  </a:lnTo>
                  <a:close/>
                </a:path>
                <a:path w="7620" h="455295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55295">
                  <a:moveTo>
                    <a:pt x="7619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19" y="205740"/>
                  </a:lnTo>
                  <a:lnTo>
                    <a:pt x="7619" y="201930"/>
                  </a:lnTo>
                  <a:close/>
                </a:path>
                <a:path w="7620" h="455295">
                  <a:moveTo>
                    <a:pt x="7619" y="205740"/>
                  </a:moveTo>
                  <a:lnTo>
                    <a:pt x="0" y="20574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5740"/>
                  </a:lnTo>
                  <a:close/>
                </a:path>
                <a:path w="7620" h="455295">
                  <a:moveTo>
                    <a:pt x="7619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2090"/>
                  </a:lnTo>
                  <a:close/>
                </a:path>
                <a:path w="7620" h="455295">
                  <a:moveTo>
                    <a:pt x="7619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4630"/>
                  </a:lnTo>
                  <a:close/>
                </a:path>
                <a:path w="7620" h="455295">
                  <a:moveTo>
                    <a:pt x="7619" y="218440"/>
                  </a:moveTo>
                  <a:lnTo>
                    <a:pt x="0" y="21844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18440"/>
                  </a:lnTo>
                  <a:close/>
                </a:path>
                <a:path w="7620" h="455295">
                  <a:moveTo>
                    <a:pt x="7619" y="224790"/>
                  </a:moveTo>
                  <a:lnTo>
                    <a:pt x="0" y="22479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24790"/>
                  </a:lnTo>
                  <a:close/>
                </a:path>
                <a:path w="7620" h="455295">
                  <a:moveTo>
                    <a:pt x="7619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3680"/>
                  </a:lnTo>
                  <a:close/>
                </a:path>
                <a:path w="7620" h="455295">
                  <a:moveTo>
                    <a:pt x="7619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7490"/>
                  </a:lnTo>
                  <a:close/>
                </a:path>
                <a:path w="7620" h="455295">
                  <a:moveTo>
                    <a:pt x="7619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40030"/>
                  </a:lnTo>
                  <a:close/>
                </a:path>
                <a:path w="7620" h="455295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55295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55295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55295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55295">
                  <a:moveTo>
                    <a:pt x="7619" y="256540"/>
                  </a:moveTo>
                  <a:lnTo>
                    <a:pt x="0" y="256540"/>
                  </a:lnTo>
                  <a:lnTo>
                    <a:pt x="0" y="257810"/>
                  </a:lnTo>
                  <a:lnTo>
                    <a:pt x="2539" y="257810"/>
                  </a:lnTo>
                  <a:lnTo>
                    <a:pt x="2539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55295">
                  <a:moveTo>
                    <a:pt x="7619" y="259080"/>
                  </a:moveTo>
                  <a:lnTo>
                    <a:pt x="6350" y="259080"/>
                  </a:lnTo>
                  <a:lnTo>
                    <a:pt x="6350" y="260350"/>
                  </a:lnTo>
                  <a:lnTo>
                    <a:pt x="7619" y="260350"/>
                  </a:lnTo>
                  <a:lnTo>
                    <a:pt x="7619" y="259080"/>
                  </a:lnTo>
                  <a:close/>
                </a:path>
                <a:path w="7620" h="455295">
                  <a:moveTo>
                    <a:pt x="7619" y="314960"/>
                  </a:moveTo>
                  <a:lnTo>
                    <a:pt x="0" y="31496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314960"/>
                  </a:lnTo>
                  <a:close/>
                </a:path>
                <a:path w="7620" h="455295">
                  <a:moveTo>
                    <a:pt x="7619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7619" y="320040"/>
                  </a:lnTo>
                  <a:lnTo>
                    <a:pt x="7619" y="316230"/>
                  </a:lnTo>
                  <a:close/>
                </a:path>
                <a:path w="7620" h="455295">
                  <a:moveTo>
                    <a:pt x="7619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20040"/>
                  </a:lnTo>
                  <a:close/>
                </a:path>
                <a:path w="7620" h="455295">
                  <a:moveTo>
                    <a:pt x="7619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2580"/>
                  </a:lnTo>
                  <a:close/>
                </a:path>
                <a:path w="7620" h="455295">
                  <a:moveTo>
                    <a:pt x="7619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6390"/>
                  </a:lnTo>
                  <a:close/>
                </a:path>
                <a:path w="7620" h="455295">
                  <a:moveTo>
                    <a:pt x="7619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740"/>
                  </a:lnTo>
                  <a:close/>
                </a:path>
                <a:path w="7620" h="455295">
                  <a:moveTo>
                    <a:pt x="7619" y="339090"/>
                  </a:moveTo>
                  <a:lnTo>
                    <a:pt x="0" y="33909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39090"/>
                  </a:lnTo>
                  <a:close/>
                </a:path>
                <a:path w="7620" h="455295">
                  <a:moveTo>
                    <a:pt x="7619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7980"/>
                  </a:lnTo>
                  <a:close/>
                </a:path>
                <a:path w="7620" h="455295">
                  <a:moveTo>
                    <a:pt x="7619" y="351790"/>
                  </a:moveTo>
                  <a:lnTo>
                    <a:pt x="0" y="351790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1790"/>
                  </a:lnTo>
                  <a:close/>
                </a:path>
                <a:path w="7620" h="455295">
                  <a:moveTo>
                    <a:pt x="7619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8140"/>
                  </a:lnTo>
                  <a:close/>
                </a:path>
                <a:path w="7620" h="455295">
                  <a:moveTo>
                    <a:pt x="7619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60680"/>
                  </a:lnTo>
                  <a:close/>
                </a:path>
                <a:path w="7620" h="455295">
                  <a:moveTo>
                    <a:pt x="7619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4490"/>
                  </a:lnTo>
                  <a:close/>
                </a:path>
                <a:path w="7620" h="455295">
                  <a:moveTo>
                    <a:pt x="7619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19" y="370840"/>
                  </a:lnTo>
                  <a:lnTo>
                    <a:pt x="7619" y="367030"/>
                  </a:lnTo>
                  <a:close/>
                </a:path>
                <a:path w="7620" h="455295">
                  <a:moveTo>
                    <a:pt x="7619" y="448437"/>
                  </a:moveTo>
                  <a:lnTo>
                    <a:pt x="0" y="448437"/>
                  </a:lnTo>
                  <a:lnTo>
                    <a:pt x="0" y="452120"/>
                  </a:lnTo>
                  <a:lnTo>
                    <a:pt x="1269" y="452120"/>
                  </a:lnTo>
                  <a:lnTo>
                    <a:pt x="1269" y="453517"/>
                  </a:lnTo>
                  <a:lnTo>
                    <a:pt x="5079" y="453517"/>
                  </a:lnTo>
                  <a:lnTo>
                    <a:pt x="5079" y="454787"/>
                  </a:lnTo>
                  <a:lnTo>
                    <a:pt x="7619" y="454787"/>
                  </a:lnTo>
                  <a:lnTo>
                    <a:pt x="7619" y="448437"/>
                  </a:lnTo>
                  <a:close/>
                </a:path>
                <a:path w="7620" h="455295">
                  <a:moveTo>
                    <a:pt x="7619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19" y="448310"/>
                  </a:lnTo>
                  <a:lnTo>
                    <a:pt x="7619" y="442087"/>
                  </a:lnTo>
                  <a:close/>
                </a:path>
                <a:path w="7620" h="455295">
                  <a:moveTo>
                    <a:pt x="7619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19" y="441960"/>
                  </a:lnTo>
                  <a:lnTo>
                    <a:pt x="7619" y="435737"/>
                  </a:lnTo>
                  <a:close/>
                </a:path>
                <a:path w="7620" h="455295">
                  <a:moveTo>
                    <a:pt x="7619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19" y="435610"/>
                  </a:lnTo>
                  <a:lnTo>
                    <a:pt x="7619" y="429387"/>
                  </a:lnTo>
                  <a:close/>
                </a:path>
                <a:path w="7620" h="455295">
                  <a:moveTo>
                    <a:pt x="7619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19" y="429260"/>
                  </a:lnTo>
                  <a:lnTo>
                    <a:pt x="7619" y="423037"/>
                  </a:lnTo>
                  <a:close/>
                </a:path>
                <a:path w="7620" h="455295">
                  <a:moveTo>
                    <a:pt x="7619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19" y="422910"/>
                  </a:lnTo>
                  <a:lnTo>
                    <a:pt x="7619" y="416687"/>
                  </a:lnTo>
                  <a:close/>
                </a:path>
                <a:path w="7620" h="455295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55295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55295">
                  <a:moveTo>
                    <a:pt x="7619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397637"/>
                  </a:lnTo>
                  <a:close/>
                </a:path>
                <a:path w="7620" h="455295">
                  <a:moveTo>
                    <a:pt x="7619" y="390017"/>
                  </a:moveTo>
                  <a:lnTo>
                    <a:pt x="0" y="390017"/>
                  </a:lnTo>
                  <a:lnTo>
                    <a:pt x="0" y="397510"/>
                  </a:lnTo>
                  <a:lnTo>
                    <a:pt x="7619" y="397510"/>
                  </a:lnTo>
                  <a:lnTo>
                    <a:pt x="7619" y="390017"/>
                  </a:lnTo>
                  <a:close/>
                </a:path>
                <a:path w="7620" h="455295">
                  <a:moveTo>
                    <a:pt x="7619" y="384937"/>
                  </a:moveTo>
                  <a:lnTo>
                    <a:pt x="0" y="384937"/>
                  </a:lnTo>
                  <a:lnTo>
                    <a:pt x="0" y="389890"/>
                  </a:lnTo>
                  <a:lnTo>
                    <a:pt x="7619" y="389890"/>
                  </a:lnTo>
                  <a:lnTo>
                    <a:pt x="7619" y="384937"/>
                  </a:lnTo>
                  <a:close/>
                </a:path>
                <a:path w="7620" h="455295">
                  <a:moveTo>
                    <a:pt x="7619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19" y="384810"/>
                  </a:lnTo>
                  <a:lnTo>
                    <a:pt x="7619" y="378587"/>
                  </a:lnTo>
                  <a:close/>
                </a:path>
                <a:path w="7620" h="455295">
                  <a:moveTo>
                    <a:pt x="7619" y="370967"/>
                  </a:moveTo>
                  <a:lnTo>
                    <a:pt x="0" y="370967"/>
                  </a:lnTo>
                  <a:lnTo>
                    <a:pt x="0" y="378460"/>
                  </a:lnTo>
                  <a:lnTo>
                    <a:pt x="7619" y="378460"/>
                  </a:lnTo>
                  <a:lnTo>
                    <a:pt x="7619" y="370967"/>
                  </a:lnTo>
                  <a:close/>
                </a:path>
              </a:pathLst>
            </a:custGeom>
            <a:solidFill>
              <a:srgbClr val="2D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4019549" y="5671820"/>
              <a:ext cx="7620" cy="449580"/>
            </a:xfrm>
            <a:custGeom>
              <a:avLst/>
              <a:gdLst/>
              <a:ahLst/>
              <a:cxnLst/>
              <a:rect l="l" t="t" r="r" b="b"/>
              <a:pathLst>
                <a:path w="7620" h="449579">
                  <a:moveTo>
                    <a:pt x="7620" y="0"/>
                  </a:moveTo>
                  <a:lnTo>
                    <a:pt x="3810" y="0"/>
                  </a:lnTo>
                  <a:lnTo>
                    <a:pt x="381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4957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49579">
                  <a:moveTo>
                    <a:pt x="7620" y="6350"/>
                  </a:moveTo>
                  <a:lnTo>
                    <a:pt x="0" y="6350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50"/>
                  </a:lnTo>
                  <a:close/>
                </a:path>
                <a:path w="7620" h="4495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4957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4957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49579">
                  <a:moveTo>
                    <a:pt x="7620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50"/>
                  </a:lnTo>
                  <a:close/>
                </a:path>
                <a:path w="7620" h="449579">
                  <a:moveTo>
                    <a:pt x="7620" y="21589"/>
                  </a:moveTo>
                  <a:lnTo>
                    <a:pt x="0" y="2158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1589"/>
                  </a:lnTo>
                  <a:close/>
                </a:path>
                <a:path w="7620" h="449579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49579">
                  <a:moveTo>
                    <a:pt x="762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449579">
                  <a:moveTo>
                    <a:pt x="7620" y="34289"/>
                  </a:moveTo>
                  <a:lnTo>
                    <a:pt x="0" y="3428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34289"/>
                  </a:lnTo>
                  <a:close/>
                </a:path>
                <a:path w="7620" h="44957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49579">
                  <a:moveTo>
                    <a:pt x="7620" y="46989"/>
                  </a:moveTo>
                  <a:lnTo>
                    <a:pt x="0" y="4698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46989"/>
                  </a:lnTo>
                  <a:close/>
                </a:path>
                <a:path w="7620" h="449579">
                  <a:moveTo>
                    <a:pt x="7620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3339"/>
                  </a:lnTo>
                  <a:close/>
                </a:path>
                <a:path w="7620" h="449579">
                  <a:moveTo>
                    <a:pt x="7620" y="57149"/>
                  </a:moveTo>
                  <a:lnTo>
                    <a:pt x="0" y="5714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57149"/>
                  </a:lnTo>
                  <a:close/>
                </a:path>
                <a:path w="7620" h="449579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449579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49579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49579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4957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49579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49579">
                  <a:moveTo>
                    <a:pt x="7620" y="95249"/>
                  </a:moveTo>
                  <a:lnTo>
                    <a:pt x="0" y="9524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5249"/>
                  </a:lnTo>
                  <a:close/>
                </a:path>
                <a:path w="7620" h="449579">
                  <a:moveTo>
                    <a:pt x="7620" y="101599"/>
                  </a:moveTo>
                  <a:lnTo>
                    <a:pt x="0" y="10159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1599"/>
                  </a:lnTo>
                  <a:close/>
                </a:path>
                <a:path w="7620" h="449579">
                  <a:moveTo>
                    <a:pt x="7620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107949"/>
                  </a:lnTo>
                  <a:close/>
                </a:path>
                <a:path w="7620" h="449579">
                  <a:moveTo>
                    <a:pt x="7620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0489"/>
                  </a:lnTo>
                  <a:close/>
                </a:path>
                <a:path w="7620" h="449579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49579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49579">
                  <a:moveTo>
                    <a:pt x="7620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20" y="123189"/>
                  </a:lnTo>
                  <a:lnTo>
                    <a:pt x="7620" y="120649"/>
                  </a:lnTo>
                  <a:close/>
                </a:path>
                <a:path w="7620" h="449579">
                  <a:moveTo>
                    <a:pt x="7620" y="123189"/>
                  </a:moveTo>
                  <a:lnTo>
                    <a:pt x="0" y="123189"/>
                  </a:lnTo>
                  <a:lnTo>
                    <a:pt x="0" y="135889"/>
                  </a:lnTo>
                  <a:lnTo>
                    <a:pt x="7620" y="135889"/>
                  </a:lnTo>
                  <a:lnTo>
                    <a:pt x="7620" y="123189"/>
                  </a:lnTo>
                  <a:close/>
                </a:path>
                <a:path w="7620" h="449579">
                  <a:moveTo>
                    <a:pt x="762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5889"/>
                  </a:lnTo>
                  <a:close/>
                </a:path>
                <a:path w="7620" h="449579">
                  <a:moveTo>
                    <a:pt x="7620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20" y="142239"/>
                  </a:lnTo>
                  <a:lnTo>
                    <a:pt x="7620" y="139699"/>
                  </a:lnTo>
                  <a:close/>
                </a:path>
                <a:path w="7620" h="449579">
                  <a:moveTo>
                    <a:pt x="762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2239"/>
                  </a:lnTo>
                  <a:close/>
                </a:path>
                <a:path w="7620" h="449579">
                  <a:moveTo>
                    <a:pt x="762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20" y="148589"/>
                  </a:lnTo>
                  <a:lnTo>
                    <a:pt x="7620" y="146049"/>
                  </a:lnTo>
                  <a:close/>
                </a:path>
                <a:path w="7620" h="449579">
                  <a:moveTo>
                    <a:pt x="7620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8589"/>
                  </a:lnTo>
                  <a:close/>
                </a:path>
                <a:path w="7620" h="449579">
                  <a:moveTo>
                    <a:pt x="7620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20" y="154939"/>
                  </a:lnTo>
                  <a:lnTo>
                    <a:pt x="7620" y="152399"/>
                  </a:lnTo>
                  <a:close/>
                </a:path>
                <a:path w="7620" h="449579">
                  <a:moveTo>
                    <a:pt x="762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4939"/>
                  </a:lnTo>
                  <a:close/>
                </a:path>
                <a:path w="7620" h="449579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49579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49579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4957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4957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495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495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495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495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495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495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495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4957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4957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49579">
                  <a:moveTo>
                    <a:pt x="7620" y="203199"/>
                  </a:moveTo>
                  <a:lnTo>
                    <a:pt x="0" y="20319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3199"/>
                  </a:lnTo>
                  <a:close/>
                </a:path>
                <a:path w="7620" h="44957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4957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49579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49579">
                  <a:moveTo>
                    <a:pt x="7620" y="222249"/>
                  </a:moveTo>
                  <a:lnTo>
                    <a:pt x="0" y="22224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2249"/>
                  </a:lnTo>
                  <a:close/>
                </a:path>
                <a:path w="7620" h="449579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49579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49579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49579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49579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495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49579">
                  <a:moveTo>
                    <a:pt x="7620" y="250189"/>
                  </a:moveTo>
                  <a:lnTo>
                    <a:pt x="0" y="250189"/>
                  </a:lnTo>
                  <a:lnTo>
                    <a:pt x="0" y="251459"/>
                  </a:lnTo>
                  <a:lnTo>
                    <a:pt x="1270" y="251459"/>
                  </a:lnTo>
                  <a:lnTo>
                    <a:pt x="1270" y="252729"/>
                  </a:lnTo>
                  <a:lnTo>
                    <a:pt x="3810" y="252729"/>
                  </a:lnTo>
                  <a:lnTo>
                    <a:pt x="381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49579">
                  <a:moveTo>
                    <a:pt x="7620" y="253999"/>
                  </a:moveTo>
                  <a:lnTo>
                    <a:pt x="5079" y="253999"/>
                  </a:lnTo>
                  <a:lnTo>
                    <a:pt x="5079" y="255269"/>
                  </a:lnTo>
                  <a:lnTo>
                    <a:pt x="7620" y="255269"/>
                  </a:lnTo>
                  <a:lnTo>
                    <a:pt x="7620" y="253999"/>
                  </a:lnTo>
                  <a:close/>
                </a:path>
                <a:path w="7620" h="449579">
                  <a:moveTo>
                    <a:pt x="7620" y="313689"/>
                  </a:moveTo>
                  <a:lnTo>
                    <a:pt x="0" y="31368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3689"/>
                  </a:lnTo>
                  <a:close/>
                </a:path>
                <a:path w="7620" h="449579">
                  <a:moveTo>
                    <a:pt x="7620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20" y="320039"/>
                  </a:lnTo>
                  <a:lnTo>
                    <a:pt x="7620" y="317499"/>
                  </a:lnTo>
                  <a:close/>
                </a:path>
                <a:path w="7620" h="449579">
                  <a:moveTo>
                    <a:pt x="7620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20039"/>
                  </a:lnTo>
                  <a:close/>
                </a:path>
                <a:path w="7620" h="449579">
                  <a:moveTo>
                    <a:pt x="7620" y="323849"/>
                  </a:moveTo>
                  <a:lnTo>
                    <a:pt x="0" y="32384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3849"/>
                  </a:lnTo>
                  <a:close/>
                </a:path>
                <a:path w="7620" h="449579">
                  <a:moveTo>
                    <a:pt x="7620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0199"/>
                  </a:lnTo>
                  <a:close/>
                </a:path>
                <a:path w="7620" h="449579">
                  <a:moveTo>
                    <a:pt x="7620" y="336549"/>
                  </a:moveTo>
                  <a:lnTo>
                    <a:pt x="0" y="336549"/>
                  </a:lnTo>
                  <a:lnTo>
                    <a:pt x="0" y="345439"/>
                  </a:lnTo>
                  <a:lnTo>
                    <a:pt x="7620" y="345439"/>
                  </a:lnTo>
                  <a:lnTo>
                    <a:pt x="7620" y="336549"/>
                  </a:lnTo>
                  <a:close/>
                </a:path>
                <a:path w="7620" h="449579">
                  <a:moveTo>
                    <a:pt x="7620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5439"/>
                  </a:lnTo>
                  <a:close/>
                </a:path>
                <a:path w="7620" h="449579">
                  <a:moveTo>
                    <a:pt x="7620" y="349249"/>
                  </a:moveTo>
                  <a:lnTo>
                    <a:pt x="0" y="34924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49249"/>
                  </a:lnTo>
                  <a:close/>
                </a:path>
                <a:path w="7620" h="449579">
                  <a:moveTo>
                    <a:pt x="7620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20" y="358139"/>
                  </a:lnTo>
                  <a:lnTo>
                    <a:pt x="7620" y="355599"/>
                  </a:lnTo>
                  <a:close/>
                </a:path>
                <a:path w="7620" h="449579">
                  <a:moveTo>
                    <a:pt x="7620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8139"/>
                  </a:lnTo>
                  <a:close/>
                </a:path>
                <a:path w="7620" h="449579">
                  <a:moveTo>
                    <a:pt x="762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7620" y="364489"/>
                  </a:lnTo>
                  <a:lnTo>
                    <a:pt x="7620" y="361949"/>
                  </a:lnTo>
                  <a:close/>
                </a:path>
                <a:path w="7620" h="449579">
                  <a:moveTo>
                    <a:pt x="762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4489"/>
                  </a:lnTo>
                  <a:close/>
                </a:path>
                <a:path w="7620" h="449579">
                  <a:moveTo>
                    <a:pt x="7620" y="445896"/>
                  </a:moveTo>
                  <a:lnTo>
                    <a:pt x="0" y="445896"/>
                  </a:lnTo>
                  <a:lnTo>
                    <a:pt x="0" y="448309"/>
                  </a:lnTo>
                  <a:lnTo>
                    <a:pt x="5079" y="448309"/>
                  </a:lnTo>
                  <a:lnTo>
                    <a:pt x="5079" y="449579"/>
                  </a:lnTo>
                  <a:lnTo>
                    <a:pt x="7620" y="449579"/>
                  </a:lnTo>
                  <a:lnTo>
                    <a:pt x="7620" y="445896"/>
                  </a:lnTo>
                  <a:close/>
                </a:path>
                <a:path w="7620" h="44957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4957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495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495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495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495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49579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49579">
                  <a:moveTo>
                    <a:pt x="7620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5096"/>
                  </a:lnTo>
                  <a:close/>
                </a:path>
                <a:path w="7620" h="449579">
                  <a:moveTo>
                    <a:pt x="7620" y="387476"/>
                  </a:moveTo>
                  <a:lnTo>
                    <a:pt x="0" y="38747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7476"/>
                  </a:lnTo>
                  <a:close/>
                </a:path>
                <a:path w="7620" h="449579">
                  <a:moveTo>
                    <a:pt x="7620" y="382396"/>
                  </a:moveTo>
                  <a:lnTo>
                    <a:pt x="0" y="382396"/>
                  </a:lnTo>
                  <a:lnTo>
                    <a:pt x="0" y="387349"/>
                  </a:lnTo>
                  <a:lnTo>
                    <a:pt x="7620" y="387349"/>
                  </a:lnTo>
                  <a:lnTo>
                    <a:pt x="7620" y="382396"/>
                  </a:lnTo>
                  <a:close/>
                </a:path>
                <a:path w="7620" h="449579">
                  <a:moveTo>
                    <a:pt x="7620" y="376046"/>
                  </a:moveTo>
                  <a:lnTo>
                    <a:pt x="0" y="37604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6046"/>
                  </a:lnTo>
                  <a:close/>
                </a:path>
                <a:path w="7620" h="449579">
                  <a:moveTo>
                    <a:pt x="7620" y="368426"/>
                  </a:moveTo>
                  <a:lnTo>
                    <a:pt x="0" y="368426"/>
                  </a:lnTo>
                  <a:lnTo>
                    <a:pt x="0" y="375919"/>
                  </a:lnTo>
                  <a:lnTo>
                    <a:pt x="7620" y="375919"/>
                  </a:lnTo>
                  <a:lnTo>
                    <a:pt x="7620" y="368426"/>
                  </a:lnTo>
                  <a:close/>
                </a:path>
              </a:pathLst>
            </a:custGeom>
            <a:solidFill>
              <a:srgbClr val="29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4011929" y="5675630"/>
              <a:ext cx="7620" cy="443230"/>
            </a:xfrm>
            <a:custGeom>
              <a:avLst/>
              <a:gdLst/>
              <a:ahLst/>
              <a:cxnLst/>
              <a:rect l="l" t="t" r="r" b="b"/>
              <a:pathLst>
                <a:path w="7620" h="443229">
                  <a:moveTo>
                    <a:pt x="7620" y="0"/>
                  </a:moveTo>
                  <a:lnTo>
                    <a:pt x="5080" y="0"/>
                  </a:lnTo>
                  <a:lnTo>
                    <a:pt x="5080" y="1270"/>
                  </a:lnTo>
                  <a:lnTo>
                    <a:pt x="3810" y="1270"/>
                  </a:lnTo>
                  <a:lnTo>
                    <a:pt x="381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7620" h="443229">
                  <a:moveTo>
                    <a:pt x="7620" y="2540"/>
                  </a:moveTo>
                  <a:lnTo>
                    <a:pt x="1270" y="2540"/>
                  </a:lnTo>
                  <a:lnTo>
                    <a:pt x="1270" y="381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close/>
                </a:path>
                <a:path w="7620" h="443229">
                  <a:moveTo>
                    <a:pt x="762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443229">
                  <a:moveTo>
                    <a:pt x="762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443229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43229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43229">
                  <a:moveTo>
                    <a:pt x="7620" y="17780"/>
                  </a:moveTo>
                  <a:lnTo>
                    <a:pt x="0" y="1778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17780"/>
                  </a:lnTo>
                  <a:close/>
                </a:path>
                <a:path w="7620" h="443229">
                  <a:moveTo>
                    <a:pt x="7620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20" y="27940"/>
                  </a:lnTo>
                  <a:lnTo>
                    <a:pt x="7620" y="24130"/>
                  </a:lnTo>
                  <a:close/>
                </a:path>
                <a:path w="7620" h="443229">
                  <a:moveTo>
                    <a:pt x="7620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7940"/>
                  </a:lnTo>
                  <a:close/>
                </a:path>
                <a:path w="7620" h="443229">
                  <a:moveTo>
                    <a:pt x="7620" y="30480"/>
                  </a:moveTo>
                  <a:lnTo>
                    <a:pt x="0" y="3048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0480"/>
                  </a:lnTo>
                  <a:close/>
                </a:path>
                <a:path w="7620" h="443229">
                  <a:moveTo>
                    <a:pt x="762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40640"/>
                  </a:lnTo>
                  <a:close/>
                </a:path>
                <a:path w="7620" h="443229">
                  <a:moveTo>
                    <a:pt x="7620" y="43180"/>
                  </a:moveTo>
                  <a:lnTo>
                    <a:pt x="0" y="4318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3180"/>
                  </a:lnTo>
                  <a:close/>
                </a:path>
                <a:path w="7620" h="443229">
                  <a:moveTo>
                    <a:pt x="7620" y="49530"/>
                  </a:moveTo>
                  <a:lnTo>
                    <a:pt x="0" y="49530"/>
                  </a:lnTo>
                  <a:lnTo>
                    <a:pt x="0" y="53340"/>
                  </a:lnTo>
                  <a:lnTo>
                    <a:pt x="7620" y="53340"/>
                  </a:lnTo>
                  <a:lnTo>
                    <a:pt x="7620" y="49530"/>
                  </a:lnTo>
                  <a:close/>
                </a:path>
                <a:path w="7620" h="443229">
                  <a:moveTo>
                    <a:pt x="7620" y="53340"/>
                  </a:moveTo>
                  <a:lnTo>
                    <a:pt x="0" y="53340"/>
                  </a:lnTo>
                  <a:lnTo>
                    <a:pt x="0" y="72390"/>
                  </a:lnTo>
                  <a:lnTo>
                    <a:pt x="7620" y="72390"/>
                  </a:lnTo>
                  <a:lnTo>
                    <a:pt x="7620" y="53340"/>
                  </a:lnTo>
                  <a:close/>
                </a:path>
                <a:path w="7620" h="443229">
                  <a:moveTo>
                    <a:pt x="7620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72390"/>
                  </a:lnTo>
                  <a:close/>
                </a:path>
                <a:path w="7620" h="443229">
                  <a:moveTo>
                    <a:pt x="7620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7620" y="78740"/>
                  </a:lnTo>
                  <a:lnTo>
                    <a:pt x="7620" y="74930"/>
                  </a:lnTo>
                  <a:close/>
                </a:path>
                <a:path w="7620" h="443229">
                  <a:moveTo>
                    <a:pt x="7620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8740"/>
                  </a:lnTo>
                  <a:close/>
                </a:path>
                <a:path w="7620" h="443229">
                  <a:moveTo>
                    <a:pt x="762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81280"/>
                  </a:lnTo>
                  <a:close/>
                </a:path>
                <a:path w="7620" h="443229">
                  <a:moveTo>
                    <a:pt x="762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5090"/>
                  </a:lnTo>
                  <a:close/>
                </a:path>
                <a:path w="7620" h="443229">
                  <a:moveTo>
                    <a:pt x="762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7630"/>
                  </a:lnTo>
                  <a:close/>
                </a:path>
                <a:path w="7620" h="443229">
                  <a:moveTo>
                    <a:pt x="7620" y="91440"/>
                  </a:moveTo>
                  <a:lnTo>
                    <a:pt x="0" y="9144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1440"/>
                  </a:lnTo>
                  <a:close/>
                </a:path>
                <a:path w="7620" h="443229">
                  <a:moveTo>
                    <a:pt x="7620" y="97790"/>
                  </a:moveTo>
                  <a:lnTo>
                    <a:pt x="0" y="97790"/>
                  </a:lnTo>
                  <a:lnTo>
                    <a:pt x="0" y="104140"/>
                  </a:lnTo>
                  <a:lnTo>
                    <a:pt x="7620" y="104140"/>
                  </a:lnTo>
                  <a:lnTo>
                    <a:pt x="7620" y="97790"/>
                  </a:lnTo>
                  <a:close/>
                </a:path>
                <a:path w="7620" h="443229">
                  <a:moveTo>
                    <a:pt x="762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4140"/>
                  </a:lnTo>
                  <a:close/>
                </a:path>
                <a:path w="7620" h="443229">
                  <a:moveTo>
                    <a:pt x="7620" y="106680"/>
                  </a:moveTo>
                  <a:lnTo>
                    <a:pt x="0" y="106680"/>
                  </a:lnTo>
                  <a:lnTo>
                    <a:pt x="0" y="110490"/>
                  </a:lnTo>
                  <a:lnTo>
                    <a:pt x="7620" y="110490"/>
                  </a:lnTo>
                  <a:lnTo>
                    <a:pt x="7620" y="106680"/>
                  </a:lnTo>
                  <a:close/>
                </a:path>
                <a:path w="7620" h="443229">
                  <a:moveTo>
                    <a:pt x="7620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10490"/>
                  </a:lnTo>
                  <a:close/>
                </a:path>
                <a:path w="7620" h="443229">
                  <a:moveTo>
                    <a:pt x="7620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7620" y="116840"/>
                  </a:lnTo>
                  <a:lnTo>
                    <a:pt x="7620" y="113030"/>
                  </a:lnTo>
                  <a:close/>
                </a:path>
                <a:path w="7620" h="443229">
                  <a:moveTo>
                    <a:pt x="762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6840"/>
                  </a:lnTo>
                  <a:close/>
                </a:path>
                <a:path w="7620" h="443229">
                  <a:moveTo>
                    <a:pt x="7620" y="119380"/>
                  </a:moveTo>
                  <a:lnTo>
                    <a:pt x="0" y="11938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19380"/>
                  </a:lnTo>
                  <a:close/>
                </a:path>
                <a:path w="7620" h="443229">
                  <a:moveTo>
                    <a:pt x="7620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7620" y="135890"/>
                  </a:lnTo>
                  <a:lnTo>
                    <a:pt x="7620" y="132080"/>
                  </a:lnTo>
                  <a:close/>
                </a:path>
                <a:path w="7620" h="443229">
                  <a:moveTo>
                    <a:pt x="7620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5890"/>
                  </a:lnTo>
                  <a:close/>
                </a:path>
                <a:path w="7620" h="443229">
                  <a:moveTo>
                    <a:pt x="7620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20" y="142240"/>
                  </a:lnTo>
                  <a:lnTo>
                    <a:pt x="7620" y="138430"/>
                  </a:lnTo>
                  <a:close/>
                </a:path>
                <a:path w="7620" h="443229">
                  <a:moveTo>
                    <a:pt x="7620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2240"/>
                  </a:lnTo>
                  <a:close/>
                </a:path>
                <a:path w="7620" h="443229">
                  <a:moveTo>
                    <a:pt x="762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20" y="148590"/>
                  </a:lnTo>
                  <a:lnTo>
                    <a:pt x="7620" y="144780"/>
                  </a:lnTo>
                  <a:close/>
                </a:path>
                <a:path w="7620" h="443229">
                  <a:moveTo>
                    <a:pt x="7620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8590"/>
                  </a:lnTo>
                  <a:close/>
                </a:path>
                <a:path w="7620" h="443229">
                  <a:moveTo>
                    <a:pt x="7620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7620" y="154940"/>
                  </a:lnTo>
                  <a:lnTo>
                    <a:pt x="7620" y="151130"/>
                  </a:lnTo>
                  <a:close/>
                </a:path>
                <a:path w="7620" h="443229">
                  <a:moveTo>
                    <a:pt x="7620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4940"/>
                  </a:lnTo>
                  <a:close/>
                </a:path>
                <a:path w="7620" h="443229">
                  <a:moveTo>
                    <a:pt x="762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20" y="161290"/>
                  </a:lnTo>
                  <a:lnTo>
                    <a:pt x="7620" y="157480"/>
                  </a:lnTo>
                  <a:close/>
                </a:path>
                <a:path w="7620" h="443229">
                  <a:moveTo>
                    <a:pt x="762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1290"/>
                  </a:lnTo>
                  <a:close/>
                </a:path>
                <a:path w="7620" h="443229">
                  <a:moveTo>
                    <a:pt x="762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20" y="167640"/>
                  </a:lnTo>
                  <a:lnTo>
                    <a:pt x="7620" y="163830"/>
                  </a:lnTo>
                  <a:close/>
                </a:path>
                <a:path w="7620" h="443229">
                  <a:moveTo>
                    <a:pt x="762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7640"/>
                  </a:lnTo>
                  <a:close/>
                </a:path>
                <a:path w="7620" h="443229">
                  <a:moveTo>
                    <a:pt x="762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20" y="173990"/>
                  </a:lnTo>
                  <a:lnTo>
                    <a:pt x="7620" y="170180"/>
                  </a:lnTo>
                  <a:close/>
                </a:path>
                <a:path w="7620" h="443229">
                  <a:moveTo>
                    <a:pt x="762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close/>
                </a:path>
                <a:path w="7620" h="443229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443229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443229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443229">
                  <a:moveTo>
                    <a:pt x="762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6690"/>
                  </a:lnTo>
                  <a:close/>
                </a:path>
                <a:path w="7620" h="443229">
                  <a:moveTo>
                    <a:pt x="762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9230"/>
                  </a:lnTo>
                  <a:close/>
                </a:path>
                <a:path w="7620" h="443229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443229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443229">
                  <a:moveTo>
                    <a:pt x="7620" y="199390"/>
                  </a:moveTo>
                  <a:lnTo>
                    <a:pt x="0" y="19939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199390"/>
                  </a:lnTo>
                  <a:close/>
                </a:path>
                <a:path w="7620" h="443229">
                  <a:moveTo>
                    <a:pt x="762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5740"/>
                  </a:lnTo>
                  <a:close/>
                </a:path>
                <a:path w="7620" h="443229">
                  <a:moveTo>
                    <a:pt x="762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8280"/>
                  </a:lnTo>
                  <a:close/>
                </a:path>
                <a:path w="7620" h="443229">
                  <a:moveTo>
                    <a:pt x="7620" y="212090"/>
                  </a:moveTo>
                  <a:lnTo>
                    <a:pt x="0" y="21209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2090"/>
                  </a:lnTo>
                  <a:close/>
                </a:path>
                <a:path w="7620" h="443229">
                  <a:moveTo>
                    <a:pt x="7620" y="218440"/>
                  </a:moveTo>
                  <a:lnTo>
                    <a:pt x="0" y="21844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18440"/>
                  </a:lnTo>
                  <a:close/>
                </a:path>
                <a:path w="7620" h="443229">
                  <a:moveTo>
                    <a:pt x="7620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27330"/>
                  </a:lnTo>
                  <a:close/>
                </a:path>
                <a:path w="7620" h="443229">
                  <a:moveTo>
                    <a:pt x="762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31140"/>
                  </a:lnTo>
                  <a:close/>
                </a:path>
                <a:path w="7620" h="443229">
                  <a:moveTo>
                    <a:pt x="762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3680"/>
                  </a:lnTo>
                  <a:close/>
                </a:path>
                <a:path w="7620" h="443229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443229">
                  <a:moveTo>
                    <a:pt x="762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20" y="243840"/>
                  </a:lnTo>
                  <a:lnTo>
                    <a:pt x="7620" y="240030"/>
                  </a:lnTo>
                  <a:close/>
                </a:path>
                <a:path w="7620" h="443229">
                  <a:moveTo>
                    <a:pt x="7620" y="243840"/>
                  </a:moveTo>
                  <a:lnTo>
                    <a:pt x="1270" y="243840"/>
                  </a:lnTo>
                  <a:lnTo>
                    <a:pt x="1270" y="245110"/>
                  </a:lnTo>
                  <a:lnTo>
                    <a:pt x="3810" y="245110"/>
                  </a:lnTo>
                  <a:lnTo>
                    <a:pt x="3810" y="246380"/>
                  </a:lnTo>
                  <a:lnTo>
                    <a:pt x="7620" y="246380"/>
                  </a:lnTo>
                  <a:lnTo>
                    <a:pt x="7620" y="243840"/>
                  </a:lnTo>
                  <a:close/>
                </a:path>
                <a:path w="7620" h="443229">
                  <a:moveTo>
                    <a:pt x="7620" y="246380"/>
                  </a:moveTo>
                  <a:lnTo>
                    <a:pt x="5080" y="246380"/>
                  </a:lnTo>
                  <a:lnTo>
                    <a:pt x="5080" y="247650"/>
                  </a:lnTo>
                  <a:lnTo>
                    <a:pt x="7620" y="247650"/>
                  </a:lnTo>
                  <a:lnTo>
                    <a:pt x="7620" y="246380"/>
                  </a:lnTo>
                  <a:close/>
                </a:path>
                <a:path w="7620" h="443229">
                  <a:moveTo>
                    <a:pt x="7620" y="309880"/>
                  </a:moveTo>
                  <a:lnTo>
                    <a:pt x="6350" y="309880"/>
                  </a:lnTo>
                  <a:lnTo>
                    <a:pt x="6350" y="311150"/>
                  </a:lnTo>
                  <a:lnTo>
                    <a:pt x="0" y="311150"/>
                  </a:lnTo>
                  <a:lnTo>
                    <a:pt x="0" y="313690"/>
                  </a:lnTo>
                  <a:lnTo>
                    <a:pt x="7620" y="313690"/>
                  </a:lnTo>
                  <a:lnTo>
                    <a:pt x="7620" y="309880"/>
                  </a:lnTo>
                  <a:close/>
                </a:path>
                <a:path w="7620" h="443229">
                  <a:moveTo>
                    <a:pt x="7620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13690"/>
                  </a:lnTo>
                  <a:close/>
                </a:path>
                <a:path w="7620" h="443229">
                  <a:moveTo>
                    <a:pt x="7620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6230"/>
                  </a:lnTo>
                  <a:close/>
                </a:path>
                <a:path w="7620" h="443229">
                  <a:moveTo>
                    <a:pt x="7620" y="320040"/>
                  </a:moveTo>
                  <a:lnTo>
                    <a:pt x="0" y="320040"/>
                  </a:lnTo>
                  <a:lnTo>
                    <a:pt x="0" y="326390"/>
                  </a:lnTo>
                  <a:lnTo>
                    <a:pt x="7620" y="326390"/>
                  </a:lnTo>
                  <a:lnTo>
                    <a:pt x="7620" y="320040"/>
                  </a:lnTo>
                  <a:close/>
                </a:path>
                <a:path w="7620" h="443229">
                  <a:moveTo>
                    <a:pt x="7620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7620" y="332740"/>
                  </a:lnTo>
                  <a:lnTo>
                    <a:pt x="7620" y="326390"/>
                  </a:lnTo>
                  <a:close/>
                </a:path>
                <a:path w="7620" h="443229">
                  <a:moveTo>
                    <a:pt x="7620" y="332740"/>
                  </a:moveTo>
                  <a:lnTo>
                    <a:pt x="0" y="33274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2740"/>
                  </a:lnTo>
                  <a:close/>
                </a:path>
                <a:path w="7620" h="443229">
                  <a:moveTo>
                    <a:pt x="7620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41630"/>
                  </a:lnTo>
                  <a:close/>
                </a:path>
                <a:path w="7620" h="443229">
                  <a:moveTo>
                    <a:pt x="7620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5440"/>
                  </a:lnTo>
                  <a:close/>
                </a:path>
                <a:path w="7620" h="443229">
                  <a:moveTo>
                    <a:pt x="762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1790"/>
                  </a:lnTo>
                  <a:close/>
                </a:path>
                <a:path w="7620" h="443229">
                  <a:moveTo>
                    <a:pt x="762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4330"/>
                  </a:lnTo>
                  <a:close/>
                </a:path>
                <a:path w="7620" h="443229">
                  <a:moveTo>
                    <a:pt x="762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8140"/>
                  </a:lnTo>
                  <a:close/>
                </a:path>
                <a:path w="7620" h="443229">
                  <a:moveTo>
                    <a:pt x="7620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60680"/>
                  </a:lnTo>
                  <a:close/>
                </a:path>
                <a:path w="7620" h="443229">
                  <a:moveTo>
                    <a:pt x="7620" y="442087"/>
                  </a:moveTo>
                  <a:lnTo>
                    <a:pt x="6350" y="442087"/>
                  </a:lnTo>
                  <a:lnTo>
                    <a:pt x="6350" y="443230"/>
                  </a:lnTo>
                  <a:lnTo>
                    <a:pt x="7620" y="443230"/>
                  </a:lnTo>
                  <a:lnTo>
                    <a:pt x="7620" y="442087"/>
                  </a:lnTo>
                  <a:close/>
                </a:path>
                <a:path w="7620" h="443229">
                  <a:moveTo>
                    <a:pt x="7620" y="435737"/>
                  </a:moveTo>
                  <a:lnTo>
                    <a:pt x="0" y="435737"/>
                  </a:lnTo>
                  <a:lnTo>
                    <a:pt x="0" y="439420"/>
                  </a:lnTo>
                  <a:lnTo>
                    <a:pt x="1270" y="439420"/>
                  </a:lnTo>
                  <a:lnTo>
                    <a:pt x="1270" y="440817"/>
                  </a:lnTo>
                  <a:lnTo>
                    <a:pt x="3810" y="440817"/>
                  </a:lnTo>
                  <a:lnTo>
                    <a:pt x="3810" y="442087"/>
                  </a:lnTo>
                  <a:lnTo>
                    <a:pt x="6350" y="442087"/>
                  </a:lnTo>
                  <a:lnTo>
                    <a:pt x="7620" y="441960"/>
                  </a:lnTo>
                  <a:lnTo>
                    <a:pt x="7620" y="435737"/>
                  </a:lnTo>
                  <a:close/>
                </a:path>
                <a:path w="7620" h="443229">
                  <a:moveTo>
                    <a:pt x="7620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20" y="435610"/>
                  </a:lnTo>
                  <a:lnTo>
                    <a:pt x="7620" y="429387"/>
                  </a:lnTo>
                  <a:close/>
                </a:path>
                <a:path w="7620" h="443229">
                  <a:moveTo>
                    <a:pt x="7620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20" y="429260"/>
                  </a:lnTo>
                  <a:lnTo>
                    <a:pt x="7620" y="423037"/>
                  </a:lnTo>
                  <a:close/>
                </a:path>
                <a:path w="7620" h="443229">
                  <a:moveTo>
                    <a:pt x="762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20" y="422910"/>
                  </a:lnTo>
                  <a:lnTo>
                    <a:pt x="7620" y="416687"/>
                  </a:lnTo>
                  <a:close/>
                </a:path>
                <a:path w="7620" h="443229">
                  <a:moveTo>
                    <a:pt x="762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20" y="416560"/>
                  </a:lnTo>
                  <a:lnTo>
                    <a:pt x="7620" y="410337"/>
                  </a:lnTo>
                  <a:close/>
                </a:path>
                <a:path w="7620" h="443229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20" y="410210"/>
                  </a:lnTo>
                  <a:lnTo>
                    <a:pt x="7620" y="403987"/>
                  </a:lnTo>
                  <a:close/>
                </a:path>
                <a:path w="7620" h="443229">
                  <a:moveTo>
                    <a:pt x="762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397637"/>
                  </a:lnTo>
                  <a:close/>
                </a:path>
                <a:path w="7620" h="443229">
                  <a:moveTo>
                    <a:pt x="7620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7620" y="397510"/>
                  </a:lnTo>
                  <a:lnTo>
                    <a:pt x="7620" y="391287"/>
                  </a:lnTo>
                  <a:close/>
                </a:path>
                <a:path w="7620" h="443229">
                  <a:moveTo>
                    <a:pt x="7620" y="383667"/>
                  </a:moveTo>
                  <a:lnTo>
                    <a:pt x="0" y="383667"/>
                  </a:lnTo>
                  <a:lnTo>
                    <a:pt x="0" y="391160"/>
                  </a:lnTo>
                  <a:lnTo>
                    <a:pt x="7620" y="391160"/>
                  </a:lnTo>
                  <a:lnTo>
                    <a:pt x="7620" y="383667"/>
                  </a:lnTo>
                  <a:close/>
                </a:path>
                <a:path w="7620" h="443229">
                  <a:moveTo>
                    <a:pt x="7620" y="378587"/>
                  </a:moveTo>
                  <a:lnTo>
                    <a:pt x="0" y="378587"/>
                  </a:lnTo>
                  <a:lnTo>
                    <a:pt x="0" y="383540"/>
                  </a:lnTo>
                  <a:lnTo>
                    <a:pt x="7620" y="383540"/>
                  </a:lnTo>
                  <a:lnTo>
                    <a:pt x="7620" y="378587"/>
                  </a:lnTo>
                  <a:close/>
                </a:path>
                <a:path w="7620" h="443229">
                  <a:moveTo>
                    <a:pt x="7620" y="372237"/>
                  </a:moveTo>
                  <a:lnTo>
                    <a:pt x="0" y="372237"/>
                  </a:lnTo>
                  <a:lnTo>
                    <a:pt x="0" y="378460"/>
                  </a:lnTo>
                  <a:lnTo>
                    <a:pt x="7620" y="378460"/>
                  </a:lnTo>
                  <a:lnTo>
                    <a:pt x="7620" y="372237"/>
                  </a:lnTo>
                  <a:close/>
                </a:path>
                <a:path w="7620" h="443229">
                  <a:moveTo>
                    <a:pt x="7620" y="364617"/>
                  </a:moveTo>
                  <a:lnTo>
                    <a:pt x="0" y="364617"/>
                  </a:lnTo>
                  <a:lnTo>
                    <a:pt x="0" y="372110"/>
                  </a:lnTo>
                  <a:lnTo>
                    <a:pt x="7620" y="372110"/>
                  </a:lnTo>
                  <a:lnTo>
                    <a:pt x="7620" y="364617"/>
                  </a:lnTo>
                  <a:close/>
                </a:path>
              </a:pathLst>
            </a:custGeom>
            <a:solidFill>
              <a:srgbClr val="26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4004309" y="5680710"/>
              <a:ext cx="7620" cy="434340"/>
            </a:xfrm>
            <a:custGeom>
              <a:avLst/>
              <a:gdLst/>
              <a:ahLst/>
              <a:cxnLst/>
              <a:rect l="l" t="t" r="r" b="b"/>
              <a:pathLst>
                <a:path w="7620" h="434339">
                  <a:moveTo>
                    <a:pt x="7619" y="0"/>
                  </a:moveTo>
                  <a:lnTo>
                    <a:pt x="5079" y="0"/>
                  </a:lnTo>
                  <a:lnTo>
                    <a:pt x="5079" y="1269"/>
                  </a:lnTo>
                  <a:lnTo>
                    <a:pt x="2539" y="1269"/>
                  </a:lnTo>
                  <a:lnTo>
                    <a:pt x="2539" y="2539"/>
                  </a:lnTo>
                  <a:lnTo>
                    <a:pt x="1269" y="2539"/>
                  </a:lnTo>
                  <a:lnTo>
                    <a:pt x="1269" y="3809"/>
                  </a:lnTo>
                  <a:lnTo>
                    <a:pt x="7619" y="3809"/>
                  </a:lnTo>
                  <a:lnTo>
                    <a:pt x="7619" y="0"/>
                  </a:lnTo>
                  <a:close/>
                </a:path>
                <a:path w="7620" h="434339">
                  <a:moveTo>
                    <a:pt x="7619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3809"/>
                  </a:lnTo>
                  <a:close/>
                </a:path>
                <a:path w="7620" h="434339">
                  <a:moveTo>
                    <a:pt x="761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6350"/>
                  </a:lnTo>
                  <a:close/>
                </a:path>
                <a:path w="7620" h="434339">
                  <a:moveTo>
                    <a:pt x="7619" y="10160"/>
                  </a:moveTo>
                  <a:lnTo>
                    <a:pt x="0" y="10160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10160"/>
                  </a:lnTo>
                  <a:close/>
                </a:path>
                <a:path w="7620" h="434339">
                  <a:moveTo>
                    <a:pt x="7619" y="12700"/>
                  </a:moveTo>
                  <a:lnTo>
                    <a:pt x="0" y="12700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2700"/>
                  </a:lnTo>
                  <a:close/>
                </a:path>
                <a:path w="7620" h="434339">
                  <a:moveTo>
                    <a:pt x="761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9050"/>
                  </a:lnTo>
                  <a:close/>
                </a:path>
                <a:path w="7620" h="434339">
                  <a:moveTo>
                    <a:pt x="7619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2859"/>
                  </a:lnTo>
                  <a:close/>
                </a:path>
                <a:path w="7620" h="434339">
                  <a:moveTo>
                    <a:pt x="7619" y="25400"/>
                  </a:moveTo>
                  <a:lnTo>
                    <a:pt x="0" y="25400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25400"/>
                  </a:lnTo>
                  <a:close/>
                </a:path>
                <a:path w="7620" h="434339">
                  <a:moveTo>
                    <a:pt x="7619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5559"/>
                  </a:lnTo>
                  <a:close/>
                </a:path>
                <a:path w="7620" h="434339">
                  <a:moveTo>
                    <a:pt x="7619" y="38100"/>
                  </a:moveTo>
                  <a:lnTo>
                    <a:pt x="0" y="38100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38100"/>
                  </a:lnTo>
                  <a:close/>
                </a:path>
                <a:path w="7620" h="434339">
                  <a:moveTo>
                    <a:pt x="7619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4450"/>
                  </a:lnTo>
                  <a:close/>
                </a:path>
                <a:path w="7620" h="434339">
                  <a:moveTo>
                    <a:pt x="7619" y="48259"/>
                  </a:moveTo>
                  <a:lnTo>
                    <a:pt x="0" y="48259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48259"/>
                  </a:lnTo>
                  <a:close/>
                </a:path>
                <a:path w="7620" h="434339">
                  <a:moveTo>
                    <a:pt x="7619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7309"/>
                  </a:lnTo>
                  <a:close/>
                </a:path>
                <a:path w="7620" h="434339">
                  <a:moveTo>
                    <a:pt x="7619" y="69850"/>
                  </a:moveTo>
                  <a:lnTo>
                    <a:pt x="0" y="69850"/>
                  </a:lnTo>
                  <a:lnTo>
                    <a:pt x="0" y="73659"/>
                  </a:lnTo>
                  <a:lnTo>
                    <a:pt x="7619" y="73659"/>
                  </a:lnTo>
                  <a:lnTo>
                    <a:pt x="7619" y="69850"/>
                  </a:lnTo>
                  <a:close/>
                </a:path>
                <a:path w="7620" h="434339">
                  <a:moveTo>
                    <a:pt x="7619" y="73659"/>
                  </a:moveTo>
                  <a:lnTo>
                    <a:pt x="0" y="73659"/>
                  </a:lnTo>
                  <a:lnTo>
                    <a:pt x="0" y="76199"/>
                  </a:lnTo>
                  <a:lnTo>
                    <a:pt x="7619" y="76199"/>
                  </a:lnTo>
                  <a:lnTo>
                    <a:pt x="7619" y="73659"/>
                  </a:lnTo>
                  <a:close/>
                </a:path>
                <a:path w="7620" h="434339">
                  <a:moveTo>
                    <a:pt x="7619" y="76200"/>
                  </a:moveTo>
                  <a:lnTo>
                    <a:pt x="0" y="76200"/>
                  </a:lnTo>
                  <a:lnTo>
                    <a:pt x="0" y="80009"/>
                  </a:lnTo>
                  <a:lnTo>
                    <a:pt x="7619" y="80009"/>
                  </a:lnTo>
                  <a:lnTo>
                    <a:pt x="7619" y="76200"/>
                  </a:lnTo>
                  <a:close/>
                </a:path>
                <a:path w="7620" h="434339">
                  <a:moveTo>
                    <a:pt x="7619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80009"/>
                  </a:lnTo>
                  <a:close/>
                </a:path>
                <a:path w="7620" h="434339">
                  <a:moveTo>
                    <a:pt x="7619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19" y="86359"/>
                  </a:lnTo>
                  <a:lnTo>
                    <a:pt x="7619" y="82550"/>
                  </a:lnTo>
                  <a:close/>
                </a:path>
                <a:path w="7620" h="434339">
                  <a:moveTo>
                    <a:pt x="7619" y="86359"/>
                  </a:moveTo>
                  <a:lnTo>
                    <a:pt x="0" y="86359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86359"/>
                  </a:lnTo>
                  <a:close/>
                </a:path>
                <a:path w="7620" h="434339">
                  <a:moveTo>
                    <a:pt x="7619" y="92709"/>
                  </a:moveTo>
                  <a:lnTo>
                    <a:pt x="0" y="92709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2709"/>
                  </a:lnTo>
                  <a:close/>
                </a:path>
                <a:path w="7620" h="434339">
                  <a:moveTo>
                    <a:pt x="7619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9059"/>
                  </a:lnTo>
                  <a:close/>
                </a:path>
                <a:path w="7620" h="434339">
                  <a:moveTo>
                    <a:pt x="7619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101600"/>
                  </a:lnTo>
                  <a:close/>
                </a:path>
                <a:path w="7620" h="434339">
                  <a:moveTo>
                    <a:pt x="7619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7619" y="107949"/>
                  </a:lnTo>
                  <a:lnTo>
                    <a:pt x="7619" y="105409"/>
                  </a:lnTo>
                  <a:close/>
                </a:path>
                <a:path w="7620" h="434339">
                  <a:moveTo>
                    <a:pt x="7619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7619" y="111759"/>
                  </a:lnTo>
                  <a:lnTo>
                    <a:pt x="7619" y="107950"/>
                  </a:lnTo>
                  <a:close/>
                </a:path>
                <a:path w="7620" h="434339">
                  <a:moveTo>
                    <a:pt x="7619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11759"/>
                  </a:lnTo>
                  <a:close/>
                </a:path>
                <a:path w="7620" h="434339">
                  <a:moveTo>
                    <a:pt x="7619" y="114300"/>
                  </a:moveTo>
                  <a:lnTo>
                    <a:pt x="0" y="114300"/>
                  </a:lnTo>
                  <a:lnTo>
                    <a:pt x="0" y="126999"/>
                  </a:lnTo>
                  <a:lnTo>
                    <a:pt x="7619" y="126999"/>
                  </a:lnTo>
                  <a:lnTo>
                    <a:pt x="7619" y="114300"/>
                  </a:lnTo>
                  <a:close/>
                </a:path>
                <a:path w="7620" h="434339">
                  <a:moveTo>
                    <a:pt x="7619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19" y="130809"/>
                  </a:lnTo>
                  <a:lnTo>
                    <a:pt x="7619" y="127000"/>
                  </a:lnTo>
                  <a:close/>
                </a:path>
                <a:path w="7620" h="434339">
                  <a:moveTo>
                    <a:pt x="7619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19" y="133349"/>
                  </a:lnTo>
                  <a:lnTo>
                    <a:pt x="7619" y="130809"/>
                  </a:lnTo>
                  <a:close/>
                </a:path>
                <a:path w="7620" h="434339">
                  <a:moveTo>
                    <a:pt x="7619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19" y="137159"/>
                  </a:lnTo>
                  <a:lnTo>
                    <a:pt x="7619" y="133350"/>
                  </a:lnTo>
                  <a:close/>
                </a:path>
                <a:path w="7620" h="434339">
                  <a:moveTo>
                    <a:pt x="7619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7159"/>
                  </a:lnTo>
                  <a:close/>
                </a:path>
                <a:path w="7620" h="434339">
                  <a:moveTo>
                    <a:pt x="7619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19" y="143509"/>
                  </a:lnTo>
                  <a:lnTo>
                    <a:pt x="7619" y="139700"/>
                  </a:lnTo>
                  <a:close/>
                </a:path>
                <a:path w="7620" h="434339">
                  <a:moveTo>
                    <a:pt x="7619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3509"/>
                  </a:lnTo>
                  <a:close/>
                </a:path>
                <a:path w="7620" h="434339">
                  <a:moveTo>
                    <a:pt x="7619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19" y="149859"/>
                  </a:lnTo>
                  <a:lnTo>
                    <a:pt x="7619" y="146050"/>
                  </a:lnTo>
                  <a:close/>
                </a:path>
                <a:path w="7620" h="434339">
                  <a:moveTo>
                    <a:pt x="7619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9859"/>
                  </a:lnTo>
                  <a:close/>
                </a:path>
                <a:path w="7620" h="434339">
                  <a:moveTo>
                    <a:pt x="7619" y="152400"/>
                  </a:moveTo>
                  <a:lnTo>
                    <a:pt x="0" y="152400"/>
                  </a:lnTo>
                  <a:lnTo>
                    <a:pt x="0" y="156209"/>
                  </a:lnTo>
                  <a:lnTo>
                    <a:pt x="7619" y="156209"/>
                  </a:lnTo>
                  <a:lnTo>
                    <a:pt x="7619" y="152400"/>
                  </a:lnTo>
                  <a:close/>
                </a:path>
                <a:path w="7620" h="434339">
                  <a:moveTo>
                    <a:pt x="7619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7619" y="158749"/>
                  </a:lnTo>
                  <a:lnTo>
                    <a:pt x="7619" y="156209"/>
                  </a:lnTo>
                  <a:close/>
                </a:path>
                <a:path w="7620" h="434339">
                  <a:moveTo>
                    <a:pt x="7619" y="158750"/>
                  </a:moveTo>
                  <a:lnTo>
                    <a:pt x="0" y="158750"/>
                  </a:lnTo>
                  <a:lnTo>
                    <a:pt x="0" y="162559"/>
                  </a:lnTo>
                  <a:lnTo>
                    <a:pt x="7619" y="162559"/>
                  </a:lnTo>
                  <a:lnTo>
                    <a:pt x="7619" y="158750"/>
                  </a:lnTo>
                  <a:close/>
                </a:path>
                <a:path w="7620" h="434339">
                  <a:moveTo>
                    <a:pt x="7619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2559"/>
                  </a:lnTo>
                  <a:close/>
                </a:path>
                <a:path w="7620" h="434339">
                  <a:moveTo>
                    <a:pt x="7619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7619" y="168909"/>
                  </a:lnTo>
                  <a:lnTo>
                    <a:pt x="7619" y="165100"/>
                  </a:lnTo>
                  <a:close/>
                </a:path>
                <a:path w="7620" h="434339">
                  <a:moveTo>
                    <a:pt x="7619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8909"/>
                  </a:lnTo>
                  <a:close/>
                </a:path>
                <a:path w="7620" h="434339">
                  <a:moveTo>
                    <a:pt x="7619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19" y="175259"/>
                  </a:lnTo>
                  <a:lnTo>
                    <a:pt x="7619" y="171450"/>
                  </a:lnTo>
                  <a:close/>
                </a:path>
                <a:path w="7620" h="434339">
                  <a:moveTo>
                    <a:pt x="7619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5259"/>
                  </a:lnTo>
                  <a:close/>
                </a:path>
                <a:path w="7620" h="434339">
                  <a:moveTo>
                    <a:pt x="7619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19" y="181609"/>
                  </a:lnTo>
                  <a:lnTo>
                    <a:pt x="7619" y="177800"/>
                  </a:lnTo>
                  <a:close/>
                </a:path>
                <a:path w="7620" h="434339">
                  <a:moveTo>
                    <a:pt x="7619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1609"/>
                  </a:lnTo>
                  <a:close/>
                </a:path>
                <a:path w="7620" h="434339">
                  <a:moveTo>
                    <a:pt x="7619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19" y="187959"/>
                  </a:lnTo>
                  <a:lnTo>
                    <a:pt x="7619" y="184150"/>
                  </a:lnTo>
                  <a:close/>
                </a:path>
                <a:path w="7620" h="434339">
                  <a:moveTo>
                    <a:pt x="7619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7959"/>
                  </a:lnTo>
                  <a:close/>
                </a:path>
                <a:path w="7620" h="434339">
                  <a:moveTo>
                    <a:pt x="7619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19" y="194309"/>
                  </a:lnTo>
                  <a:lnTo>
                    <a:pt x="7619" y="190500"/>
                  </a:lnTo>
                  <a:close/>
                </a:path>
                <a:path w="7620" h="434339">
                  <a:moveTo>
                    <a:pt x="7619" y="194309"/>
                  </a:moveTo>
                  <a:lnTo>
                    <a:pt x="0" y="194309"/>
                  </a:lnTo>
                  <a:lnTo>
                    <a:pt x="0" y="200659"/>
                  </a:lnTo>
                  <a:lnTo>
                    <a:pt x="7619" y="200659"/>
                  </a:lnTo>
                  <a:lnTo>
                    <a:pt x="7619" y="194309"/>
                  </a:lnTo>
                  <a:close/>
                </a:path>
                <a:path w="7620" h="434339">
                  <a:moveTo>
                    <a:pt x="7619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200659"/>
                  </a:lnTo>
                  <a:close/>
                </a:path>
                <a:path w="7620" h="434339">
                  <a:moveTo>
                    <a:pt x="7619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19" y="207009"/>
                  </a:lnTo>
                  <a:lnTo>
                    <a:pt x="7619" y="203200"/>
                  </a:lnTo>
                  <a:close/>
                </a:path>
                <a:path w="7620" h="434339">
                  <a:moveTo>
                    <a:pt x="7619" y="207009"/>
                  </a:moveTo>
                  <a:lnTo>
                    <a:pt x="0" y="207009"/>
                  </a:lnTo>
                  <a:lnTo>
                    <a:pt x="0" y="213359"/>
                  </a:lnTo>
                  <a:lnTo>
                    <a:pt x="7619" y="213359"/>
                  </a:lnTo>
                  <a:lnTo>
                    <a:pt x="7619" y="207009"/>
                  </a:lnTo>
                  <a:close/>
                </a:path>
                <a:path w="7620" h="434339">
                  <a:moveTo>
                    <a:pt x="7619" y="213359"/>
                  </a:moveTo>
                  <a:lnTo>
                    <a:pt x="0" y="21335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3359"/>
                  </a:lnTo>
                  <a:close/>
                </a:path>
                <a:path w="7620" h="434339">
                  <a:moveTo>
                    <a:pt x="7619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19" y="226059"/>
                  </a:lnTo>
                  <a:lnTo>
                    <a:pt x="7619" y="222250"/>
                  </a:lnTo>
                  <a:close/>
                </a:path>
                <a:path w="7620" h="434339">
                  <a:moveTo>
                    <a:pt x="7619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6059"/>
                  </a:lnTo>
                  <a:close/>
                </a:path>
                <a:path w="7620" h="434339">
                  <a:moveTo>
                    <a:pt x="7619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19" y="232409"/>
                  </a:lnTo>
                  <a:lnTo>
                    <a:pt x="7619" y="228600"/>
                  </a:lnTo>
                  <a:close/>
                </a:path>
                <a:path w="7620" h="434339">
                  <a:moveTo>
                    <a:pt x="7619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2409"/>
                  </a:lnTo>
                  <a:close/>
                </a:path>
                <a:path w="7620" h="434339">
                  <a:moveTo>
                    <a:pt x="7619" y="234950"/>
                  </a:moveTo>
                  <a:lnTo>
                    <a:pt x="0" y="234950"/>
                  </a:lnTo>
                  <a:lnTo>
                    <a:pt x="0" y="236219"/>
                  </a:lnTo>
                  <a:lnTo>
                    <a:pt x="3810" y="236219"/>
                  </a:lnTo>
                  <a:lnTo>
                    <a:pt x="3810" y="237489"/>
                  </a:lnTo>
                  <a:lnTo>
                    <a:pt x="6350" y="237489"/>
                  </a:lnTo>
                  <a:lnTo>
                    <a:pt x="6350" y="238759"/>
                  </a:lnTo>
                  <a:lnTo>
                    <a:pt x="7619" y="238759"/>
                  </a:lnTo>
                  <a:lnTo>
                    <a:pt x="7619" y="234950"/>
                  </a:lnTo>
                  <a:close/>
                </a:path>
                <a:path w="7620" h="434339">
                  <a:moveTo>
                    <a:pt x="7619" y="306069"/>
                  </a:moveTo>
                  <a:lnTo>
                    <a:pt x="5079" y="306069"/>
                  </a:lnTo>
                  <a:lnTo>
                    <a:pt x="5079" y="307339"/>
                  </a:lnTo>
                  <a:lnTo>
                    <a:pt x="0" y="307339"/>
                  </a:lnTo>
                  <a:lnTo>
                    <a:pt x="0" y="308609"/>
                  </a:lnTo>
                  <a:lnTo>
                    <a:pt x="7619" y="308609"/>
                  </a:lnTo>
                  <a:lnTo>
                    <a:pt x="7619" y="306069"/>
                  </a:lnTo>
                  <a:close/>
                </a:path>
                <a:path w="7620" h="434339">
                  <a:moveTo>
                    <a:pt x="7619" y="308609"/>
                  </a:moveTo>
                  <a:lnTo>
                    <a:pt x="0" y="308609"/>
                  </a:lnTo>
                  <a:lnTo>
                    <a:pt x="0" y="311149"/>
                  </a:lnTo>
                  <a:lnTo>
                    <a:pt x="7619" y="311149"/>
                  </a:lnTo>
                  <a:lnTo>
                    <a:pt x="7619" y="308609"/>
                  </a:lnTo>
                  <a:close/>
                </a:path>
                <a:path w="7620" h="434339">
                  <a:moveTo>
                    <a:pt x="7619" y="311150"/>
                  </a:moveTo>
                  <a:lnTo>
                    <a:pt x="0" y="311150"/>
                  </a:lnTo>
                  <a:lnTo>
                    <a:pt x="0" y="314959"/>
                  </a:lnTo>
                  <a:lnTo>
                    <a:pt x="7619" y="314959"/>
                  </a:lnTo>
                  <a:lnTo>
                    <a:pt x="7619" y="311150"/>
                  </a:lnTo>
                  <a:close/>
                </a:path>
                <a:path w="7620" h="434339">
                  <a:moveTo>
                    <a:pt x="7619" y="314959"/>
                  </a:moveTo>
                  <a:lnTo>
                    <a:pt x="0" y="314959"/>
                  </a:lnTo>
                  <a:lnTo>
                    <a:pt x="0" y="321309"/>
                  </a:lnTo>
                  <a:lnTo>
                    <a:pt x="7619" y="321309"/>
                  </a:lnTo>
                  <a:lnTo>
                    <a:pt x="7619" y="314959"/>
                  </a:lnTo>
                  <a:close/>
                </a:path>
                <a:path w="7620" h="434339">
                  <a:moveTo>
                    <a:pt x="7619" y="321309"/>
                  </a:moveTo>
                  <a:lnTo>
                    <a:pt x="0" y="321309"/>
                  </a:lnTo>
                  <a:lnTo>
                    <a:pt x="0" y="327659"/>
                  </a:lnTo>
                  <a:lnTo>
                    <a:pt x="7619" y="327659"/>
                  </a:lnTo>
                  <a:lnTo>
                    <a:pt x="7619" y="321309"/>
                  </a:lnTo>
                  <a:close/>
                </a:path>
                <a:path w="7620" h="434339">
                  <a:moveTo>
                    <a:pt x="7619" y="327659"/>
                  </a:moveTo>
                  <a:lnTo>
                    <a:pt x="0" y="32765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27659"/>
                  </a:lnTo>
                  <a:close/>
                </a:path>
                <a:path w="7620" h="434339">
                  <a:moveTo>
                    <a:pt x="7619" y="336550"/>
                  </a:moveTo>
                  <a:lnTo>
                    <a:pt x="0" y="336550"/>
                  </a:lnTo>
                  <a:lnTo>
                    <a:pt x="0" y="340359"/>
                  </a:lnTo>
                  <a:lnTo>
                    <a:pt x="7619" y="340359"/>
                  </a:lnTo>
                  <a:lnTo>
                    <a:pt x="7619" y="336550"/>
                  </a:lnTo>
                  <a:close/>
                </a:path>
                <a:path w="7620" h="434339">
                  <a:moveTo>
                    <a:pt x="7619" y="340359"/>
                  </a:moveTo>
                  <a:lnTo>
                    <a:pt x="0" y="340359"/>
                  </a:lnTo>
                  <a:lnTo>
                    <a:pt x="0" y="346709"/>
                  </a:lnTo>
                  <a:lnTo>
                    <a:pt x="7619" y="346709"/>
                  </a:lnTo>
                  <a:lnTo>
                    <a:pt x="7619" y="340359"/>
                  </a:lnTo>
                  <a:close/>
                </a:path>
                <a:path w="7620" h="434339">
                  <a:moveTo>
                    <a:pt x="7619" y="346709"/>
                  </a:moveTo>
                  <a:lnTo>
                    <a:pt x="0" y="346709"/>
                  </a:lnTo>
                  <a:lnTo>
                    <a:pt x="0" y="349249"/>
                  </a:lnTo>
                  <a:lnTo>
                    <a:pt x="7619" y="349249"/>
                  </a:lnTo>
                  <a:lnTo>
                    <a:pt x="7619" y="346709"/>
                  </a:lnTo>
                  <a:close/>
                </a:path>
                <a:path w="7620" h="434339">
                  <a:moveTo>
                    <a:pt x="7619" y="349250"/>
                  </a:moveTo>
                  <a:lnTo>
                    <a:pt x="0" y="349250"/>
                  </a:lnTo>
                  <a:lnTo>
                    <a:pt x="0" y="353059"/>
                  </a:lnTo>
                  <a:lnTo>
                    <a:pt x="7619" y="353059"/>
                  </a:lnTo>
                  <a:lnTo>
                    <a:pt x="7619" y="349250"/>
                  </a:lnTo>
                  <a:close/>
                </a:path>
                <a:path w="7620" h="434339">
                  <a:moveTo>
                    <a:pt x="7619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53059"/>
                  </a:lnTo>
                  <a:close/>
                </a:path>
                <a:path w="7620" h="434339">
                  <a:moveTo>
                    <a:pt x="7619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7619" y="359409"/>
                  </a:lnTo>
                  <a:lnTo>
                    <a:pt x="7619" y="355600"/>
                  </a:lnTo>
                  <a:close/>
                </a:path>
                <a:path w="7620" h="434339">
                  <a:moveTo>
                    <a:pt x="7619" y="430656"/>
                  </a:moveTo>
                  <a:lnTo>
                    <a:pt x="1269" y="430656"/>
                  </a:lnTo>
                  <a:lnTo>
                    <a:pt x="1269" y="431799"/>
                  </a:lnTo>
                  <a:lnTo>
                    <a:pt x="2539" y="431799"/>
                  </a:lnTo>
                  <a:lnTo>
                    <a:pt x="2539" y="433069"/>
                  </a:lnTo>
                  <a:lnTo>
                    <a:pt x="6350" y="433069"/>
                  </a:lnTo>
                  <a:lnTo>
                    <a:pt x="6350" y="434339"/>
                  </a:lnTo>
                  <a:lnTo>
                    <a:pt x="7619" y="434339"/>
                  </a:lnTo>
                  <a:lnTo>
                    <a:pt x="7619" y="430656"/>
                  </a:lnTo>
                  <a:close/>
                </a:path>
                <a:path w="7620" h="434339">
                  <a:moveTo>
                    <a:pt x="7619" y="424306"/>
                  </a:moveTo>
                  <a:lnTo>
                    <a:pt x="0" y="424306"/>
                  </a:lnTo>
                  <a:lnTo>
                    <a:pt x="0" y="430656"/>
                  </a:lnTo>
                  <a:lnTo>
                    <a:pt x="1269" y="430656"/>
                  </a:lnTo>
                  <a:lnTo>
                    <a:pt x="7619" y="430530"/>
                  </a:lnTo>
                  <a:lnTo>
                    <a:pt x="7619" y="424306"/>
                  </a:lnTo>
                  <a:close/>
                </a:path>
                <a:path w="7620" h="434339">
                  <a:moveTo>
                    <a:pt x="7619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19" y="424179"/>
                  </a:lnTo>
                  <a:lnTo>
                    <a:pt x="7619" y="417956"/>
                  </a:lnTo>
                  <a:close/>
                </a:path>
                <a:path w="7620" h="434339">
                  <a:moveTo>
                    <a:pt x="7619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19" y="417829"/>
                  </a:lnTo>
                  <a:lnTo>
                    <a:pt x="7619" y="411606"/>
                  </a:lnTo>
                  <a:close/>
                </a:path>
                <a:path w="7620" h="434339">
                  <a:moveTo>
                    <a:pt x="7619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19" y="411479"/>
                  </a:lnTo>
                  <a:lnTo>
                    <a:pt x="7619" y="405256"/>
                  </a:lnTo>
                  <a:close/>
                </a:path>
                <a:path w="7620" h="434339">
                  <a:moveTo>
                    <a:pt x="7619" y="398906"/>
                  </a:moveTo>
                  <a:lnTo>
                    <a:pt x="0" y="398906"/>
                  </a:lnTo>
                  <a:lnTo>
                    <a:pt x="0" y="405129"/>
                  </a:lnTo>
                  <a:lnTo>
                    <a:pt x="7619" y="405129"/>
                  </a:lnTo>
                  <a:lnTo>
                    <a:pt x="7619" y="398906"/>
                  </a:lnTo>
                  <a:close/>
                </a:path>
                <a:path w="7620" h="434339">
                  <a:moveTo>
                    <a:pt x="7619" y="392556"/>
                  </a:moveTo>
                  <a:lnTo>
                    <a:pt x="0" y="392556"/>
                  </a:lnTo>
                  <a:lnTo>
                    <a:pt x="0" y="398779"/>
                  </a:lnTo>
                  <a:lnTo>
                    <a:pt x="7619" y="398779"/>
                  </a:lnTo>
                  <a:lnTo>
                    <a:pt x="7619" y="392556"/>
                  </a:lnTo>
                  <a:close/>
                </a:path>
                <a:path w="7620" h="434339">
                  <a:moveTo>
                    <a:pt x="7619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19" y="392429"/>
                  </a:lnTo>
                  <a:lnTo>
                    <a:pt x="7619" y="386206"/>
                  </a:lnTo>
                  <a:close/>
                </a:path>
                <a:path w="7620" h="434339">
                  <a:moveTo>
                    <a:pt x="7619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19" y="386079"/>
                  </a:lnTo>
                  <a:lnTo>
                    <a:pt x="7619" y="378586"/>
                  </a:lnTo>
                  <a:close/>
                </a:path>
                <a:path w="7620" h="434339">
                  <a:moveTo>
                    <a:pt x="7619" y="373506"/>
                  </a:moveTo>
                  <a:lnTo>
                    <a:pt x="0" y="373506"/>
                  </a:lnTo>
                  <a:lnTo>
                    <a:pt x="0" y="378459"/>
                  </a:lnTo>
                  <a:lnTo>
                    <a:pt x="7619" y="378459"/>
                  </a:lnTo>
                  <a:lnTo>
                    <a:pt x="7619" y="373506"/>
                  </a:lnTo>
                  <a:close/>
                </a:path>
                <a:path w="7620" h="434339">
                  <a:moveTo>
                    <a:pt x="7619" y="367156"/>
                  </a:moveTo>
                  <a:lnTo>
                    <a:pt x="0" y="367156"/>
                  </a:lnTo>
                  <a:lnTo>
                    <a:pt x="0" y="373379"/>
                  </a:lnTo>
                  <a:lnTo>
                    <a:pt x="7619" y="373379"/>
                  </a:lnTo>
                  <a:lnTo>
                    <a:pt x="7619" y="367156"/>
                  </a:lnTo>
                  <a:close/>
                </a:path>
                <a:path w="7620" h="434339">
                  <a:moveTo>
                    <a:pt x="7619" y="359536"/>
                  </a:moveTo>
                  <a:lnTo>
                    <a:pt x="0" y="359536"/>
                  </a:lnTo>
                  <a:lnTo>
                    <a:pt x="0" y="367029"/>
                  </a:lnTo>
                  <a:lnTo>
                    <a:pt x="7619" y="367029"/>
                  </a:lnTo>
                  <a:lnTo>
                    <a:pt x="7619" y="359536"/>
                  </a:lnTo>
                  <a:close/>
                </a:path>
              </a:pathLst>
            </a:custGeom>
            <a:solidFill>
              <a:srgbClr val="23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3997959" y="5685790"/>
              <a:ext cx="6350" cy="424815"/>
            </a:xfrm>
            <a:custGeom>
              <a:avLst/>
              <a:gdLst/>
              <a:ahLst/>
              <a:cxnLst/>
              <a:rect l="l" t="t" r="r" b="b"/>
              <a:pathLst>
                <a:path w="6350" h="424814">
                  <a:moveTo>
                    <a:pt x="6350" y="0"/>
                  </a:moveTo>
                  <a:lnTo>
                    <a:pt x="3810" y="0"/>
                  </a:lnTo>
                  <a:lnTo>
                    <a:pt x="3810" y="1270"/>
                  </a:lnTo>
                  <a:lnTo>
                    <a:pt x="6350" y="1270"/>
                  </a:lnTo>
                  <a:lnTo>
                    <a:pt x="6350" y="0"/>
                  </a:lnTo>
                  <a:close/>
                </a:path>
                <a:path w="6350" h="424814">
                  <a:moveTo>
                    <a:pt x="6350" y="1270"/>
                  </a:moveTo>
                  <a:lnTo>
                    <a:pt x="2539" y="1270"/>
                  </a:lnTo>
                  <a:lnTo>
                    <a:pt x="2539" y="254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1270"/>
                  </a:lnTo>
                  <a:close/>
                </a:path>
                <a:path w="6350" h="424814">
                  <a:moveTo>
                    <a:pt x="635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6350" y="7620"/>
                  </a:lnTo>
                  <a:lnTo>
                    <a:pt x="6350" y="5080"/>
                  </a:lnTo>
                  <a:close/>
                </a:path>
                <a:path w="6350" h="424814">
                  <a:moveTo>
                    <a:pt x="6350" y="7620"/>
                  </a:moveTo>
                  <a:lnTo>
                    <a:pt x="0" y="7620"/>
                  </a:lnTo>
                  <a:lnTo>
                    <a:pt x="0" y="13970"/>
                  </a:lnTo>
                  <a:lnTo>
                    <a:pt x="6350" y="13970"/>
                  </a:lnTo>
                  <a:lnTo>
                    <a:pt x="6350" y="7620"/>
                  </a:lnTo>
                  <a:close/>
                </a:path>
                <a:path w="6350" h="424814">
                  <a:moveTo>
                    <a:pt x="635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3970"/>
                  </a:lnTo>
                  <a:close/>
                </a:path>
                <a:path w="6350" h="424814">
                  <a:moveTo>
                    <a:pt x="635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80"/>
                  </a:lnTo>
                  <a:close/>
                </a:path>
                <a:path w="6350" h="424814">
                  <a:moveTo>
                    <a:pt x="6350" y="20320"/>
                  </a:moveTo>
                  <a:lnTo>
                    <a:pt x="0" y="20320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0320"/>
                  </a:lnTo>
                  <a:close/>
                </a:path>
                <a:path w="6350" h="424814">
                  <a:moveTo>
                    <a:pt x="635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30480"/>
                  </a:lnTo>
                  <a:close/>
                </a:path>
                <a:path w="6350" h="424814">
                  <a:moveTo>
                    <a:pt x="6350" y="33020"/>
                  </a:moveTo>
                  <a:lnTo>
                    <a:pt x="0" y="33020"/>
                  </a:lnTo>
                  <a:lnTo>
                    <a:pt x="0" y="39370"/>
                  </a:lnTo>
                  <a:lnTo>
                    <a:pt x="6350" y="39370"/>
                  </a:lnTo>
                  <a:lnTo>
                    <a:pt x="6350" y="33020"/>
                  </a:lnTo>
                  <a:close/>
                </a:path>
                <a:path w="6350" h="424814">
                  <a:moveTo>
                    <a:pt x="635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9370"/>
                  </a:lnTo>
                  <a:close/>
                </a:path>
                <a:path w="6350" h="424814">
                  <a:moveTo>
                    <a:pt x="6350" y="43180"/>
                  </a:moveTo>
                  <a:lnTo>
                    <a:pt x="0" y="43180"/>
                  </a:lnTo>
                  <a:lnTo>
                    <a:pt x="0" y="62230"/>
                  </a:lnTo>
                  <a:lnTo>
                    <a:pt x="6350" y="62230"/>
                  </a:lnTo>
                  <a:lnTo>
                    <a:pt x="6350" y="43180"/>
                  </a:lnTo>
                  <a:close/>
                </a:path>
                <a:path w="6350" h="424814">
                  <a:moveTo>
                    <a:pt x="635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6350" y="64770"/>
                  </a:lnTo>
                  <a:lnTo>
                    <a:pt x="6350" y="62230"/>
                  </a:lnTo>
                  <a:close/>
                </a:path>
                <a:path w="6350" h="424814">
                  <a:moveTo>
                    <a:pt x="635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64770"/>
                  </a:lnTo>
                  <a:close/>
                </a:path>
                <a:path w="6350" h="424814">
                  <a:moveTo>
                    <a:pt x="6350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6350" y="71120"/>
                  </a:lnTo>
                  <a:lnTo>
                    <a:pt x="6350" y="68580"/>
                  </a:lnTo>
                  <a:close/>
                </a:path>
                <a:path w="6350" h="424814">
                  <a:moveTo>
                    <a:pt x="6350" y="71120"/>
                  </a:moveTo>
                  <a:lnTo>
                    <a:pt x="0" y="71120"/>
                  </a:lnTo>
                  <a:lnTo>
                    <a:pt x="0" y="74930"/>
                  </a:lnTo>
                  <a:lnTo>
                    <a:pt x="6350" y="74930"/>
                  </a:lnTo>
                  <a:lnTo>
                    <a:pt x="6350" y="71120"/>
                  </a:lnTo>
                  <a:close/>
                </a:path>
                <a:path w="6350" h="424814">
                  <a:moveTo>
                    <a:pt x="6350" y="74930"/>
                  </a:moveTo>
                  <a:lnTo>
                    <a:pt x="0" y="74930"/>
                  </a:lnTo>
                  <a:lnTo>
                    <a:pt x="0" y="77470"/>
                  </a:lnTo>
                  <a:lnTo>
                    <a:pt x="6350" y="77470"/>
                  </a:lnTo>
                  <a:lnTo>
                    <a:pt x="6350" y="74930"/>
                  </a:lnTo>
                  <a:close/>
                </a:path>
                <a:path w="6350" h="424814">
                  <a:moveTo>
                    <a:pt x="635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77470"/>
                  </a:lnTo>
                  <a:close/>
                </a:path>
                <a:path w="6350" h="424814">
                  <a:moveTo>
                    <a:pt x="6350" y="81280"/>
                  </a:moveTo>
                  <a:lnTo>
                    <a:pt x="0" y="8128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1280"/>
                  </a:lnTo>
                  <a:close/>
                </a:path>
                <a:path w="6350" h="424814">
                  <a:moveTo>
                    <a:pt x="6350" y="87630"/>
                  </a:moveTo>
                  <a:lnTo>
                    <a:pt x="0" y="8763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87630"/>
                  </a:lnTo>
                  <a:close/>
                </a:path>
                <a:path w="6350" h="424814">
                  <a:moveTo>
                    <a:pt x="635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6350" y="96520"/>
                  </a:lnTo>
                  <a:lnTo>
                    <a:pt x="6350" y="93980"/>
                  </a:lnTo>
                  <a:close/>
                </a:path>
                <a:path w="6350" h="424814">
                  <a:moveTo>
                    <a:pt x="635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96520"/>
                  </a:lnTo>
                  <a:close/>
                </a:path>
                <a:path w="6350" h="424814">
                  <a:moveTo>
                    <a:pt x="635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6350" y="102870"/>
                  </a:lnTo>
                  <a:lnTo>
                    <a:pt x="6350" y="100330"/>
                  </a:lnTo>
                  <a:close/>
                </a:path>
                <a:path w="6350" h="424814">
                  <a:moveTo>
                    <a:pt x="635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102870"/>
                  </a:lnTo>
                  <a:close/>
                </a:path>
                <a:path w="6350" h="424814">
                  <a:moveTo>
                    <a:pt x="635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6350" y="109220"/>
                  </a:lnTo>
                  <a:lnTo>
                    <a:pt x="6350" y="106680"/>
                  </a:lnTo>
                  <a:close/>
                </a:path>
                <a:path w="6350" h="424814">
                  <a:moveTo>
                    <a:pt x="6350" y="109220"/>
                  </a:moveTo>
                  <a:lnTo>
                    <a:pt x="0" y="109220"/>
                  </a:lnTo>
                  <a:lnTo>
                    <a:pt x="0" y="121920"/>
                  </a:lnTo>
                  <a:lnTo>
                    <a:pt x="6350" y="121920"/>
                  </a:lnTo>
                  <a:lnTo>
                    <a:pt x="6350" y="109220"/>
                  </a:lnTo>
                  <a:close/>
                </a:path>
                <a:path w="6350" h="424814">
                  <a:moveTo>
                    <a:pt x="635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6350" y="125730"/>
                  </a:lnTo>
                  <a:lnTo>
                    <a:pt x="6350" y="121920"/>
                  </a:lnTo>
                  <a:close/>
                </a:path>
                <a:path w="6350" h="424814">
                  <a:moveTo>
                    <a:pt x="635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6350" y="128270"/>
                  </a:lnTo>
                  <a:lnTo>
                    <a:pt x="6350" y="125730"/>
                  </a:lnTo>
                  <a:close/>
                </a:path>
                <a:path w="6350" h="424814">
                  <a:moveTo>
                    <a:pt x="635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6350" y="132080"/>
                  </a:lnTo>
                  <a:lnTo>
                    <a:pt x="6350" y="128270"/>
                  </a:lnTo>
                  <a:close/>
                </a:path>
                <a:path w="6350" h="424814">
                  <a:moveTo>
                    <a:pt x="635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6350" y="134620"/>
                  </a:lnTo>
                  <a:lnTo>
                    <a:pt x="6350" y="132080"/>
                  </a:lnTo>
                  <a:close/>
                </a:path>
                <a:path w="6350" h="424814">
                  <a:moveTo>
                    <a:pt x="635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6350" y="138430"/>
                  </a:lnTo>
                  <a:lnTo>
                    <a:pt x="6350" y="134620"/>
                  </a:lnTo>
                  <a:close/>
                </a:path>
                <a:path w="6350" h="424814">
                  <a:moveTo>
                    <a:pt x="635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6350" y="140970"/>
                  </a:lnTo>
                  <a:lnTo>
                    <a:pt x="6350" y="138430"/>
                  </a:lnTo>
                  <a:close/>
                </a:path>
                <a:path w="6350" h="424814">
                  <a:moveTo>
                    <a:pt x="635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40970"/>
                  </a:lnTo>
                  <a:close/>
                </a:path>
                <a:path w="6350" h="424814">
                  <a:moveTo>
                    <a:pt x="635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6350" y="147320"/>
                  </a:lnTo>
                  <a:lnTo>
                    <a:pt x="6350" y="144780"/>
                  </a:lnTo>
                  <a:close/>
                </a:path>
                <a:path w="6350" h="424814">
                  <a:moveTo>
                    <a:pt x="635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7320"/>
                  </a:lnTo>
                  <a:close/>
                </a:path>
                <a:path w="6350" h="424814">
                  <a:moveTo>
                    <a:pt x="635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6350" y="153670"/>
                  </a:lnTo>
                  <a:lnTo>
                    <a:pt x="6350" y="151130"/>
                  </a:lnTo>
                  <a:close/>
                </a:path>
                <a:path w="6350" h="424814">
                  <a:moveTo>
                    <a:pt x="635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3670"/>
                  </a:lnTo>
                  <a:close/>
                </a:path>
                <a:path w="6350" h="424814">
                  <a:moveTo>
                    <a:pt x="635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6350" y="160020"/>
                  </a:lnTo>
                  <a:lnTo>
                    <a:pt x="6350" y="157480"/>
                  </a:lnTo>
                  <a:close/>
                </a:path>
                <a:path w="6350" h="424814">
                  <a:moveTo>
                    <a:pt x="635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close/>
                </a:path>
                <a:path w="6350" h="424814">
                  <a:moveTo>
                    <a:pt x="635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6350" y="166370"/>
                  </a:lnTo>
                  <a:lnTo>
                    <a:pt x="6350" y="163830"/>
                  </a:lnTo>
                  <a:close/>
                </a:path>
                <a:path w="6350" h="424814">
                  <a:moveTo>
                    <a:pt x="635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6370"/>
                  </a:lnTo>
                  <a:close/>
                </a:path>
                <a:path w="6350" h="424814">
                  <a:moveTo>
                    <a:pt x="635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70180"/>
                  </a:lnTo>
                  <a:close/>
                </a:path>
                <a:path w="6350" h="424814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424814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424814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424814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424814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424814">
                  <a:moveTo>
                    <a:pt x="6350" y="189230"/>
                  </a:moveTo>
                  <a:lnTo>
                    <a:pt x="0" y="18923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89230"/>
                  </a:lnTo>
                  <a:close/>
                </a:path>
                <a:path w="6350" h="424814">
                  <a:moveTo>
                    <a:pt x="635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5580"/>
                  </a:lnTo>
                  <a:close/>
                </a:path>
                <a:path w="6350" h="424814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424814">
                  <a:moveTo>
                    <a:pt x="6350" y="201930"/>
                  </a:moveTo>
                  <a:lnTo>
                    <a:pt x="0" y="20193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1930"/>
                  </a:lnTo>
                  <a:close/>
                </a:path>
                <a:path w="6350" h="424814">
                  <a:moveTo>
                    <a:pt x="6350" y="208280"/>
                  </a:moveTo>
                  <a:lnTo>
                    <a:pt x="0" y="208280"/>
                  </a:lnTo>
                  <a:lnTo>
                    <a:pt x="0" y="217170"/>
                  </a:lnTo>
                  <a:lnTo>
                    <a:pt x="6350" y="217170"/>
                  </a:lnTo>
                  <a:lnTo>
                    <a:pt x="6350" y="208280"/>
                  </a:lnTo>
                  <a:close/>
                </a:path>
                <a:path w="6350" h="424814">
                  <a:moveTo>
                    <a:pt x="635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7170"/>
                  </a:lnTo>
                  <a:close/>
                </a:path>
                <a:path w="6350" h="424814">
                  <a:moveTo>
                    <a:pt x="635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6350" y="223520"/>
                  </a:lnTo>
                  <a:lnTo>
                    <a:pt x="6350" y="220980"/>
                  </a:lnTo>
                  <a:close/>
                </a:path>
                <a:path w="6350" h="424814">
                  <a:moveTo>
                    <a:pt x="6350" y="223520"/>
                  </a:moveTo>
                  <a:lnTo>
                    <a:pt x="0" y="223520"/>
                  </a:lnTo>
                  <a:lnTo>
                    <a:pt x="0" y="224790"/>
                  </a:lnTo>
                  <a:lnTo>
                    <a:pt x="1269" y="224790"/>
                  </a:lnTo>
                  <a:lnTo>
                    <a:pt x="1269" y="226060"/>
                  </a:lnTo>
                  <a:lnTo>
                    <a:pt x="2539" y="226060"/>
                  </a:lnTo>
                  <a:lnTo>
                    <a:pt x="2539" y="227330"/>
                  </a:lnTo>
                  <a:lnTo>
                    <a:pt x="6350" y="227330"/>
                  </a:lnTo>
                  <a:lnTo>
                    <a:pt x="6350" y="223520"/>
                  </a:lnTo>
                  <a:close/>
                </a:path>
                <a:path w="6350" h="424814">
                  <a:moveTo>
                    <a:pt x="6350" y="227330"/>
                  </a:moveTo>
                  <a:lnTo>
                    <a:pt x="3810" y="227330"/>
                  </a:lnTo>
                  <a:lnTo>
                    <a:pt x="3810" y="228600"/>
                  </a:lnTo>
                  <a:lnTo>
                    <a:pt x="5079" y="228600"/>
                  </a:lnTo>
                  <a:lnTo>
                    <a:pt x="5079" y="229870"/>
                  </a:lnTo>
                  <a:lnTo>
                    <a:pt x="6350" y="229870"/>
                  </a:lnTo>
                  <a:lnTo>
                    <a:pt x="6350" y="227330"/>
                  </a:lnTo>
                  <a:close/>
                </a:path>
                <a:path w="6350" h="424814">
                  <a:moveTo>
                    <a:pt x="6350" y="302260"/>
                  </a:moveTo>
                  <a:lnTo>
                    <a:pt x="1269" y="302260"/>
                  </a:lnTo>
                  <a:lnTo>
                    <a:pt x="1269" y="303530"/>
                  </a:lnTo>
                  <a:lnTo>
                    <a:pt x="6350" y="303530"/>
                  </a:lnTo>
                  <a:lnTo>
                    <a:pt x="6350" y="302260"/>
                  </a:lnTo>
                  <a:close/>
                </a:path>
                <a:path w="6350" h="424814">
                  <a:moveTo>
                    <a:pt x="6350" y="303530"/>
                  </a:moveTo>
                  <a:lnTo>
                    <a:pt x="0" y="303530"/>
                  </a:lnTo>
                  <a:lnTo>
                    <a:pt x="0" y="306070"/>
                  </a:lnTo>
                  <a:lnTo>
                    <a:pt x="6350" y="306070"/>
                  </a:lnTo>
                  <a:lnTo>
                    <a:pt x="6350" y="303530"/>
                  </a:lnTo>
                  <a:close/>
                </a:path>
                <a:path w="6350" h="424814">
                  <a:moveTo>
                    <a:pt x="6350" y="306070"/>
                  </a:moveTo>
                  <a:lnTo>
                    <a:pt x="0" y="306070"/>
                  </a:lnTo>
                  <a:lnTo>
                    <a:pt x="0" y="309880"/>
                  </a:lnTo>
                  <a:lnTo>
                    <a:pt x="6350" y="309880"/>
                  </a:lnTo>
                  <a:lnTo>
                    <a:pt x="6350" y="306070"/>
                  </a:lnTo>
                  <a:close/>
                </a:path>
                <a:path w="6350" h="424814">
                  <a:moveTo>
                    <a:pt x="6350" y="309880"/>
                  </a:moveTo>
                  <a:lnTo>
                    <a:pt x="0" y="309880"/>
                  </a:lnTo>
                  <a:lnTo>
                    <a:pt x="0" y="316230"/>
                  </a:lnTo>
                  <a:lnTo>
                    <a:pt x="6350" y="316230"/>
                  </a:lnTo>
                  <a:lnTo>
                    <a:pt x="6350" y="309880"/>
                  </a:lnTo>
                  <a:close/>
                </a:path>
                <a:path w="6350" h="424814">
                  <a:moveTo>
                    <a:pt x="6350" y="316230"/>
                  </a:moveTo>
                  <a:lnTo>
                    <a:pt x="0" y="316230"/>
                  </a:lnTo>
                  <a:lnTo>
                    <a:pt x="0" y="322580"/>
                  </a:lnTo>
                  <a:lnTo>
                    <a:pt x="6350" y="322580"/>
                  </a:lnTo>
                  <a:lnTo>
                    <a:pt x="6350" y="316230"/>
                  </a:lnTo>
                  <a:close/>
                </a:path>
                <a:path w="6350" h="424814">
                  <a:moveTo>
                    <a:pt x="6350" y="322580"/>
                  </a:moveTo>
                  <a:lnTo>
                    <a:pt x="0" y="322580"/>
                  </a:lnTo>
                  <a:lnTo>
                    <a:pt x="0" y="331470"/>
                  </a:lnTo>
                  <a:lnTo>
                    <a:pt x="6350" y="331470"/>
                  </a:lnTo>
                  <a:lnTo>
                    <a:pt x="6350" y="322580"/>
                  </a:lnTo>
                  <a:close/>
                </a:path>
                <a:path w="6350" h="424814">
                  <a:moveTo>
                    <a:pt x="6350" y="331470"/>
                  </a:moveTo>
                  <a:lnTo>
                    <a:pt x="0" y="331470"/>
                  </a:lnTo>
                  <a:lnTo>
                    <a:pt x="0" y="335280"/>
                  </a:lnTo>
                  <a:lnTo>
                    <a:pt x="6350" y="335280"/>
                  </a:lnTo>
                  <a:lnTo>
                    <a:pt x="6350" y="331470"/>
                  </a:lnTo>
                  <a:close/>
                </a:path>
                <a:path w="6350" h="424814">
                  <a:moveTo>
                    <a:pt x="635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6350" y="341630"/>
                  </a:lnTo>
                  <a:lnTo>
                    <a:pt x="6350" y="335280"/>
                  </a:lnTo>
                  <a:close/>
                </a:path>
                <a:path w="6350" h="424814">
                  <a:moveTo>
                    <a:pt x="635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6350" y="344170"/>
                  </a:lnTo>
                  <a:lnTo>
                    <a:pt x="6350" y="341630"/>
                  </a:lnTo>
                  <a:close/>
                </a:path>
                <a:path w="6350" h="424814">
                  <a:moveTo>
                    <a:pt x="6350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6350" y="347980"/>
                  </a:lnTo>
                  <a:lnTo>
                    <a:pt x="6350" y="344170"/>
                  </a:lnTo>
                  <a:close/>
                </a:path>
                <a:path w="6350" h="424814">
                  <a:moveTo>
                    <a:pt x="635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6350" y="350520"/>
                  </a:lnTo>
                  <a:lnTo>
                    <a:pt x="6350" y="347980"/>
                  </a:lnTo>
                  <a:close/>
                </a:path>
                <a:path w="6350" h="424814">
                  <a:moveTo>
                    <a:pt x="635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6350" y="354330"/>
                  </a:lnTo>
                  <a:lnTo>
                    <a:pt x="6350" y="350520"/>
                  </a:lnTo>
                  <a:close/>
                </a:path>
                <a:path w="6350" h="424814">
                  <a:moveTo>
                    <a:pt x="6350" y="419227"/>
                  </a:moveTo>
                  <a:lnTo>
                    <a:pt x="0" y="419227"/>
                  </a:lnTo>
                  <a:lnTo>
                    <a:pt x="0" y="421640"/>
                  </a:lnTo>
                  <a:lnTo>
                    <a:pt x="2539" y="421640"/>
                  </a:lnTo>
                  <a:lnTo>
                    <a:pt x="2539" y="422910"/>
                  </a:lnTo>
                  <a:lnTo>
                    <a:pt x="3810" y="422910"/>
                  </a:lnTo>
                  <a:lnTo>
                    <a:pt x="3810" y="424307"/>
                  </a:lnTo>
                  <a:lnTo>
                    <a:pt x="6350" y="424307"/>
                  </a:lnTo>
                  <a:lnTo>
                    <a:pt x="6350" y="419227"/>
                  </a:lnTo>
                  <a:close/>
                </a:path>
                <a:path w="6350" h="424814">
                  <a:moveTo>
                    <a:pt x="635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6350" y="419100"/>
                  </a:lnTo>
                  <a:lnTo>
                    <a:pt x="6350" y="412877"/>
                  </a:lnTo>
                  <a:close/>
                </a:path>
                <a:path w="6350" h="424814">
                  <a:moveTo>
                    <a:pt x="635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6350" y="412750"/>
                  </a:lnTo>
                  <a:lnTo>
                    <a:pt x="6350" y="406527"/>
                  </a:lnTo>
                  <a:close/>
                </a:path>
                <a:path w="6350" h="424814">
                  <a:moveTo>
                    <a:pt x="635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6350" y="406400"/>
                  </a:lnTo>
                  <a:lnTo>
                    <a:pt x="6350" y="400177"/>
                  </a:lnTo>
                  <a:close/>
                </a:path>
                <a:path w="6350" h="424814">
                  <a:moveTo>
                    <a:pt x="635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6350" y="400050"/>
                  </a:lnTo>
                  <a:lnTo>
                    <a:pt x="6350" y="393827"/>
                  </a:lnTo>
                  <a:close/>
                </a:path>
                <a:path w="6350" h="424814">
                  <a:moveTo>
                    <a:pt x="635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6350" y="393700"/>
                  </a:lnTo>
                  <a:lnTo>
                    <a:pt x="6350" y="387477"/>
                  </a:lnTo>
                  <a:close/>
                </a:path>
                <a:path w="6350" h="424814">
                  <a:moveTo>
                    <a:pt x="635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6350" y="387350"/>
                  </a:lnTo>
                  <a:lnTo>
                    <a:pt x="6350" y="381127"/>
                  </a:lnTo>
                  <a:close/>
                </a:path>
                <a:path w="6350" h="424814">
                  <a:moveTo>
                    <a:pt x="6350" y="373507"/>
                  </a:moveTo>
                  <a:lnTo>
                    <a:pt x="0" y="373507"/>
                  </a:lnTo>
                  <a:lnTo>
                    <a:pt x="0" y="381000"/>
                  </a:lnTo>
                  <a:lnTo>
                    <a:pt x="6350" y="381000"/>
                  </a:lnTo>
                  <a:lnTo>
                    <a:pt x="6350" y="373507"/>
                  </a:lnTo>
                  <a:close/>
                </a:path>
                <a:path w="6350" h="424814">
                  <a:moveTo>
                    <a:pt x="6350" y="368427"/>
                  </a:moveTo>
                  <a:lnTo>
                    <a:pt x="0" y="368427"/>
                  </a:lnTo>
                  <a:lnTo>
                    <a:pt x="0" y="373380"/>
                  </a:lnTo>
                  <a:lnTo>
                    <a:pt x="6350" y="373380"/>
                  </a:lnTo>
                  <a:lnTo>
                    <a:pt x="6350" y="368427"/>
                  </a:lnTo>
                  <a:close/>
                </a:path>
                <a:path w="6350" h="424814">
                  <a:moveTo>
                    <a:pt x="6350" y="362077"/>
                  </a:moveTo>
                  <a:lnTo>
                    <a:pt x="0" y="362077"/>
                  </a:lnTo>
                  <a:lnTo>
                    <a:pt x="0" y="368300"/>
                  </a:lnTo>
                  <a:lnTo>
                    <a:pt x="6350" y="368300"/>
                  </a:lnTo>
                  <a:lnTo>
                    <a:pt x="6350" y="362077"/>
                  </a:lnTo>
                  <a:close/>
                </a:path>
                <a:path w="6350" h="424814">
                  <a:moveTo>
                    <a:pt x="6350" y="354457"/>
                  </a:moveTo>
                  <a:lnTo>
                    <a:pt x="0" y="354457"/>
                  </a:lnTo>
                  <a:lnTo>
                    <a:pt x="0" y="361950"/>
                  </a:lnTo>
                  <a:lnTo>
                    <a:pt x="6350" y="361950"/>
                  </a:lnTo>
                  <a:lnTo>
                    <a:pt x="6350" y="354457"/>
                  </a:lnTo>
                  <a:close/>
                </a:path>
              </a:pathLst>
            </a:custGeom>
            <a:solidFill>
              <a:srgbClr val="20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3990339" y="5690870"/>
              <a:ext cx="7620" cy="415290"/>
            </a:xfrm>
            <a:custGeom>
              <a:avLst/>
              <a:gdLst/>
              <a:ahLst/>
              <a:cxnLst/>
              <a:rect l="l" t="t" r="r" b="b"/>
              <a:pathLst>
                <a:path w="7620" h="415289">
                  <a:moveTo>
                    <a:pt x="762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3810" y="1269"/>
                  </a:lnTo>
                  <a:lnTo>
                    <a:pt x="381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15289">
                  <a:moveTo>
                    <a:pt x="7620" y="2539"/>
                  </a:moveTo>
                  <a:lnTo>
                    <a:pt x="2539" y="2539"/>
                  </a:lnTo>
                  <a:lnTo>
                    <a:pt x="2539" y="3809"/>
                  </a:lnTo>
                  <a:lnTo>
                    <a:pt x="1270" y="3809"/>
                  </a:lnTo>
                  <a:lnTo>
                    <a:pt x="1270" y="5079"/>
                  </a:lnTo>
                  <a:lnTo>
                    <a:pt x="0" y="507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2539"/>
                  </a:lnTo>
                  <a:close/>
                </a:path>
                <a:path w="7620" h="41528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1528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15289">
                  <a:moveTo>
                    <a:pt x="7620" y="15239"/>
                  </a:moveTo>
                  <a:lnTo>
                    <a:pt x="0" y="1523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15239"/>
                  </a:lnTo>
                  <a:close/>
                </a:path>
                <a:path w="7620" h="41528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15289">
                  <a:moveTo>
                    <a:pt x="7620" y="27939"/>
                  </a:moveTo>
                  <a:lnTo>
                    <a:pt x="0" y="2793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27939"/>
                  </a:lnTo>
                  <a:close/>
                </a:path>
                <a:path w="7620" h="415289">
                  <a:moveTo>
                    <a:pt x="762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4289"/>
                  </a:lnTo>
                  <a:close/>
                </a:path>
                <a:path w="7620" h="415289">
                  <a:moveTo>
                    <a:pt x="7620" y="38099"/>
                  </a:moveTo>
                  <a:lnTo>
                    <a:pt x="0" y="3809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38099"/>
                  </a:lnTo>
                  <a:close/>
                </a:path>
                <a:path w="7620" h="41528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15289">
                  <a:moveTo>
                    <a:pt x="7620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59689"/>
                  </a:lnTo>
                  <a:close/>
                </a:path>
                <a:path w="7620" h="415289">
                  <a:moveTo>
                    <a:pt x="762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63499"/>
                  </a:lnTo>
                  <a:close/>
                </a:path>
                <a:path w="7620" h="415289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15289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415289">
                  <a:moveTo>
                    <a:pt x="762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2389"/>
                  </a:lnTo>
                  <a:close/>
                </a:path>
                <a:path w="7620" h="415289">
                  <a:moveTo>
                    <a:pt x="7620" y="76199"/>
                  </a:moveTo>
                  <a:lnTo>
                    <a:pt x="0" y="7619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6199"/>
                  </a:lnTo>
                  <a:close/>
                </a:path>
                <a:path w="7620" h="415289">
                  <a:moveTo>
                    <a:pt x="7620" y="82549"/>
                  </a:moveTo>
                  <a:lnTo>
                    <a:pt x="0" y="8254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2549"/>
                  </a:lnTo>
                  <a:close/>
                </a:path>
                <a:path w="7620" h="41528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15289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15289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15289">
                  <a:moveTo>
                    <a:pt x="762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15289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15289">
                  <a:moveTo>
                    <a:pt x="7620" y="104139"/>
                  </a:moveTo>
                  <a:lnTo>
                    <a:pt x="0" y="10413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04139"/>
                  </a:lnTo>
                  <a:close/>
                </a:path>
                <a:path w="7620" h="415289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15289">
                  <a:moveTo>
                    <a:pt x="7620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20" y="123189"/>
                  </a:lnTo>
                  <a:lnTo>
                    <a:pt x="7620" y="120649"/>
                  </a:lnTo>
                  <a:close/>
                </a:path>
                <a:path w="7620" h="415289">
                  <a:moveTo>
                    <a:pt x="762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3189"/>
                  </a:lnTo>
                  <a:close/>
                </a:path>
                <a:path w="7620" h="415289">
                  <a:moveTo>
                    <a:pt x="762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20" y="129539"/>
                  </a:lnTo>
                  <a:lnTo>
                    <a:pt x="7620" y="126999"/>
                  </a:lnTo>
                  <a:close/>
                </a:path>
                <a:path w="7620" h="415289">
                  <a:moveTo>
                    <a:pt x="7620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29539"/>
                  </a:lnTo>
                  <a:close/>
                </a:path>
                <a:path w="7620" h="415289">
                  <a:moveTo>
                    <a:pt x="7620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7620" y="135889"/>
                  </a:lnTo>
                  <a:lnTo>
                    <a:pt x="7620" y="133349"/>
                  </a:lnTo>
                  <a:close/>
                </a:path>
                <a:path w="7620" h="415289">
                  <a:moveTo>
                    <a:pt x="762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5889"/>
                  </a:lnTo>
                  <a:close/>
                </a:path>
                <a:path w="7620" h="415289">
                  <a:moveTo>
                    <a:pt x="7620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20" y="142239"/>
                  </a:lnTo>
                  <a:lnTo>
                    <a:pt x="7620" y="139699"/>
                  </a:lnTo>
                  <a:close/>
                </a:path>
                <a:path w="7620" h="415289">
                  <a:moveTo>
                    <a:pt x="762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2239"/>
                  </a:lnTo>
                  <a:close/>
                </a:path>
                <a:path w="7620" h="415289">
                  <a:moveTo>
                    <a:pt x="762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20" y="148589"/>
                  </a:lnTo>
                  <a:lnTo>
                    <a:pt x="7620" y="146049"/>
                  </a:lnTo>
                  <a:close/>
                </a:path>
                <a:path w="7620" h="415289">
                  <a:moveTo>
                    <a:pt x="7620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8589"/>
                  </a:lnTo>
                  <a:close/>
                </a:path>
                <a:path w="7620" h="415289">
                  <a:moveTo>
                    <a:pt x="7620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20" y="154939"/>
                  </a:lnTo>
                  <a:lnTo>
                    <a:pt x="7620" y="152399"/>
                  </a:lnTo>
                  <a:close/>
                </a:path>
                <a:path w="7620" h="415289">
                  <a:moveTo>
                    <a:pt x="762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4939"/>
                  </a:lnTo>
                  <a:close/>
                </a:path>
                <a:path w="7620" h="415289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15289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15289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1528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1528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1528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1528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1528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15289">
                  <a:moveTo>
                    <a:pt x="7620" y="184149"/>
                  </a:moveTo>
                  <a:lnTo>
                    <a:pt x="0" y="18414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4149"/>
                  </a:lnTo>
                  <a:close/>
                </a:path>
                <a:path w="7620" h="41528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1528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15289">
                  <a:moveTo>
                    <a:pt x="7620" y="196849"/>
                  </a:moveTo>
                  <a:lnTo>
                    <a:pt x="0" y="19684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6849"/>
                  </a:lnTo>
                  <a:close/>
                </a:path>
                <a:path w="7620" h="415289">
                  <a:moveTo>
                    <a:pt x="7620" y="203199"/>
                  </a:moveTo>
                  <a:lnTo>
                    <a:pt x="0" y="20319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3199"/>
                  </a:lnTo>
                  <a:close/>
                </a:path>
                <a:path w="7620" h="415289">
                  <a:moveTo>
                    <a:pt x="7620" y="212089"/>
                  </a:moveTo>
                  <a:lnTo>
                    <a:pt x="0" y="212089"/>
                  </a:lnTo>
                  <a:lnTo>
                    <a:pt x="0" y="214629"/>
                  </a:lnTo>
                  <a:lnTo>
                    <a:pt x="1270" y="214629"/>
                  </a:lnTo>
                  <a:lnTo>
                    <a:pt x="127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15289">
                  <a:moveTo>
                    <a:pt x="7620" y="215899"/>
                  </a:moveTo>
                  <a:lnTo>
                    <a:pt x="2539" y="215899"/>
                  </a:lnTo>
                  <a:lnTo>
                    <a:pt x="2539" y="217169"/>
                  </a:lnTo>
                  <a:lnTo>
                    <a:pt x="5080" y="217169"/>
                  </a:lnTo>
                  <a:lnTo>
                    <a:pt x="508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15289">
                  <a:moveTo>
                    <a:pt x="7620" y="298449"/>
                  </a:moveTo>
                  <a:lnTo>
                    <a:pt x="0" y="298449"/>
                  </a:lnTo>
                  <a:lnTo>
                    <a:pt x="0" y="300989"/>
                  </a:lnTo>
                  <a:lnTo>
                    <a:pt x="7620" y="300989"/>
                  </a:lnTo>
                  <a:lnTo>
                    <a:pt x="7620" y="298449"/>
                  </a:lnTo>
                  <a:close/>
                </a:path>
                <a:path w="7620" h="415289">
                  <a:moveTo>
                    <a:pt x="7620" y="300989"/>
                  </a:moveTo>
                  <a:lnTo>
                    <a:pt x="0" y="30098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300989"/>
                  </a:lnTo>
                  <a:close/>
                </a:path>
                <a:path w="7620" h="415289">
                  <a:moveTo>
                    <a:pt x="7620" y="304799"/>
                  </a:moveTo>
                  <a:lnTo>
                    <a:pt x="0" y="30479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4799"/>
                  </a:lnTo>
                  <a:close/>
                </a:path>
                <a:path w="7620" h="415289">
                  <a:moveTo>
                    <a:pt x="7620" y="311149"/>
                  </a:moveTo>
                  <a:lnTo>
                    <a:pt x="0" y="31114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1149"/>
                  </a:lnTo>
                  <a:close/>
                </a:path>
                <a:path w="7620" h="415289">
                  <a:moveTo>
                    <a:pt x="7620" y="317499"/>
                  </a:moveTo>
                  <a:lnTo>
                    <a:pt x="0" y="317499"/>
                  </a:lnTo>
                  <a:lnTo>
                    <a:pt x="0" y="326389"/>
                  </a:lnTo>
                  <a:lnTo>
                    <a:pt x="7620" y="326389"/>
                  </a:lnTo>
                  <a:lnTo>
                    <a:pt x="7620" y="317499"/>
                  </a:lnTo>
                  <a:close/>
                </a:path>
                <a:path w="7620" h="415289">
                  <a:moveTo>
                    <a:pt x="7620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6389"/>
                  </a:lnTo>
                  <a:close/>
                </a:path>
                <a:path w="7620" h="415289">
                  <a:moveTo>
                    <a:pt x="7620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0199"/>
                  </a:lnTo>
                  <a:close/>
                </a:path>
                <a:path w="7620" h="415289">
                  <a:moveTo>
                    <a:pt x="7620" y="336549"/>
                  </a:moveTo>
                  <a:lnTo>
                    <a:pt x="0" y="336549"/>
                  </a:lnTo>
                  <a:lnTo>
                    <a:pt x="0" y="339089"/>
                  </a:lnTo>
                  <a:lnTo>
                    <a:pt x="7620" y="339089"/>
                  </a:lnTo>
                  <a:lnTo>
                    <a:pt x="7620" y="336549"/>
                  </a:lnTo>
                  <a:close/>
                </a:path>
                <a:path w="7620" h="415289">
                  <a:moveTo>
                    <a:pt x="7620" y="339089"/>
                  </a:moveTo>
                  <a:lnTo>
                    <a:pt x="0" y="33908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9089"/>
                  </a:lnTo>
                  <a:close/>
                </a:path>
                <a:path w="7620" h="415289">
                  <a:moveTo>
                    <a:pt x="7620" y="342899"/>
                  </a:moveTo>
                  <a:lnTo>
                    <a:pt x="0" y="342899"/>
                  </a:lnTo>
                  <a:lnTo>
                    <a:pt x="0" y="345439"/>
                  </a:lnTo>
                  <a:lnTo>
                    <a:pt x="7620" y="345439"/>
                  </a:lnTo>
                  <a:lnTo>
                    <a:pt x="7620" y="342899"/>
                  </a:lnTo>
                  <a:close/>
                </a:path>
                <a:path w="7620" h="415289">
                  <a:moveTo>
                    <a:pt x="7620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5439"/>
                  </a:lnTo>
                  <a:close/>
                </a:path>
                <a:path w="7620" h="415289">
                  <a:moveTo>
                    <a:pt x="7620" y="414146"/>
                  </a:moveTo>
                  <a:lnTo>
                    <a:pt x="5080" y="414146"/>
                  </a:lnTo>
                  <a:lnTo>
                    <a:pt x="5080" y="415289"/>
                  </a:lnTo>
                  <a:lnTo>
                    <a:pt x="7620" y="415289"/>
                  </a:lnTo>
                  <a:lnTo>
                    <a:pt x="7620" y="414146"/>
                  </a:lnTo>
                  <a:close/>
                </a:path>
                <a:path w="7620" h="415289">
                  <a:moveTo>
                    <a:pt x="7620" y="407796"/>
                  </a:moveTo>
                  <a:lnTo>
                    <a:pt x="0" y="407796"/>
                  </a:lnTo>
                  <a:lnTo>
                    <a:pt x="0" y="411479"/>
                  </a:lnTo>
                  <a:lnTo>
                    <a:pt x="2539" y="411479"/>
                  </a:lnTo>
                  <a:lnTo>
                    <a:pt x="2539" y="412876"/>
                  </a:lnTo>
                  <a:lnTo>
                    <a:pt x="3810" y="412876"/>
                  </a:lnTo>
                  <a:lnTo>
                    <a:pt x="3810" y="414146"/>
                  </a:lnTo>
                  <a:lnTo>
                    <a:pt x="5080" y="414146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15289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15289">
                  <a:moveTo>
                    <a:pt x="7620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5096"/>
                  </a:lnTo>
                  <a:close/>
                </a:path>
                <a:path w="7620" h="41528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15289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2396"/>
                  </a:lnTo>
                  <a:close/>
                </a:path>
                <a:path w="7620" h="415289">
                  <a:moveTo>
                    <a:pt x="7620" y="376046"/>
                  </a:moveTo>
                  <a:lnTo>
                    <a:pt x="0" y="37604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6046"/>
                  </a:lnTo>
                  <a:close/>
                </a:path>
                <a:path w="7620" h="415289">
                  <a:moveTo>
                    <a:pt x="7620" y="368426"/>
                  </a:moveTo>
                  <a:lnTo>
                    <a:pt x="0" y="368426"/>
                  </a:lnTo>
                  <a:lnTo>
                    <a:pt x="0" y="375919"/>
                  </a:lnTo>
                  <a:lnTo>
                    <a:pt x="7620" y="375919"/>
                  </a:lnTo>
                  <a:lnTo>
                    <a:pt x="7620" y="368426"/>
                  </a:lnTo>
                  <a:close/>
                </a:path>
                <a:path w="7620" h="415289">
                  <a:moveTo>
                    <a:pt x="7620" y="363346"/>
                  </a:moveTo>
                  <a:lnTo>
                    <a:pt x="0" y="363346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3346"/>
                  </a:lnTo>
                  <a:close/>
                </a:path>
                <a:path w="7620" h="415289">
                  <a:moveTo>
                    <a:pt x="7620" y="356996"/>
                  </a:moveTo>
                  <a:lnTo>
                    <a:pt x="0" y="356996"/>
                  </a:lnTo>
                  <a:lnTo>
                    <a:pt x="0" y="363219"/>
                  </a:lnTo>
                  <a:lnTo>
                    <a:pt x="7620" y="363219"/>
                  </a:lnTo>
                  <a:lnTo>
                    <a:pt x="7620" y="356996"/>
                  </a:lnTo>
                  <a:close/>
                </a:path>
                <a:path w="7620" h="415289">
                  <a:moveTo>
                    <a:pt x="7620" y="349376"/>
                  </a:moveTo>
                  <a:lnTo>
                    <a:pt x="0" y="349376"/>
                  </a:lnTo>
                  <a:lnTo>
                    <a:pt x="0" y="356869"/>
                  </a:lnTo>
                  <a:lnTo>
                    <a:pt x="7620" y="356869"/>
                  </a:lnTo>
                  <a:lnTo>
                    <a:pt x="7620" y="349376"/>
                  </a:lnTo>
                  <a:close/>
                </a:path>
              </a:pathLst>
            </a:custGeom>
            <a:solidFill>
              <a:srgbClr val="1C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3982719" y="5697220"/>
              <a:ext cx="7620" cy="403860"/>
            </a:xfrm>
            <a:custGeom>
              <a:avLst/>
              <a:gdLst/>
              <a:ahLst/>
              <a:cxnLst/>
              <a:rect l="l" t="t" r="r" b="b"/>
              <a:pathLst>
                <a:path w="7620" h="403860">
                  <a:moveTo>
                    <a:pt x="7619" y="0"/>
                  </a:moveTo>
                  <a:lnTo>
                    <a:pt x="6350" y="0"/>
                  </a:lnTo>
                  <a:lnTo>
                    <a:pt x="635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03860">
                  <a:moveTo>
                    <a:pt x="7619" y="2539"/>
                  </a:moveTo>
                  <a:lnTo>
                    <a:pt x="5079" y="2539"/>
                  </a:lnTo>
                  <a:lnTo>
                    <a:pt x="5079" y="3809"/>
                  </a:lnTo>
                  <a:lnTo>
                    <a:pt x="3809" y="3809"/>
                  </a:lnTo>
                  <a:lnTo>
                    <a:pt x="3809" y="5079"/>
                  </a:lnTo>
                  <a:lnTo>
                    <a:pt x="2539" y="5079"/>
                  </a:lnTo>
                  <a:lnTo>
                    <a:pt x="2539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03860">
                  <a:moveTo>
                    <a:pt x="7619" y="6349"/>
                  </a:moveTo>
                  <a:lnTo>
                    <a:pt x="1269" y="6349"/>
                  </a:lnTo>
                  <a:lnTo>
                    <a:pt x="1269" y="7619"/>
                  </a:lnTo>
                  <a:lnTo>
                    <a:pt x="0" y="761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03860">
                  <a:moveTo>
                    <a:pt x="7619" y="8889"/>
                  </a:moveTo>
                  <a:lnTo>
                    <a:pt x="0" y="888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8889"/>
                  </a:lnTo>
                  <a:close/>
                </a:path>
                <a:path w="7620" h="403860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03860">
                  <a:moveTo>
                    <a:pt x="7619" y="21589"/>
                  </a:moveTo>
                  <a:lnTo>
                    <a:pt x="0" y="2158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1589"/>
                  </a:lnTo>
                  <a:close/>
                </a:path>
                <a:path w="7620" h="40386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03860">
                  <a:moveTo>
                    <a:pt x="7619" y="31749"/>
                  </a:moveTo>
                  <a:lnTo>
                    <a:pt x="0" y="3174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31749"/>
                  </a:lnTo>
                  <a:close/>
                </a:path>
                <a:path w="7620" h="403860">
                  <a:moveTo>
                    <a:pt x="761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19" y="53339"/>
                  </a:lnTo>
                  <a:lnTo>
                    <a:pt x="7619" y="50799"/>
                  </a:lnTo>
                  <a:close/>
                </a:path>
                <a:path w="7620" h="403860">
                  <a:moveTo>
                    <a:pt x="7619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3339"/>
                  </a:lnTo>
                  <a:close/>
                </a:path>
                <a:path w="7620" h="403860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03860">
                  <a:moveTo>
                    <a:pt x="7619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9689"/>
                  </a:lnTo>
                  <a:close/>
                </a:path>
                <a:path w="7620" h="403860">
                  <a:moveTo>
                    <a:pt x="7619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63499"/>
                  </a:lnTo>
                  <a:close/>
                </a:path>
                <a:path w="7620" h="403860">
                  <a:moveTo>
                    <a:pt x="7619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403860">
                  <a:moveTo>
                    <a:pt x="7619" y="69849"/>
                  </a:moveTo>
                  <a:lnTo>
                    <a:pt x="0" y="69849"/>
                  </a:lnTo>
                  <a:lnTo>
                    <a:pt x="0" y="76199"/>
                  </a:lnTo>
                  <a:lnTo>
                    <a:pt x="7619" y="76199"/>
                  </a:lnTo>
                  <a:lnTo>
                    <a:pt x="7619" y="69849"/>
                  </a:lnTo>
                  <a:close/>
                </a:path>
                <a:path w="7620" h="403860">
                  <a:moveTo>
                    <a:pt x="7619" y="76199"/>
                  </a:moveTo>
                  <a:lnTo>
                    <a:pt x="0" y="7619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76199"/>
                  </a:lnTo>
                  <a:close/>
                </a:path>
                <a:path w="7620" h="403860">
                  <a:moveTo>
                    <a:pt x="7619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19" y="85089"/>
                  </a:lnTo>
                  <a:lnTo>
                    <a:pt x="7619" y="82549"/>
                  </a:lnTo>
                  <a:close/>
                </a:path>
                <a:path w="7620" h="403860">
                  <a:moveTo>
                    <a:pt x="7619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5089"/>
                  </a:lnTo>
                  <a:close/>
                </a:path>
                <a:path w="7620" h="403860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03860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403860">
                  <a:moveTo>
                    <a:pt x="7619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19" y="97789"/>
                  </a:lnTo>
                  <a:lnTo>
                    <a:pt x="7619" y="95249"/>
                  </a:lnTo>
                  <a:close/>
                </a:path>
                <a:path w="7620" h="403860">
                  <a:moveTo>
                    <a:pt x="7619" y="97789"/>
                  </a:moveTo>
                  <a:lnTo>
                    <a:pt x="0" y="97789"/>
                  </a:lnTo>
                  <a:lnTo>
                    <a:pt x="0" y="110489"/>
                  </a:lnTo>
                  <a:lnTo>
                    <a:pt x="7619" y="110489"/>
                  </a:lnTo>
                  <a:lnTo>
                    <a:pt x="7619" y="97789"/>
                  </a:lnTo>
                  <a:close/>
                </a:path>
                <a:path w="7620" h="403860">
                  <a:moveTo>
                    <a:pt x="7619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10489"/>
                  </a:lnTo>
                  <a:close/>
                </a:path>
                <a:path w="7620" h="403860">
                  <a:moveTo>
                    <a:pt x="7619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19" y="116839"/>
                  </a:lnTo>
                  <a:lnTo>
                    <a:pt x="7619" y="114299"/>
                  </a:lnTo>
                  <a:close/>
                </a:path>
                <a:path w="7620" h="403860">
                  <a:moveTo>
                    <a:pt x="7619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6839"/>
                  </a:lnTo>
                  <a:close/>
                </a:path>
                <a:path w="7620" h="403860">
                  <a:moveTo>
                    <a:pt x="7619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19" y="123189"/>
                  </a:lnTo>
                  <a:lnTo>
                    <a:pt x="7619" y="120649"/>
                  </a:lnTo>
                  <a:close/>
                </a:path>
                <a:path w="7620" h="403860">
                  <a:moveTo>
                    <a:pt x="7619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19" y="126999"/>
                  </a:lnTo>
                  <a:lnTo>
                    <a:pt x="7619" y="123189"/>
                  </a:lnTo>
                  <a:close/>
                </a:path>
                <a:path w="7620" h="403860">
                  <a:moveTo>
                    <a:pt x="7619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19" y="129539"/>
                  </a:lnTo>
                  <a:lnTo>
                    <a:pt x="7619" y="126999"/>
                  </a:lnTo>
                  <a:close/>
                </a:path>
                <a:path w="7620" h="403860">
                  <a:moveTo>
                    <a:pt x="7619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7619" y="133349"/>
                  </a:lnTo>
                  <a:lnTo>
                    <a:pt x="7619" y="129539"/>
                  </a:lnTo>
                  <a:close/>
                </a:path>
                <a:path w="7620" h="403860">
                  <a:moveTo>
                    <a:pt x="7619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7619" y="135889"/>
                  </a:lnTo>
                  <a:lnTo>
                    <a:pt x="7619" y="133349"/>
                  </a:lnTo>
                  <a:close/>
                </a:path>
                <a:path w="7620" h="403860">
                  <a:moveTo>
                    <a:pt x="7619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5889"/>
                  </a:lnTo>
                  <a:close/>
                </a:path>
                <a:path w="7620" h="403860">
                  <a:moveTo>
                    <a:pt x="7619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19" y="142239"/>
                  </a:lnTo>
                  <a:lnTo>
                    <a:pt x="7619" y="139699"/>
                  </a:lnTo>
                  <a:close/>
                </a:path>
                <a:path w="7620" h="403860">
                  <a:moveTo>
                    <a:pt x="761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2239"/>
                  </a:lnTo>
                  <a:close/>
                </a:path>
                <a:path w="7620" h="403860">
                  <a:moveTo>
                    <a:pt x="7619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19" y="148589"/>
                  </a:lnTo>
                  <a:lnTo>
                    <a:pt x="7619" y="146049"/>
                  </a:lnTo>
                  <a:close/>
                </a:path>
                <a:path w="7620" h="403860">
                  <a:moveTo>
                    <a:pt x="7619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8589"/>
                  </a:lnTo>
                  <a:close/>
                </a:path>
                <a:path w="7620" h="403860">
                  <a:moveTo>
                    <a:pt x="7619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19" y="154939"/>
                  </a:lnTo>
                  <a:lnTo>
                    <a:pt x="7619" y="152399"/>
                  </a:lnTo>
                  <a:close/>
                </a:path>
                <a:path w="7620" h="403860">
                  <a:moveTo>
                    <a:pt x="7619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19" y="158749"/>
                  </a:lnTo>
                  <a:lnTo>
                    <a:pt x="7619" y="154939"/>
                  </a:lnTo>
                  <a:close/>
                </a:path>
                <a:path w="7620" h="403860">
                  <a:moveTo>
                    <a:pt x="7619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58749"/>
                  </a:lnTo>
                  <a:close/>
                </a:path>
                <a:path w="7620" h="403860">
                  <a:moveTo>
                    <a:pt x="7619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1289"/>
                  </a:lnTo>
                  <a:close/>
                </a:path>
                <a:path w="7620" h="403860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403860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03860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03860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03860">
                  <a:moveTo>
                    <a:pt x="7619" y="177799"/>
                  </a:moveTo>
                  <a:lnTo>
                    <a:pt x="0" y="17779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77799"/>
                  </a:lnTo>
                  <a:close/>
                </a:path>
                <a:path w="7620" h="403860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03860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03860">
                  <a:moveTo>
                    <a:pt x="7619" y="190499"/>
                  </a:moveTo>
                  <a:lnTo>
                    <a:pt x="0" y="19049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0499"/>
                  </a:lnTo>
                  <a:close/>
                </a:path>
                <a:path w="7620" h="403860">
                  <a:moveTo>
                    <a:pt x="7619" y="196849"/>
                  </a:moveTo>
                  <a:lnTo>
                    <a:pt x="1269" y="196849"/>
                  </a:lnTo>
                  <a:lnTo>
                    <a:pt x="1269" y="199389"/>
                  </a:lnTo>
                  <a:lnTo>
                    <a:pt x="2539" y="199389"/>
                  </a:lnTo>
                  <a:lnTo>
                    <a:pt x="2539" y="201929"/>
                  </a:lnTo>
                  <a:lnTo>
                    <a:pt x="3809" y="201929"/>
                  </a:lnTo>
                  <a:lnTo>
                    <a:pt x="3809" y="204469"/>
                  </a:lnTo>
                  <a:lnTo>
                    <a:pt x="5079" y="204469"/>
                  </a:lnTo>
                  <a:lnTo>
                    <a:pt x="5079" y="205739"/>
                  </a:lnTo>
                  <a:lnTo>
                    <a:pt x="7619" y="205739"/>
                  </a:lnTo>
                  <a:lnTo>
                    <a:pt x="7619" y="196849"/>
                  </a:lnTo>
                  <a:close/>
                </a:path>
                <a:path w="7620" h="403860">
                  <a:moveTo>
                    <a:pt x="7619" y="205739"/>
                  </a:moveTo>
                  <a:lnTo>
                    <a:pt x="6350" y="205739"/>
                  </a:lnTo>
                  <a:lnTo>
                    <a:pt x="6350" y="207009"/>
                  </a:lnTo>
                  <a:lnTo>
                    <a:pt x="7619" y="207009"/>
                  </a:lnTo>
                  <a:lnTo>
                    <a:pt x="7619" y="205739"/>
                  </a:lnTo>
                  <a:close/>
                </a:path>
                <a:path w="7620" h="403860">
                  <a:moveTo>
                    <a:pt x="7619" y="293369"/>
                  </a:moveTo>
                  <a:lnTo>
                    <a:pt x="0" y="293369"/>
                  </a:lnTo>
                  <a:lnTo>
                    <a:pt x="0" y="294639"/>
                  </a:lnTo>
                  <a:lnTo>
                    <a:pt x="7619" y="294639"/>
                  </a:lnTo>
                  <a:lnTo>
                    <a:pt x="7619" y="293369"/>
                  </a:lnTo>
                  <a:close/>
                </a:path>
                <a:path w="7620" h="403860">
                  <a:moveTo>
                    <a:pt x="7619" y="294639"/>
                  </a:moveTo>
                  <a:lnTo>
                    <a:pt x="0" y="29463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4639"/>
                  </a:lnTo>
                  <a:close/>
                </a:path>
                <a:path w="7620" h="403860">
                  <a:moveTo>
                    <a:pt x="7619" y="298449"/>
                  </a:moveTo>
                  <a:lnTo>
                    <a:pt x="0" y="298449"/>
                  </a:lnTo>
                  <a:lnTo>
                    <a:pt x="0" y="304799"/>
                  </a:lnTo>
                  <a:lnTo>
                    <a:pt x="7619" y="304799"/>
                  </a:lnTo>
                  <a:lnTo>
                    <a:pt x="7619" y="298449"/>
                  </a:lnTo>
                  <a:close/>
                </a:path>
                <a:path w="7620" h="403860">
                  <a:moveTo>
                    <a:pt x="7619" y="304799"/>
                  </a:moveTo>
                  <a:lnTo>
                    <a:pt x="0" y="304799"/>
                  </a:lnTo>
                  <a:lnTo>
                    <a:pt x="0" y="311149"/>
                  </a:lnTo>
                  <a:lnTo>
                    <a:pt x="7619" y="311149"/>
                  </a:lnTo>
                  <a:lnTo>
                    <a:pt x="7619" y="304799"/>
                  </a:lnTo>
                  <a:close/>
                </a:path>
                <a:path w="7620" h="403860">
                  <a:moveTo>
                    <a:pt x="7619" y="311149"/>
                  </a:moveTo>
                  <a:lnTo>
                    <a:pt x="0" y="311149"/>
                  </a:lnTo>
                  <a:lnTo>
                    <a:pt x="0" y="320039"/>
                  </a:lnTo>
                  <a:lnTo>
                    <a:pt x="7619" y="320039"/>
                  </a:lnTo>
                  <a:lnTo>
                    <a:pt x="7619" y="311149"/>
                  </a:lnTo>
                  <a:close/>
                </a:path>
                <a:path w="7620" h="403860">
                  <a:moveTo>
                    <a:pt x="7619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19" y="323849"/>
                  </a:lnTo>
                  <a:lnTo>
                    <a:pt x="7619" y="320039"/>
                  </a:lnTo>
                  <a:close/>
                </a:path>
                <a:path w="7620" h="403860">
                  <a:moveTo>
                    <a:pt x="7619" y="323849"/>
                  </a:moveTo>
                  <a:lnTo>
                    <a:pt x="0" y="323849"/>
                  </a:lnTo>
                  <a:lnTo>
                    <a:pt x="0" y="330199"/>
                  </a:lnTo>
                  <a:lnTo>
                    <a:pt x="7619" y="330199"/>
                  </a:lnTo>
                  <a:lnTo>
                    <a:pt x="7619" y="323849"/>
                  </a:lnTo>
                  <a:close/>
                </a:path>
                <a:path w="7620" h="403860">
                  <a:moveTo>
                    <a:pt x="7619" y="330199"/>
                  </a:moveTo>
                  <a:lnTo>
                    <a:pt x="0" y="330199"/>
                  </a:lnTo>
                  <a:lnTo>
                    <a:pt x="0" y="332739"/>
                  </a:lnTo>
                  <a:lnTo>
                    <a:pt x="7619" y="332739"/>
                  </a:lnTo>
                  <a:lnTo>
                    <a:pt x="7619" y="330199"/>
                  </a:lnTo>
                  <a:close/>
                </a:path>
                <a:path w="7620" h="403860">
                  <a:moveTo>
                    <a:pt x="7619" y="332739"/>
                  </a:moveTo>
                  <a:lnTo>
                    <a:pt x="0" y="33273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2739"/>
                  </a:lnTo>
                  <a:close/>
                </a:path>
                <a:path w="7620" h="403860">
                  <a:moveTo>
                    <a:pt x="7619" y="336549"/>
                  </a:moveTo>
                  <a:lnTo>
                    <a:pt x="0" y="336549"/>
                  </a:lnTo>
                  <a:lnTo>
                    <a:pt x="0" y="339089"/>
                  </a:lnTo>
                  <a:lnTo>
                    <a:pt x="7619" y="339089"/>
                  </a:lnTo>
                  <a:lnTo>
                    <a:pt x="7619" y="336549"/>
                  </a:lnTo>
                  <a:close/>
                </a:path>
                <a:path w="7620" h="403860">
                  <a:moveTo>
                    <a:pt x="7619" y="339089"/>
                  </a:moveTo>
                  <a:lnTo>
                    <a:pt x="0" y="339089"/>
                  </a:lnTo>
                  <a:lnTo>
                    <a:pt x="0" y="342899"/>
                  </a:lnTo>
                  <a:lnTo>
                    <a:pt x="7619" y="342899"/>
                  </a:lnTo>
                  <a:lnTo>
                    <a:pt x="7619" y="339089"/>
                  </a:lnTo>
                  <a:close/>
                </a:path>
                <a:path w="7620" h="403860">
                  <a:moveTo>
                    <a:pt x="7619" y="401446"/>
                  </a:moveTo>
                  <a:lnTo>
                    <a:pt x="5079" y="401446"/>
                  </a:lnTo>
                  <a:lnTo>
                    <a:pt x="5079" y="402589"/>
                  </a:lnTo>
                  <a:lnTo>
                    <a:pt x="6350" y="402589"/>
                  </a:lnTo>
                  <a:lnTo>
                    <a:pt x="6350" y="403859"/>
                  </a:lnTo>
                  <a:lnTo>
                    <a:pt x="7619" y="403859"/>
                  </a:lnTo>
                  <a:lnTo>
                    <a:pt x="7619" y="401446"/>
                  </a:lnTo>
                  <a:close/>
                </a:path>
                <a:path w="7620" h="403860">
                  <a:moveTo>
                    <a:pt x="7619" y="395096"/>
                  </a:moveTo>
                  <a:lnTo>
                    <a:pt x="0" y="395096"/>
                  </a:lnTo>
                  <a:lnTo>
                    <a:pt x="0" y="397509"/>
                  </a:lnTo>
                  <a:lnTo>
                    <a:pt x="1269" y="397509"/>
                  </a:lnTo>
                  <a:lnTo>
                    <a:pt x="1269" y="398779"/>
                  </a:lnTo>
                  <a:lnTo>
                    <a:pt x="2539" y="398779"/>
                  </a:lnTo>
                  <a:lnTo>
                    <a:pt x="2539" y="400176"/>
                  </a:lnTo>
                  <a:lnTo>
                    <a:pt x="3809" y="400176"/>
                  </a:lnTo>
                  <a:lnTo>
                    <a:pt x="3809" y="401446"/>
                  </a:lnTo>
                  <a:lnTo>
                    <a:pt x="5079" y="401446"/>
                  </a:lnTo>
                  <a:lnTo>
                    <a:pt x="7619" y="401319"/>
                  </a:lnTo>
                  <a:lnTo>
                    <a:pt x="7619" y="395096"/>
                  </a:lnTo>
                  <a:close/>
                </a:path>
                <a:path w="7620" h="403860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03860">
                  <a:moveTo>
                    <a:pt x="7619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2396"/>
                  </a:lnTo>
                  <a:close/>
                </a:path>
                <a:path w="7620" h="403860">
                  <a:moveTo>
                    <a:pt x="7619" y="376046"/>
                  </a:moveTo>
                  <a:lnTo>
                    <a:pt x="0" y="376046"/>
                  </a:lnTo>
                  <a:lnTo>
                    <a:pt x="0" y="382269"/>
                  </a:lnTo>
                  <a:lnTo>
                    <a:pt x="7619" y="382269"/>
                  </a:lnTo>
                  <a:lnTo>
                    <a:pt x="7619" y="376046"/>
                  </a:lnTo>
                  <a:close/>
                </a:path>
                <a:path w="7620" h="403860">
                  <a:moveTo>
                    <a:pt x="7619" y="369696"/>
                  </a:moveTo>
                  <a:lnTo>
                    <a:pt x="0" y="369696"/>
                  </a:lnTo>
                  <a:lnTo>
                    <a:pt x="0" y="375919"/>
                  </a:lnTo>
                  <a:lnTo>
                    <a:pt x="7619" y="375919"/>
                  </a:lnTo>
                  <a:lnTo>
                    <a:pt x="7619" y="369696"/>
                  </a:lnTo>
                  <a:close/>
                </a:path>
                <a:path w="7620" h="403860">
                  <a:moveTo>
                    <a:pt x="7619" y="362076"/>
                  </a:moveTo>
                  <a:lnTo>
                    <a:pt x="0" y="362076"/>
                  </a:lnTo>
                  <a:lnTo>
                    <a:pt x="0" y="369569"/>
                  </a:lnTo>
                  <a:lnTo>
                    <a:pt x="7619" y="369569"/>
                  </a:lnTo>
                  <a:lnTo>
                    <a:pt x="7619" y="362076"/>
                  </a:lnTo>
                  <a:close/>
                </a:path>
                <a:path w="7620" h="403860">
                  <a:moveTo>
                    <a:pt x="7619" y="356996"/>
                  </a:moveTo>
                  <a:lnTo>
                    <a:pt x="0" y="356996"/>
                  </a:lnTo>
                  <a:lnTo>
                    <a:pt x="0" y="361949"/>
                  </a:lnTo>
                  <a:lnTo>
                    <a:pt x="7619" y="361949"/>
                  </a:lnTo>
                  <a:lnTo>
                    <a:pt x="7619" y="356996"/>
                  </a:lnTo>
                  <a:close/>
                </a:path>
                <a:path w="7620" h="403860">
                  <a:moveTo>
                    <a:pt x="7619" y="350646"/>
                  </a:moveTo>
                  <a:lnTo>
                    <a:pt x="0" y="350646"/>
                  </a:lnTo>
                  <a:lnTo>
                    <a:pt x="0" y="356869"/>
                  </a:lnTo>
                  <a:lnTo>
                    <a:pt x="7619" y="356869"/>
                  </a:lnTo>
                  <a:lnTo>
                    <a:pt x="7619" y="350646"/>
                  </a:lnTo>
                  <a:close/>
                </a:path>
                <a:path w="7620" h="403860">
                  <a:moveTo>
                    <a:pt x="7619" y="343026"/>
                  </a:moveTo>
                  <a:lnTo>
                    <a:pt x="0" y="343026"/>
                  </a:lnTo>
                  <a:lnTo>
                    <a:pt x="0" y="350519"/>
                  </a:lnTo>
                  <a:lnTo>
                    <a:pt x="7619" y="350519"/>
                  </a:lnTo>
                  <a:lnTo>
                    <a:pt x="7619" y="343026"/>
                  </a:lnTo>
                  <a:close/>
                </a:path>
              </a:pathLst>
            </a:custGeom>
            <a:solidFill>
              <a:srgbClr val="19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3975099" y="5706110"/>
              <a:ext cx="7620" cy="387350"/>
            </a:xfrm>
            <a:custGeom>
              <a:avLst/>
              <a:gdLst/>
              <a:ahLst/>
              <a:cxnLst/>
              <a:rect l="l" t="t" r="r" b="b"/>
              <a:pathLst>
                <a:path w="7620" h="387350">
                  <a:moveTo>
                    <a:pt x="762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5079" y="1269"/>
                  </a:lnTo>
                  <a:lnTo>
                    <a:pt x="5079" y="3809"/>
                  </a:lnTo>
                  <a:lnTo>
                    <a:pt x="3810" y="3809"/>
                  </a:lnTo>
                  <a:lnTo>
                    <a:pt x="3810" y="6349"/>
                  </a:lnTo>
                  <a:lnTo>
                    <a:pt x="2539" y="6349"/>
                  </a:lnTo>
                  <a:lnTo>
                    <a:pt x="2539" y="8889"/>
                  </a:lnTo>
                  <a:lnTo>
                    <a:pt x="1270" y="8889"/>
                  </a:lnTo>
                  <a:lnTo>
                    <a:pt x="1270" y="10159"/>
                  </a:lnTo>
                  <a:lnTo>
                    <a:pt x="7620" y="10159"/>
                  </a:lnTo>
                  <a:lnTo>
                    <a:pt x="7620" y="0"/>
                  </a:lnTo>
                  <a:close/>
                </a:path>
                <a:path w="7620" h="387350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387350">
                  <a:moveTo>
                    <a:pt x="7620" y="12700"/>
                  </a:moveTo>
                  <a:lnTo>
                    <a:pt x="0" y="12700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2700"/>
                  </a:lnTo>
                  <a:close/>
                </a:path>
                <a:path w="7620" h="387350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387350">
                  <a:moveTo>
                    <a:pt x="7620" y="22859"/>
                  </a:moveTo>
                  <a:lnTo>
                    <a:pt x="0" y="22859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22859"/>
                  </a:lnTo>
                  <a:close/>
                </a:path>
                <a:path w="7620" h="387350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387350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387350">
                  <a:moveTo>
                    <a:pt x="762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8259"/>
                  </a:lnTo>
                  <a:close/>
                </a:path>
                <a:path w="7620" h="387350">
                  <a:moveTo>
                    <a:pt x="7620" y="50800"/>
                  </a:moveTo>
                  <a:lnTo>
                    <a:pt x="0" y="50800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50800"/>
                  </a:lnTo>
                  <a:close/>
                </a:path>
                <a:path w="7620" h="387350">
                  <a:moveTo>
                    <a:pt x="762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4609"/>
                  </a:lnTo>
                  <a:close/>
                </a:path>
                <a:path w="7620" h="387350">
                  <a:moveTo>
                    <a:pt x="762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7150"/>
                  </a:lnTo>
                  <a:close/>
                </a:path>
                <a:path w="7620" h="387350">
                  <a:moveTo>
                    <a:pt x="7620" y="60959"/>
                  </a:moveTo>
                  <a:lnTo>
                    <a:pt x="0" y="60959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0959"/>
                  </a:lnTo>
                  <a:close/>
                </a:path>
                <a:path w="7620" h="387350">
                  <a:moveTo>
                    <a:pt x="7620" y="67309"/>
                  </a:moveTo>
                  <a:lnTo>
                    <a:pt x="0" y="67309"/>
                  </a:lnTo>
                  <a:lnTo>
                    <a:pt x="0" y="73659"/>
                  </a:lnTo>
                  <a:lnTo>
                    <a:pt x="7620" y="73659"/>
                  </a:lnTo>
                  <a:lnTo>
                    <a:pt x="7620" y="67309"/>
                  </a:lnTo>
                  <a:close/>
                </a:path>
                <a:path w="7620" h="387350">
                  <a:moveTo>
                    <a:pt x="7620" y="73659"/>
                  </a:moveTo>
                  <a:lnTo>
                    <a:pt x="0" y="7365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3659"/>
                  </a:lnTo>
                  <a:close/>
                </a:path>
                <a:path w="7620" h="387350">
                  <a:moveTo>
                    <a:pt x="7620" y="76200"/>
                  </a:moveTo>
                  <a:lnTo>
                    <a:pt x="0" y="76200"/>
                  </a:lnTo>
                  <a:lnTo>
                    <a:pt x="0" y="80009"/>
                  </a:lnTo>
                  <a:lnTo>
                    <a:pt x="7620" y="80009"/>
                  </a:lnTo>
                  <a:lnTo>
                    <a:pt x="7620" y="76200"/>
                  </a:lnTo>
                  <a:close/>
                </a:path>
                <a:path w="7620" h="387350">
                  <a:moveTo>
                    <a:pt x="7620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80009"/>
                  </a:lnTo>
                  <a:close/>
                </a:path>
                <a:path w="7620" h="387350">
                  <a:moveTo>
                    <a:pt x="762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82550"/>
                  </a:lnTo>
                  <a:close/>
                </a:path>
                <a:path w="7620" h="387350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387350">
                  <a:moveTo>
                    <a:pt x="7620" y="88900"/>
                  </a:moveTo>
                  <a:lnTo>
                    <a:pt x="0" y="88900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88900"/>
                  </a:lnTo>
                  <a:close/>
                </a:path>
                <a:path w="7620" h="387350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387350">
                  <a:moveTo>
                    <a:pt x="762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5409"/>
                  </a:lnTo>
                  <a:close/>
                </a:path>
                <a:path w="7620" h="387350">
                  <a:moveTo>
                    <a:pt x="7620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07950"/>
                  </a:lnTo>
                  <a:close/>
                </a:path>
                <a:path w="7620" h="387350">
                  <a:moveTo>
                    <a:pt x="7620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1759"/>
                  </a:lnTo>
                  <a:close/>
                </a:path>
                <a:path w="7620" h="387350">
                  <a:moveTo>
                    <a:pt x="7620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14300"/>
                  </a:lnTo>
                  <a:close/>
                </a:path>
                <a:path w="7620" h="387350">
                  <a:moveTo>
                    <a:pt x="762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387350">
                  <a:moveTo>
                    <a:pt x="762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0650"/>
                  </a:lnTo>
                  <a:close/>
                </a:path>
                <a:path w="7620" h="387350">
                  <a:moveTo>
                    <a:pt x="7620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4459"/>
                  </a:lnTo>
                  <a:close/>
                </a:path>
                <a:path w="7620" h="387350">
                  <a:moveTo>
                    <a:pt x="762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7000"/>
                  </a:lnTo>
                  <a:close/>
                </a:path>
                <a:path w="7620" h="387350">
                  <a:moveTo>
                    <a:pt x="762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30809"/>
                  </a:lnTo>
                  <a:close/>
                </a:path>
                <a:path w="7620" h="387350">
                  <a:moveTo>
                    <a:pt x="7620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20" y="137159"/>
                  </a:lnTo>
                  <a:lnTo>
                    <a:pt x="7620" y="133350"/>
                  </a:lnTo>
                  <a:close/>
                </a:path>
                <a:path w="7620" h="387350">
                  <a:moveTo>
                    <a:pt x="7620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7159"/>
                  </a:lnTo>
                  <a:close/>
                </a:path>
                <a:path w="7620" h="387350">
                  <a:moveTo>
                    <a:pt x="7620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9700"/>
                  </a:lnTo>
                  <a:close/>
                </a:path>
                <a:path w="7620" h="387350">
                  <a:moveTo>
                    <a:pt x="7620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3509"/>
                  </a:lnTo>
                  <a:close/>
                </a:path>
                <a:path w="7620" h="387350">
                  <a:moveTo>
                    <a:pt x="762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6050"/>
                  </a:lnTo>
                  <a:close/>
                </a:path>
                <a:path w="7620" h="387350">
                  <a:moveTo>
                    <a:pt x="7620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9859"/>
                  </a:lnTo>
                  <a:close/>
                </a:path>
                <a:path w="7620" h="387350">
                  <a:moveTo>
                    <a:pt x="7620" y="152400"/>
                  </a:moveTo>
                  <a:lnTo>
                    <a:pt x="0" y="152400"/>
                  </a:lnTo>
                  <a:lnTo>
                    <a:pt x="0" y="156209"/>
                  </a:lnTo>
                  <a:lnTo>
                    <a:pt x="7620" y="156209"/>
                  </a:lnTo>
                  <a:lnTo>
                    <a:pt x="7620" y="152400"/>
                  </a:lnTo>
                  <a:close/>
                </a:path>
                <a:path w="7620" h="387350">
                  <a:moveTo>
                    <a:pt x="7620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6209"/>
                  </a:lnTo>
                  <a:close/>
                </a:path>
                <a:path w="7620" h="387350">
                  <a:moveTo>
                    <a:pt x="7620" y="158750"/>
                  </a:moveTo>
                  <a:lnTo>
                    <a:pt x="0" y="158750"/>
                  </a:lnTo>
                  <a:lnTo>
                    <a:pt x="0" y="162559"/>
                  </a:lnTo>
                  <a:lnTo>
                    <a:pt x="7620" y="162559"/>
                  </a:lnTo>
                  <a:lnTo>
                    <a:pt x="7620" y="158750"/>
                  </a:lnTo>
                  <a:close/>
                </a:path>
                <a:path w="7620" h="387350">
                  <a:moveTo>
                    <a:pt x="762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2559"/>
                  </a:lnTo>
                  <a:close/>
                </a:path>
                <a:path w="7620" h="387350">
                  <a:moveTo>
                    <a:pt x="7620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5100"/>
                  </a:lnTo>
                  <a:close/>
                </a:path>
                <a:path w="7620" h="387350">
                  <a:moveTo>
                    <a:pt x="7620" y="168909"/>
                  </a:moveTo>
                  <a:lnTo>
                    <a:pt x="0" y="168909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68909"/>
                  </a:lnTo>
                  <a:close/>
                </a:path>
                <a:path w="7620" h="387350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387350">
                  <a:moveTo>
                    <a:pt x="7620" y="177800"/>
                  </a:moveTo>
                  <a:lnTo>
                    <a:pt x="1270" y="177800"/>
                  </a:lnTo>
                  <a:lnTo>
                    <a:pt x="1270" y="179069"/>
                  </a:lnTo>
                  <a:lnTo>
                    <a:pt x="2539" y="179069"/>
                  </a:lnTo>
                  <a:lnTo>
                    <a:pt x="2539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387350">
                  <a:moveTo>
                    <a:pt x="7620" y="181609"/>
                  </a:moveTo>
                  <a:lnTo>
                    <a:pt x="3810" y="181609"/>
                  </a:lnTo>
                  <a:lnTo>
                    <a:pt x="3810" y="182879"/>
                  </a:lnTo>
                  <a:lnTo>
                    <a:pt x="5079" y="182879"/>
                  </a:lnTo>
                  <a:lnTo>
                    <a:pt x="5079" y="184149"/>
                  </a:lnTo>
                  <a:lnTo>
                    <a:pt x="6350" y="184149"/>
                  </a:lnTo>
                  <a:lnTo>
                    <a:pt x="6350" y="186689"/>
                  </a:lnTo>
                  <a:lnTo>
                    <a:pt x="7620" y="186689"/>
                  </a:lnTo>
                  <a:lnTo>
                    <a:pt x="7620" y="181609"/>
                  </a:lnTo>
                  <a:close/>
                </a:path>
                <a:path w="7620" h="387350">
                  <a:moveTo>
                    <a:pt x="7620" y="284479"/>
                  </a:moveTo>
                  <a:lnTo>
                    <a:pt x="6350" y="284479"/>
                  </a:lnTo>
                  <a:lnTo>
                    <a:pt x="6350" y="285749"/>
                  </a:lnTo>
                  <a:lnTo>
                    <a:pt x="7620" y="285749"/>
                  </a:lnTo>
                  <a:lnTo>
                    <a:pt x="7620" y="284479"/>
                  </a:lnTo>
                  <a:close/>
                </a:path>
                <a:path w="7620" h="387350">
                  <a:moveTo>
                    <a:pt x="762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5750"/>
                  </a:lnTo>
                  <a:close/>
                </a:path>
                <a:path w="7620" h="387350">
                  <a:moveTo>
                    <a:pt x="7620" y="289559"/>
                  </a:moveTo>
                  <a:lnTo>
                    <a:pt x="0" y="289559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89559"/>
                  </a:lnTo>
                  <a:close/>
                </a:path>
                <a:path w="7620" h="387350">
                  <a:moveTo>
                    <a:pt x="7620" y="295909"/>
                  </a:moveTo>
                  <a:lnTo>
                    <a:pt x="0" y="295909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5909"/>
                  </a:lnTo>
                  <a:close/>
                </a:path>
                <a:path w="7620" h="387350">
                  <a:moveTo>
                    <a:pt x="7620" y="302259"/>
                  </a:moveTo>
                  <a:lnTo>
                    <a:pt x="0" y="30225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2259"/>
                  </a:lnTo>
                  <a:close/>
                </a:path>
                <a:path w="7620" h="387350">
                  <a:moveTo>
                    <a:pt x="7620" y="311150"/>
                  </a:moveTo>
                  <a:lnTo>
                    <a:pt x="0" y="311150"/>
                  </a:lnTo>
                  <a:lnTo>
                    <a:pt x="0" y="314959"/>
                  </a:lnTo>
                  <a:lnTo>
                    <a:pt x="7620" y="314959"/>
                  </a:lnTo>
                  <a:lnTo>
                    <a:pt x="7620" y="311150"/>
                  </a:lnTo>
                  <a:close/>
                </a:path>
                <a:path w="7620" h="387350">
                  <a:moveTo>
                    <a:pt x="7620" y="314959"/>
                  </a:moveTo>
                  <a:lnTo>
                    <a:pt x="0" y="314959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4959"/>
                  </a:lnTo>
                  <a:close/>
                </a:path>
                <a:path w="7620" h="387350">
                  <a:moveTo>
                    <a:pt x="7620" y="321309"/>
                  </a:moveTo>
                  <a:lnTo>
                    <a:pt x="0" y="32130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21309"/>
                  </a:lnTo>
                  <a:close/>
                </a:path>
                <a:path w="7620" h="387350">
                  <a:moveTo>
                    <a:pt x="7620" y="323850"/>
                  </a:moveTo>
                  <a:lnTo>
                    <a:pt x="0" y="323850"/>
                  </a:lnTo>
                  <a:lnTo>
                    <a:pt x="0" y="327659"/>
                  </a:lnTo>
                  <a:lnTo>
                    <a:pt x="7620" y="327659"/>
                  </a:lnTo>
                  <a:lnTo>
                    <a:pt x="7620" y="323850"/>
                  </a:lnTo>
                  <a:close/>
                </a:path>
                <a:path w="7620" h="387350">
                  <a:moveTo>
                    <a:pt x="7620" y="327659"/>
                  </a:moveTo>
                  <a:lnTo>
                    <a:pt x="0" y="32765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7659"/>
                  </a:lnTo>
                  <a:close/>
                </a:path>
                <a:path w="7620" h="387350">
                  <a:moveTo>
                    <a:pt x="7620" y="330200"/>
                  </a:moveTo>
                  <a:lnTo>
                    <a:pt x="0" y="330200"/>
                  </a:lnTo>
                  <a:lnTo>
                    <a:pt x="0" y="334009"/>
                  </a:lnTo>
                  <a:lnTo>
                    <a:pt x="7620" y="334009"/>
                  </a:lnTo>
                  <a:lnTo>
                    <a:pt x="7620" y="330200"/>
                  </a:lnTo>
                  <a:close/>
                </a:path>
                <a:path w="7620" h="387350">
                  <a:moveTo>
                    <a:pt x="7620" y="386206"/>
                  </a:moveTo>
                  <a:lnTo>
                    <a:pt x="6350" y="386206"/>
                  </a:lnTo>
                  <a:lnTo>
                    <a:pt x="6350" y="387349"/>
                  </a:lnTo>
                  <a:lnTo>
                    <a:pt x="7620" y="387349"/>
                  </a:lnTo>
                  <a:lnTo>
                    <a:pt x="7620" y="386206"/>
                  </a:lnTo>
                  <a:close/>
                </a:path>
                <a:path w="7620" h="387350">
                  <a:moveTo>
                    <a:pt x="7620" y="379856"/>
                  </a:moveTo>
                  <a:lnTo>
                    <a:pt x="0" y="379856"/>
                  </a:lnTo>
                  <a:lnTo>
                    <a:pt x="0" y="380999"/>
                  </a:lnTo>
                  <a:lnTo>
                    <a:pt x="1270" y="380999"/>
                  </a:lnTo>
                  <a:lnTo>
                    <a:pt x="1270" y="382269"/>
                  </a:lnTo>
                  <a:lnTo>
                    <a:pt x="2539" y="382269"/>
                  </a:lnTo>
                  <a:lnTo>
                    <a:pt x="2539" y="383539"/>
                  </a:lnTo>
                  <a:lnTo>
                    <a:pt x="3810" y="383539"/>
                  </a:lnTo>
                  <a:lnTo>
                    <a:pt x="3810" y="384936"/>
                  </a:lnTo>
                  <a:lnTo>
                    <a:pt x="5079" y="384936"/>
                  </a:lnTo>
                  <a:lnTo>
                    <a:pt x="5079" y="386206"/>
                  </a:lnTo>
                  <a:lnTo>
                    <a:pt x="6350" y="386206"/>
                  </a:lnTo>
                  <a:lnTo>
                    <a:pt x="7620" y="386079"/>
                  </a:lnTo>
                  <a:lnTo>
                    <a:pt x="7620" y="379856"/>
                  </a:lnTo>
                  <a:close/>
                </a:path>
                <a:path w="7620" h="387350">
                  <a:moveTo>
                    <a:pt x="7620" y="373506"/>
                  </a:moveTo>
                  <a:lnTo>
                    <a:pt x="0" y="373506"/>
                  </a:lnTo>
                  <a:lnTo>
                    <a:pt x="0" y="379729"/>
                  </a:lnTo>
                  <a:lnTo>
                    <a:pt x="7620" y="379729"/>
                  </a:lnTo>
                  <a:lnTo>
                    <a:pt x="7620" y="373506"/>
                  </a:lnTo>
                  <a:close/>
                </a:path>
                <a:path w="7620" h="387350">
                  <a:moveTo>
                    <a:pt x="7620" y="367156"/>
                  </a:moveTo>
                  <a:lnTo>
                    <a:pt x="0" y="367156"/>
                  </a:lnTo>
                  <a:lnTo>
                    <a:pt x="0" y="373379"/>
                  </a:lnTo>
                  <a:lnTo>
                    <a:pt x="7620" y="373379"/>
                  </a:lnTo>
                  <a:lnTo>
                    <a:pt x="7620" y="367156"/>
                  </a:lnTo>
                  <a:close/>
                </a:path>
                <a:path w="7620" h="387350">
                  <a:moveTo>
                    <a:pt x="7620" y="360806"/>
                  </a:moveTo>
                  <a:lnTo>
                    <a:pt x="0" y="360806"/>
                  </a:lnTo>
                  <a:lnTo>
                    <a:pt x="0" y="367029"/>
                  </a:lnTo>
                  <a:lnTo>
                    <a:pt x="7620" y="367029"/>
                  </a:lnTo>
                  <a:lnTo>
                    <a:pt x="7620" y="360806"/>
                  </a:lnTo>
                  <a:close/>
                </a:path>
                <a:path w="7620" h="387350">
                  <a:moveTo>
                    <a:pt x="7620" y="353186"/>
                  </a:moveTo>
                  <a:lnTo>
                    <a:pt x="0" y="353186"/>
                  </a:lnTo>
                  <a:lnTo>
                    <a:pt x="0" y="360679"/>
                  </a:lnTo>
                  <a:lnTo>
                    <a:pt x="7620" y="360679"/>
                  </a:lnTo>
                  <a:lnTo>
                    <a:pt x="7620" y="353186"/>
                  </a:lnTo>
                  <a:close/>
                </a:path>
                <a:path w="7620" h="387350">
                  <a:moveTo>
                    <a:pt x="7620" y="348106"/>
                  </a:moveTo>
                  <a:lnTo>
                    <a:pt x="0" y="348106"/>
                  </a:lnTo>
                  <a:lnTo>
                    <a:pt x="0" y="353059"/>
                  </a:lnTo>
                  <a:lnTo>
                    <a:pt x="7620" y="353059"/>
                  </a:lnTo>
                  <a:lnTo>
                    <a:pt x="7620" y="348106"/>
                  </a:lnTo>
                  <a:close/>
                </a:path>
                <a:path w="7620" h="387350">
                  <a:moveTo>
                    <a:pt x="7620" y="341756"/>
                  </a:moveTo>
                  <a:lnTo>
                    <a:pt x="0" y="341756"/>
                  </a:lnTo>
                  <a:lnTo>
                    <a:pt x="0" y="347979"/>
                  </a:lnTo>
                  <a:lnTo>
                    <a:pt x="7620" y="347979"/>
                  </a:lnTo>
                  <a:lnTo>
                    <a:pt x="7620" y="341756"/>
                  </a:lnTo>
                  <a:close/>
                </a:path>
                <a:path w="7620" h="387350">
                  <a:moveTo>
                    <a:pt x="7620" y="334136"/>
                  </a:moveTo>
                  <a:lnTo>
                    <a:pt x="0" y="334136"/>
                  </a:lnTo>
                  <a:lnTo>
                    <a:pt x="0" y="341629"/>
                  </a:lnTo>
                  <a:lnTo>
                    <a:pt x="7620" y="341629"/>
                  </a:lnTo>
                  <a:lnTo>
                    <a:pt x="7620" y="334136"/>
                  </a:lnTo>
                  <a:close/>
                </a:path>
              </a:pathLst>
            </a:custGeom>
            <a:solidFill>
              <a:srgbClr val="16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3967479" y="5718810"/>
              <a:ext cx="7620" cy="366395"/>
            </a:xfrm>
            <a:custGeom>
              <a:avLst/>
              <a:gdLst/>
              <a:ahLst/>
              <a:cxnLst/>
              <a:rect l="l" t="t" r="r" b="b"/>
              <a:pathLst>
                <a:path w="7620" h="366395">
                  <a:moveTo>
                    <a:pt x="762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5080" y="1269"/>
                  </a:lnTo>
                  <a:lnTo>
                    <a:pt x="5080" y="3809"/>
                  </a:lnTo>
                  <a:lnTo>
                    <a:pt x="7620" y="3809"/>
                  </a:lnTo>
                  <a:lnTo>
                    <a:pt x="7620" y="0"/>
                  </a:lnTo>
                  <a:close/>
                </a:path>
                <a:path w="7620" h="366395">
                  <a:moveTo>
                    <a:pt x="7620" y="3809"/>
                  </a:moveTo>
                  <a:lnTo>
                    <a:pt x="3810" y="3809"/>
                  </a:lnTo>
                  <a:lnTo>
                    <a:pt x="3810" y="5079"/>
                  </a:lnTo>
                  <a:lnTo>
                    <a:pt x="2540" y="5079"/>
                  </a:lnTo>
                  <a:lnTo>
                    <a:pt x="254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366395">
                  <a:moveTo>
                    <a:pt x="7620" y="6350"/>
                  </a:moveTo>
                  <a:lnTo>
                    <a:pt x="2540" y="6350"/>
                  </a:lnTo>
                  <a:lnTo>
                    <a:pt x="2540" y="7619"/>
                  </a:lnTo>
                  <a:lnTo>
                    <a:pt x="1270" y="7619"/>
                  </a:lnTo>
                  <a:lnTo>
                    <a:pt x="127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366395">
                  <a:moveTo>
                    <a:pt x="7620" y="10159"/>
                  </a:moveTo>
                  <a:lnTo>
                    <a:pt x="0" y="10159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10159"/>
                  </a:lnTo>
                  <a:close/>
                </a:path>
                <a:path w="7620" h="366395">
                  <a:moveTo>
                    <a:pt x="762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09"/>
                  </a:lnTo>
                  <a:close/>
                </a:path>
                <a:path w="7620" h="366395">
                  <a:moveTo>
                    <a:pt x="762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1750"/>
                  </a:lnTo>
                  <a:close/>
                </a:path>
                <a:path w="7620" h="366395">
                  <a:moveTo>
                    <a:pt x="762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5559"/>
                  </a:lnTo>
                  <a:close/>
                </a:path>
                <a:path w="7620" h="366395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366395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366395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366395">
                  <a:moveTo>
                    <a:pt x="7620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8259"/>
                  </a:lnTo>
                  <a:close/>
                </a:path>
                <a:path w="7620" h="366395">
                  <a:moveTo>
                    <a:pt x="7620" y="54609"/>
                  </a:moveTo>
                  <a:lnTo>
                    <a:pt x="0" y="54609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4609"/>
                  </a:lnTo>
                  <a:close/>
                </a:path>
                <a:path w="7620" h="366395">
                  <a:moveTo>
                    <a:pt x="7620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60959"/>
                  </a:lnTo>
                  <a:close/>
                </a:path>
                <a:path w="7620" h="366395">
                  <a:moveTo>
                    <a:pt x="762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3500"/>
                  </a:lnTo>
                  <a:close/>
                </a:path>
                <a:path w="7620" h="366395">
                  <a:moveTo>
                    <a:pt x="7620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7309"/>
                  </a:lnTo>
                  <a:close/>
                </a:path>
                <a:path w="7620" h="366395">
                  <a:moveTo>
                    <a:pt x="7620" y="69850"/>
                  </a:moveTo>
                  <a:lnTo>
                    <a:pt x="0" y="69850"/>
                  </a:lnTo>
                  <a:lnTo>
                    <a:pt x="0" y="73659"/>
                  </a:lnTo>
                  <a:lnTo>
                    <a:pt x="7620" y="73659"/>
                  </a:lnTo>
                  <a:lnTo>
                    <a:pt x="7620" y="69850"/>
                  </a:lnTo>
                  <a:close/>
                </a:path>
                <a:path w="7620" h="366395">
                  <a:moveTo>
                    <a:pt x="7620" y="73659"/>
                  </a:moveTo>
                  <a:lnTo>
                    <a:pt x="0" y="7365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3659"/>
                  </a:lnTo>
                  <a:close/>
                </a:path>
                <a:path w="7620" h="366395">
                  <a:moveTo>
                    <a:pt x="7620" y="76200"/>
                  </a:moveTo>
                  <a:lnTo>
                    <a:pt x="0" y="76200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76200"/>
                  </a:lnTo>
                  <a:close/>
                </a:path>
                <a:path w="7620" h="366395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366395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366395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366395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366395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366395">
                  <a:moveTo>
                    <a:pt x="762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5409"/>
                  </a:lnTo>
                  <a:close/>
                </a:path>
                <a:path w="7620" h="366395">
                  <a:moveTo>
                    <a:pt x="7620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07950"/>
                  </a:lnTo>
                  <a:close/>
                </a:path>
                <a:path w="7620" h="366395">
                  <a:moveTo>
                    <a:pt x="7620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1759"/>
                  </a:lnTo>
                  <a:close/>
                </a:path>
                <a:path w="7620" h="366395">
                  <a:moveTo>
                    <a:pt x="7620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14300"/>
                  </a:lnTo>
                  <a:close/>
                </a:path>
                <a:path w="7620" h="366395">
                  <a:moveTo>
                    <a:pt x="762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366395">
                  <a:moveTo>
                    <a:pt x="762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0650"/>
                  </a:lnTo>
                  <a:close/>
                </a:path>
                <a:path w="7620" h="366395">
                  <a:moveTo>
                    <a:pt x="7620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4459"/>
                  </a:lnTo>
                  <a:close/>
                </a:path>
                <a:path w="7620" h="366395">
                  <a:moveTo>
                    <a:pt x="762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7000"/>
                  </a:lnTo>
                  <a:close/>
                </a:path>
                <a:path w="7620" h="366395">
                  <a:moveTo>
                    <a:pt x="762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30809"/>
                  </a:lnTo>
                  <a:close/>
                </a:path>
                <a:path w="7620" h="366395">
                  <a:moveTo>
                    <a:pt x="7620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20" y="137159"/>
                  </a:lnTo>
                  <a:lnTo>
                    <a:pt x="7620" y="133350"/>
                  </a:lnTo>
                  <a:close/>
                </a:path>
                <a:path w="7620" h="366395">
                  <a:moveTo>
                    <a:pt x="7620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7159"/>
                  </a:lnTo>
                  <a:close/>
                </a:path>
                <a:path w="7620" h="366395">
                  <a:moveTo>
                    <a:pt x="7620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9700"/>
                  </a:lnTo>
                  <a:close/>
                </a:path>
                <a:path w="7620" h="366395">
                  <a:moveTo>
                    <a:pt x="7620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3509"/>
                  </a:lnTo>
                  <a:close/>
                </a:path>
                <a:path w="7620" h="366395">
                  <a:moveTo>
                    <a:pt x="762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6050"/>
                  </a:lnTo>
                  <a:close/>
                </a:path>
                <a:path w="7620" h="366395">
                  <a:moveTo>
                    <a:pt x="7620" y="149859"/>
                  </a:moveTo>
                  <a:lnTo>
                    <a:pt x="0" y="149859"/>
                  </a:lnTo>
                  <a:lnTo>
                    <a:pt x="0" y="151129"/>
                  </a:lnTo>
                  <a:lnTo>
                    <a:pt x="1270" y="151129"/>
                  </a:lnTo>
                  <a:lnTo>
                    <a:pt x="1270" y="152399"/>
                  </a:lnTo>
                  <a:lnTo>
                    <a:pt x="7620" y="152399"/>
                  </a:lnTo>
                  <a:lnTo>
                    <a:pt x="7620" y="149859"/>
                  </a:lnTo>
                  <a:close/>
                </a:path>
                <a:path w="7620" h="366395">
                  <a:moveTo>
                    <a:pt x="7620" y="152400"/>
                  </a:moveTo>
                  <a:lnTo>
                    <a:pt x="1270" y="152400"/>
                  </a:lnTo>
                  <a:lnTo>
                    <a:pt x="1270" y="153669"/>
                  </a:lnTo>
                  <a:lnTo>
                    <a:pt x="2540" y="153669"/>
                  </a:lnTo>
                  <a:lnTo>
                    <a:pt x="2540" y="156209"/>
                  </a:lnTo>
                  <a:lnTo>
                    <a:pt x="7620" y="156209"/>
                  </a:lnTo>
                  <a:lnTo>
                    <a:pt x="7620" y="152400"/>
                  </a:lnTo>
                  <a:close/>
                </a:path>
                <a:path w="7620" h="366395">
                  <a:moveTo>
                    <a:pt x="7620" y="156209"/>
                  </a:moveTo>
                  <a:lnTo>
                    <a:pt x="3810" y="156209"/>
                  </a:lnTo>
                  <a:lnTo>
                    <a:pt x="3810" y="158749"/>
                  </a:lnTo>
                  <a:lnTo>
                    <a:pt x="5080" y="158749"/>
                  </a:lnTo>
                  <a:lnTo>
                    <a:pt x="5080" y="161289"/>
                  </a:lnTo>
                  <a:lnTo>
                    <a:pt x="6350" y="161289"/>
                  </a:lnTo>
                  <a:lnTo>
                    <a:pt x="6350" y="162559"/>
                  </a:lnTo>
                  <a:lnTo>
                    <a:pt x="7620" y="162559"/>
                  </a:lnTo>
                  <a:lnTo>
                    <a:pt x="7620" y="156209"/>
                  </a:lnTo>
                  <a:close/>
                </a:path>
                <a:path w="7620" h="366395">
                  <a:moveTo>
                    <a:pt x="7620" y="273050"/>
                  </a:moveTo>
                  <a:lnTo>
                    <a:pt x="5080" y="273050"/>
                  </a:lnTo>
                  <a:lnTo>
                    <a:pt x="5080" y="274319"/>
                  </a:lnTo>
                  <a:lnTo>
                    <a:pt x="0" y="274319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366395">
                  <a:moveTo>
                    <a:pt x="7620" y="276859"/>
                  </a:moveTo>
                  <a:lnTo>
                    <a:pt x="0" y="276859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76859"/>
                  </a:lnTo>
                  <a:close/>
                </a:path>
                <a:path w="7620" h="366395">
                  <a:moveTo>
                    <a:pt x="7620" y="283209"/>
                  </a:moveTo>
                  <a:lnTo>
                    <a:pt x="0" y="283209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3209"/>
                  </a:lnTo>
                  <a:close/>
                </a:path>
                <a:path w="7620" h="366395">
                  <a:moveTo>
                    <a:pt x="7620" y="289559"/>
                  </a:moveTo>
                  <a:lnTo>
                    <a:pt x="0" y="28955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89559"/>
                  </a:lnTo>
                  <a:close/>
                </a:path>
                <a:path w="7620" h="366395">
                  <a:moveTo>
                    <a:pt x="762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8450"/>
                  </a:lnTo>
                  <a:close/>
                </a:path>
                <a:path w="7620" h="366395">
                  <a:moveTo>
                    <a:pt x="7620" y="302259"/>
                  </a:moveTo>
                  <a:lnTo>
                    <a:pt x="0" y="302259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302259"/>
                  </a:lnTo>
                  <a:close/>
                </a:path>
                <a:path w="7620" h="366395">
                  <a:moveTo>
                    <a:pt x="7620" y="308609"/>
                  </a:moveTo>
                  <a:lnTo>
                    <a:pt x="0" y="30860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8609"/>
                  </a:lnTo>
                  <a:close/>
                </a:path>
                <a:path w="7620" h="366395">
                  <a:moveTo>
                    <a:pt x="7620" y="311150"/>
                  </a:moveTo>
                  <a:lnTo>
                    <a:pt x="0" y="311150"/>
                  </a:lnTo>
                  <a:lnTo>
                    <a:pt x="0" y="314959"/>
                  </a:lnTo>
                  <a:lnTo>
                    <a:pt x="7620" y="314959"/>
                  </a:lnTo>
                  <a:lnTo>
                    <a:pt x="7620" y="311150"/>
                  </a:lnTo>
                  <a:close/>
                </a:path>
                <a:path w="7620" h="366395">
                  <a:moveTo>
                    <a:pt x="7620" y="314959"/>
                  </a:moveTo>
                  <a:lnTo>
                    <a:pt x="0" y="31495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4959"/>
                  </a:lnTo>
                  <a:close/>
                </a:path>
                <a:path w="7620" h="366395">
                  <a:moveTo>
                    <a:pt x="7620" y="317500"/>
                  </a:moveTo>
                  <a:lnTo>
                    <a:pt x="0" y="317500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7500"/>
                  </a:lnTo>
                  <a:close/>
                </a:path>
                <a:path w="7620" h="366395">
                  <a:moveTo>
                    <a:pt x="7620" y="360806"/>
                  </a:moveTo>
                  <a:lnTo>
                    <a:pt x="3810" y="360806"/>
                  </a:lnTo>
                  <a:lnTo>
                    <a:pt x="3810" y="363219"/>
                  </a:lnTo>
                  <a:lnTo>
                    <a:pt x="5080" y="363219"/>
                  </a:lnTo>
                  <a:lnTo>
                    <a:pt x="5080" y="364489"/>
                  </a:lnTo>
                  <a:lnTo>
                    <a:pt x="6350" y="364489"/>
                  </a:lnTo>
                  <a:lnTo>
                    <a:pt x="6350" y="365886"/>
                  </a:lnTo>
                  <a:lnTo>
                    <a:pt x="7620" y="365886"/>
                  </a:lnTo>
                  <a:lnTo>
                    <a:pt x="7620" y="360806"/>
                  </a:lnTo>
                  <a:close/>
                </a:path>
                <a:path w="7620" h="366395">
                  <a:moveTo>
                    <a:pt x="7620" y="354456"/>
                  </a:moveTo>
                  <a:lnTo>
                    <a:pt x="0" y="354456"/>
                  </a:lnTo>
                  <a:lnTo>
                    <a:pt x="0" y="356869"/>
                  </a:lnTo>
                  <a:lnTo>
                    <a:pt x="1270" y="356869"/>
                  </a:lnTo>
                  <a:lnTo>
                    <a:pt x="1270" y="359536"/>
                  </a:lnTo>
                  <a:lnTo>
                    <a:pt x="2540" y="359536"/>
                  </a:lnTo>
                  <a:lnTo>
                    <a:pt x="2540" y="360806"/>
                  </a:lnTo>
                  <a:lnTo>
                    <a:pt x="3810" y="360806"/>
                  </a:lnTo>
                  <a:lnTo>
                    <a:pt x="7620" y="360679"/>
                  </a:lnTo>
                  <a:lnTo>
                    <a:pt x="7620" y="354456"/>
                  </a:lnTo>
                  <a:close/>
                </a:path>
                <a:path w="7620" h="366395">
                  <a:moveTo>
                    <a:pt x="7620" y="348106"/>
                  </a:moveTo>
                  <a:lnTo>
                    <a:pt x="0" y="348106"/>
                  </a:lnTo>
                  <a:lnTo>
                    <a:pt x="0" y="354329"/>
                  </a:lnTo>
                  <a:lnTo>
                    <a:pt x="7620" y="354329"/>
                  </a:lnTo>
                  <a:lnTo>
                    <a:pt x="7620" y="348106"/>
                  </a:lnTo>
                  <a:close/>
                </a:path>
                <a:path w="7620" h="366395">
                  <a:moveTo>
                    <a:pt x="7620" y="340486"/>
                  </a:moveTo>
                  <a:lnTo>
                    <a:pt x="0" y="340486"/>
                  </a:lnTo>
                  <a:lnTo>
                    <a:pt x="0" y="347979"/>
                  </a:lnTo>
                  <a:lnTo>
                    <a:pt x="7620" y="347979"/>
                  </a:lnTo>
                  <a:lnTo>
                    <a:pt x="7620" y="340486"/>
                  </a:lnTo>
                  <a:close/>
                </a:path>
                <a:path w="7620" h="366395">
                  <a:moveTo>
                    <a:pt x="7620" y="335406"/>
                  </a:moveTo>
                  <a:lnTo>
                    <a:pt x="0" y="335406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5406"/>
                  </a:lnTo>
                  <a:close/>
                </a:path>
                <a:path w="7620" h="366395">
                  <a:moveTo>
                    <a:pt x="7620" y="329056"/>
                  </a:moveTo>
                  <a:lnTo>
                    <a:pt x="0" y="329056"/>
                  </a:lnTo>
                  <a:lnTo>
                    <a:pt x="0" y="335279"/>
                  </a:lnTo>
                  <a:lnTo>
                    <a:pt x="7620" y="335279"/>
                  </a:lnTo>
                  <a:lnTo>
                    <a:pt x="7620" y="329056"/>
                  </a:lnTo>
                  <a:close/>
                </a:path>
                <a:path w="7620" h="366395">
                  <a:moveTo>
                    <a:pt x="7620" y="321436"/>
                  </a:moveTo>
                  <a:lnTo>
                    <a:pt x="0" y="321436"/>
                  </a:lnTo>
                  <a:lnTo>
                    <a:pt x="0" y="328929"/>
                  </a:lnTo>
                  <a:lnTo>
                    <a:pt x="7620" y="328929"/>
                  </a:lnTo>
                  <a:lnTo>
                    <a:pt x="7620" y="321436"/>
                  </a:lnTo>
                  <a:close/>
                </a:path>
              </a:pathLst>
            </a:custGeom>
            <a:solidFill>
              <a:srgbClr val="13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3961129" y="5731510"/>
              <a:ext cx="6350" cy="342265"/>
            </a:xfrm>
            <a:custGeom>
              <a:avLst/>
              <a:gdLst/>
              <a:ahLst/>
              <a:cxnLst/>
              <a:rect l="l" t="t" r="r" b="b"/>
              <a:pathLst>
                <a:path w="6350" h="342264">
                  <a:moveTo>
                    <a:pt x="6350" y="0"/>
                  </a:moveTo>
                  <a:lnTo>
                    <a:pt x="5080" y="0"/>
                  </a:lnTo>
                  <a:lnTo>
                    <a:pt x="5080" y="2539"/>
                  </a:lnTo>
                  <a:lnTo>
                    <a:pt x="3810" y="2539"/>
                  </a:lnTo>
                  <a:lnTo>
                    <a:pt x="3810" y="7619"/>
                  </a:lnTo>
                  <a:lnTo>
                    <a:pt x="2540" y="7619"/>
                  </a:lnTo>
                  <a:lnTo>
                    <a:pt x="2540" y="11429"/>
                  </a:lnTo>
                  <a:lnTo>
                    <a:pt x="1270" y="11429"/>
                  </a:lnTo>
                  <a:lnTo>
                    <a:pt x="1270" y="13969"/>
                  </a:lnTo>
                  <a:lnTo>
                    <a:pt x="0" y="13969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0"/>
                  </a:lnTo>
                  <a:close/>
                </a:path>
                <a:path w="6350" h="342264">
                  <a:moveTo>
                    <a:pt x="635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6509"/>
                  </a:lnTo>
                  <a:close/>
                </a:path>
                <a:path w="6350" h="342264">
                  <a:moveTo>
                    <a:pt x="635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19050"/>
                  </a:lnTo>
                  <a:close/>
                </a:path>
                <a:path w="6350" h="342264">
                  <a:moveTo>
                    <a:pt x="635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2859"/>
                  </a:lnTo>
                  <a:close/>
                </a:path>
                <a:path w="6350" h="342264">
                  <a:moveTo>
                    <a:pt x="635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5400"/>
                  </a:lnTo>
                  <a:close/>
                </a:path>
                <a:path w="6350" h="342264">
                  <a:moveTo>
                    <a:pt x="635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9209"/>
                  </a:lnTo>
                  <a:close/>
                </a:path>
                <a:path w="6350" h="342264">
                  <a:moveTo>
                    <a:pt x="635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31750"/>
                  </a:lnTo>
                  <a:close/>
                </a:path>
                <a:path w="6350" h="342264">
                  <a:moveTo>
                    <a:pt x="6350" y="35559"/>
                  </a:moveTo>
                  <a:lnTo>
                    <a:pt x="0" y="35559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5559"/>
                  </a:lnTo>
                  <a:close/>
                </a:path>
                <a:path w="6350" h="342264">
                  <a:moveTo>
                    <a:pt x="6350" y="41909"/>
                  </a:moveTo>
                  <a:lnTo>
                    <a:pt x="0" y="41909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1909"/>
                  </a:lnTo>
                  <a:close/>
                </a:path>
                <a:path w="6350" h="342264">
                  <a:moveTo>
                    <a:pt x="635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8259"/>
                  </a:lnTo>
                  <a:close/>
                </a:path>
                <a:path w="6350" h="342264">
                  <a:moveTo>
                    <a:pt x="6350" y="50800"/>
                  </a:moveTo>
                  <a:lnTo>
                    <a:pt x="0" y="50800"/>
                  </a:lnTo>
                  <a:lnTo>
                    <a:pt x="0" y="54609"/>
                  </a:lnTo>
                  <a:lnTo>
                    <a:pt x="6350" y="54609"/>
                  </a:lnTo>
                  <a:lnTo>
                    <a:pt x="6350" y="50800"/>
                  </a:lnTo>
                  <a:close/>
                </a:path>
                <a:path w="6350" h="342264">
                  <a:moveTo>
                    <a:pt x="635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4609"/>
                  </a:lnTo>
                  <a:close/>
                </a:path>
                <a:path w="6350" h="342264">
                  <a:moveTo>
                    <a:pt x="635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6350" y="60959"/>
                  </a:lnTo>
                  <a:lnTo>
                    <a:pt x="6350" y="57150"/>
                  </a:lnTo>
                  <a:close/>
                </a:path>
                <a:path w="6350" h="342264">
                  <a:moveTo>
                    <a:pt x="6350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6350" y="63499"/>
                  </a:lnTo>
                  <a:lnTo>
                    <a:pt x="6350" y="60959"/>
                  </a:lnTo>
                  <a:close/>
                </a:path>
                <a:path w="6350" h="342264">
                  <a:moveTo>
                    <a:pt x="6350" y="63500"/>
                  </a:moveTo>
                  <a:lnTo>
                    <a:pt x="0" y="63500"/>
                  </a:lnTo>
                  <a:lnTo>
                    <a:pt x="0" y="76199"/>
                  </a:lnTo>
                  <a:lnTo>
                    <a:pt x="6350" y="76199"/>
                  </a:lnTo>
                  <a:lnTo>
                    <a:pt x="6350" y="63500"/>
                  </a:lnTo>
                  <a:close/>
                </a:path>
                <a:path w="6350" h="342264">
                  <a:moveTo>
                    <a:pt x="6350" y="76200"/>
                  </a:moveTo>
                  <a:lnTo>
                    <a:pt x="0" y="76200"/>
                  </a:lnTo>
                  <a:lnTo>
                    <a:pt x="0" y="80009"/>
                  </a:lnTo>
                  <a:lnTo>
                    <a:pt x="6350" y="80009"/>
                  </a:lnTo>
                  <a:lnTo>
                    <a:pt x="6350" y="76200"/>
                  </a:lnTo>
                  <a:close/>
                </a:path>
                <a:path w="6350" h="342264">
                  <a:moveTo>
                    <a:pt x="6350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6350" y="82549"/>
                  </a:lnTo>
                  <a:lnTo>
                    <a:pt x="6350" y="80009"/>
                  </a:lnTo>
                  <a:close/>
                </a:path>
                <a:path w="6350" h="342264">
                  <a:moveTo>
                    <a:pt x="635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2550"/>
                  </a:lnTo>
                  <a:close/>
                </a:path>
                <a:path w="6350" h="342264">
                  <a:moveTo>
                    <a:pt x="635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6359"/>
                  </a:lnTo>
                  <a:close/>
                </a:path>
                <a:path w="6350" h="342264">
                  <a:moveTo>
                    <a:pt x="635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88900"/>
                  </a:lnTo>
                  <a:close/>
                </a:path>
                <a:path w="6350" h="342264">
                  <a:moveTo>
                    <a:pt x="635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92709"/>
                  </a:lnTo>
                  <a:close/>
                </a:path>
                <a:path w="6350" h="342264">
                  <a:moveTo>
                    <a:pt x="635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5250"/>
                  </a:lnTo>
                  <a:close/>
                </a:path>
                <a:path w="6350" h="342264">
                  <a:moveTo>
                    <a:pt x="635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9059"/>
                  </a:lnTo>
                  <a:close/>
                </a:path>
                <a:path w="6350" h="342264">
                  <a:moveTo>
                    <a:pt x="635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1600"/>
                  </a:lnTo>
                  <a:close/>
                </a:path>
                <a:path w="6350" h="342264">
                  <a:moveTo>
                    <a:pt x="635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6350" y="107949"/>
                  </a:lnTo>
                  <a:lnTo>
                    <a:pt x="6350" y="105409"/>
                  </a:lnTo>
                  <a:close/>
                </a:path>
                <a:path w="6350" h="342264">
                  <a:moveTo>
                    <a:pt x="6350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107950"/>
                  </a:lnTo>
                  <a:close/>
                </a:path>
                <a:path w="6350" h="342264">
                  <a:moveTo>
                    <a:pt x="6350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6350" y="114299"/>
                  </a:lnTo>
                  <a:lnTo>
                    <a:pt x="6350" y="111759"/>
                  </a:lnTo>
                  <a:close/>
                </a:path>
                <a:path w="6350" h="342264">
                  <a:moveTo>
                    <a:pt x="6350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14300"/>
                  </a:lnTo>
                  <a:close/>
                </a:path>
                <a:path w="6350" h="342264">
                  <a:moveTo>
                    <a:pt x="635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6350" y="120649"/>
                  </a:lnTo>
                  <a:lnTo>
                    <a:pt x="6350" y="118109"/>
                  </a:lnTo>
                  <a:close/>
                </a:path>
                <a:path w="6350" h="342264">
                  <a:moveTo>
                    <a:pt x="6350" y="120650"/>
                  </a:moveTo>
                  <a:lnTo>
                    <a:pt x="0" y="120650"/>
                  </a:lnTo>
                  <a:lnTo>
                    <a:pt x="0" y="123189"/>
                  </a:lnTo>
                  <a:lnTo>
                    <a:pt x="1270" y="123189"/>
                  </a:lnTo>
                  <a:lnTo>
                    <a:pt x="1270" y="124459"/>
                  </a:lnTo>
                  <a:lnTo>
                    <a:pt x="6350" y="124459"/>
                  </a:lnTo>
                  <a:lnTo>
                    <a:pt x="6350" y="120650"/>
                  </a:lnTo>
                  <a:close/>
                </a:path>
                <a:path w="6350" h="342264">
                  <a:moveTo>
                    <a:pt x="6350" y="124459"/>
                  </a:moveTo>
                  <a:lnTo>
                    <a:pt x="1270" y="124459"/>
                  </a:lnTo>
                  <a:lnTo>
                    <a:pt x="1270" y="126999"/>
                  </a:lnTo>
                  <a:lnTo>
                    <a:pt x="6350" y="126999"/>
                  </a:lnTo>
                  <a:lnTo>
                    <a:pt x="6350" y="124459"/>
                  </a:lnTo>
                  <a:close/>
                </a:path>
                <a:path w="6350" h="342264">
                  <a:moveTo>
                    <a:pt x="6350" y="127000"/>
                  </a:moveTo>
                  <a:lnTo>
                    <a:pt x="2540" y="127000"/>
                  </a:lnTo>
                  <a:lnTo>
                    <a:pt x="2540" y="129539"/>
                  </a:lnTo>
                  <a:lnTo>
                    <a:pt x="3810" y="129539"/>
                  </a:lnTo>
                  <a:lnTo>
                    <a:pt x="3810" y="130809"/>
                  </a:lnTo>
                  <a:lnTo>
                    <a:pt x="6350" y="130809"/>
                  </a:lnTo>
                  <a:lnTo>
                    <a:pt x="6350" y="127000"/>
                  </a:lnTo>
                  <a:close/>
                </a:path>
                <a:path w="6350" h="342264">
                  <a:moveTo>
                    <a:pt x="6350" y="130809"/>
                  </a:moveTo>
                  <a:lnTo>
                    <a:pt x="3810" y="130809"/>
                  </a:lnTo>
                  <a:lnTo>
                    <a:pt x="3810" y="132079"/>
                  </a:lnTo>
                  <a:lnTo>
                    <a:pt x="5080" y="132079"/>
                  </a:lnTo>
                  <a:lnTo>
                    <a:pt x="5080" y="133349"/>
                  </a:lnTo>
                  <a:lnTo>
                    <a:pt x="6350" y="133349"/>
                  </a:lnTo>
                  <a:lnTo>
                    <a:pt x="6350" y="130809"/>
                  </a:lnTo>
                  <a:close/>
                </a:path>
                <a:path w="6350" h="342264">
                  <a:moveTo>
                    <a:pt x="6350" y="133350"/>
                  </a:moveTo>
                  <a:lnTo>
                    <a:pt x="5080" y="133350"/>
                  </a:lnTo>
                  <a:lnTo>
                    <a:pt x="5080" y="135889"/>
                  </a:lnTo>
                  <a:lnTo>
                    <a:pt x="6350" y="135889"/>
                  </a:lnTo>
                  <a:lnTo>
                    <a:pt x="6350" y="133350"/>
                  </a:lnTo>
                  <a:close/>
                </a:path>
                <a:path w="6350" h="342264">
                  <a:moveTo>
                    <a:pt x="6350" y="261619"/>
                  </a:moveTo>
                  <a:lnTo>
                    <a:pt x="2540" y="261619"/>
                  </a:lnTo>
                  <a:lnTo>
                    <a:pt x="2540" y="262889"/>
                  </a:lnTo>
                  <a:lnTo>
                    <a:pt x="0" y="262889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1619"/>
                  </a:lnTo>
                  <a:close/>
                </a:path>
                <a:path w="6350" h="342264">
                  <a:moveTo>
                    <a:pt x="6350" y="264159"/>
                  </a:moveTo>
                  <a:lnTo>
                    <a:pt x="0" y="264159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4159"/>
                  </a:lnTo>
                  <a:close/>
                </a:path>
                <a:path w="6350" h="342264">
                  <a:moveTo>
                    <a:pt x="6350" y="270509"/>
                  </a:moveTo>
                  <a:lnTo>
                    <a:pt x="0" y="270509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0509"/>
                  </a:lnTo>
                  <a:close/>
                </a:path>
                <a:path w="6350" h="342264">
                  <a:moveTo>
                    <a:pt x="6350" y="276859"/>
                  </a:moveTo>
                  <a:lnTo>
                    <a:pt x="0" y="27685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76859"/>
                  </a:lnTo>
                  <a:close/>
                </a:path>
                <a:path w="6350" h="342264">
                  <a:moveTo>
                    <a:pt x="635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6350" y="289559"/>
                  </a:lnTo>
                  <a:lnTo>
                    <a:pt x="6350" y="285750"/>
                  </a:lnTo>
                  <a:close/>
                </a:path>
                <a:path w="6350" h="342264">
                  <a:moveTo>
                    <a:pt x="6350" y="289559"/>
                  </a:moveTo>
                  <a:lnTo>
                    <a:pt x="0" y="289559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89559"/>
                  </a:lnTo>
                  <a:close/>
                </a:path>
                <a:path w="6350" h="342264">
                  <a:moveTo>
                    <a:pt x="635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6350" y="298449"/>
                  </a:lnTo>
                  <a:lnTo>
                    <a:pt x="6350" y="295909"/>
                  </a:lnTo>
                  <a:close/>
                </a:path>
                <a:path w="6350" h="342264">
                  <a:moveTo>
                    <a:pt x="635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6350" y="302259"/>
                  </a:lnTo>
                  <a:lnTo>
                    <a:pt x="6350" y="298450"/>
                  </a:lnTo>
                  <a:close/>
                </a:path>
                <a:path w="6350" h="342264">
                  <a:moveTo>
                    <a:pt x="6350" y="302259"/>
                  </a:moveTo>
                  <a:lnTo>
                    <a:pt x="0" y="302259"/>
                  </a:lnTo>
                  <a:lnTo>
                    <a:pt x="0" y="304799"/>
                  </a:lnTo>
                  <a:lnTo>
                    <a:pt x="6350" y="304799"/>
                  </a:lnTo>
                  <a:lnTo>
                    <a:pt x="6350" y="302259"/>
                  </a:lnTo>
                  <a:close/>
                </a:path>
                <a:path w="6350" h="342264">
                  <a:moveTo>
                    <a:pt x="6350" y="304800"/>
                  </a:moveTo>
                  <a:lnTo>
                    <a:pt x="0" y="304800"/>
                  </a:lnTo>
                  <a:lnTo>
                    <a:pt x="0" y="308609"/>
                  </a:lnTo>
                  <a:lnTo>
                    <a:pt x="6350" y="308609"/>
                  </a:lnTo>
                  <a:lnTo>
                    <a:pt x="6350" y="304800"/>
                  </a:lnTo>
                  <a:close/>
                </a:path>
                <a:path w="6350" h="342264">
                  <a:moveTo>
                    <a:pt x="6350" y="335406"/>
                  </a:moveTo>
                  <a:lnTo>
                    <a:pt x="2540" y="335406"/>
                  </a:lnTo>
                  <a:lnTo>
                    <a:pt x="2540" y="336549"/>
                  </a:lnTo>
                  <a:lnTo>
                    <a:pt x="3810" y="336549"/>
                  </a:lnTo>
                  <a:lnTo>
                    <a:pt x="3810" y="339089"/>
                  </a:lnTo>
                  <a:lnTo>
                    <a:pt x="5080" y="339089"/>
                  </a:lnTo>
                  <a:lnTo>
                    <a:pt x="5080" y="341756"/>
                  </a:lnTo>
                  <a:lnTo>
                    <a:pt x="6350" y="341756"/>
                  </a:lnTo>
                  <a:lnTo>
                    <a:pt x="6350" y="335406"/>
                  </a:lnTo>
                  <a:close/>
                </a:path>
                <a:path w="6350" h="342264">
                  <a:moveTo>
                    <a:pt x="6350" y="327786"/>
                  </a:moveTo>
                  <a:lnTo>
                    <a:pt x="0" y="327786"/>
                  </a:lnTo>
                  <a:lnTo>
                    <a:pt x="0" y="332739"/>
                  </a:lnTo>
                  <a:lnTo>
                    <a:pt x="1270" y="332739"/>
                  </a:lnTo>
                  <a:lnTo>
                    <a:pt x="1270" y="335406"/>
                  </a:lnTo>
                  <a:lnTo>
                    <a:pt x="2540" y="335406"/>
                  </a:lnTo>
                  <a:lnTo>
                    <a:pt x="6350" y="335279"/>
                  </a:lnTo>
                  <a:lnTo>
                    <a:pt x="6350" y="327786"/>
                  </a:lnTo>
                  <a:close/>
                </a:path>
                <a:path w="6350" h="342264">
                  <a:moveTo>
                    <a:pt x="6350" y="322706"/>
                  </a:moveTo>
                  <a:lnTo>
                    <a:pt x="0" y="322706"/>
                  </a:lnTo>
                  <a:lnTo>
                    <a:pt x="0" y="327659"/>
                  </a:lnTo>
                  <a:lnTo>
                    <a:pt x="6350" y="327659"/>
                  </a:lnTo>
                  <a:lnTo>
                    <a:pt x="6350" y="322706"/>
                  </a:lnTo>
                  <a:close/>
                </a:path>
                <a:path w="6350" h="342264">
                  <a:moveTo>
                    <a:pt x="6350" y="316356"/>
                  </a:moveTo>
                  <a:lnTo>
                    <a:pt x="0" y="316356"/>
                  </a:lnTo>
                  <a:lnTo>
                    <a:pt x="0" y="322579"/>
                  </a:lnTo>
                  <a:lnTo>
                    <a:pt x="6350" y="322579"/>
                  </a:lnTo>
                  <a:lnTo>
                    <a:pt x="6350" y="316356"/>
                  </a:lnTo>
                  <a:close/>
                </a:path>
                <a:path w="6350" h="342264">
                  <a:moveTo>
                    <a:pt x="6350" y="308736"/>
                  </a:moveTo>
                  <a:lnTo>
                    <a:pt x="0" y="308736"/>
                  </a:lnTo>
                  <a:lnTo>
                    <a:pt x="0" y="316229"/>
                  </a:lnTo>
                  <a:lnTo>
                    <a:pt x="6350" y="316229"/>
                  </a:lnTo>
                  <a:lnTo>
                    <a:pt x="6350" y="308736"/>
                  </a:lnTo>
                  <a:close/>
                </a:path>
              </a:pathLst>
            </a:custGeom>
            <a:solidFill>
              <a:srgbClr val="10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3953509" y="5748020"/>
              <a:ext cx="7620" cy="313690"/>
            </a:xfrm>
            <a:custGeom>
              <a:avLst/>
              <a:gdLst/>
              <a:ahLst/>
              <a:cxnLst/>
              <a:rect l="l" t="t" r="r" b="b"/>
              <a:pathLst>
                <a:path w="7620" h="313689">
                  <a:moveTo>
                    <a:pt x="7619" y="0"/>
                  </a:moveTo>
                  <a:lnTo>
                    <a:pt x="6350" y="0"/>
                  </a:lnTo>
                  <a:lnTo>
                    <a:pt x="635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313689">
                  <a:moveTo>
                    <a:pt x="7619" y="2539"/>
                  </a:moveTo>
                  <a:lnTo>
                    <a:pt x="6350" y="2539"/>
                  </a:lnTo>
                  <a:lnTo>
                    <a:pt x="6350" y="3809"/>
                  </a:lnTo>
                  <a:lnTo>
                    <a:pt x="5079" y="3809"/>
                  </a:lnTo>
                  <a:lnTo>
                    <a:pt x="5079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313689">
                  <a:moveTo>
                    <a:pt x="7619" y="6349"/>
                  </a:moveTo>
                  <a:lnTo>
                    <a:pt x="5079" y="6349"/>
                  </a:lnTo>
                  <a:lnTo>
                    <a:pt x="5079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313689">
                  <a:moveTo>
                    <a:pt x="7619" y="8889"/>
                  </a:moveTo>
                  <a:lnTo>
                    <a:pt x="3810" y="8889"/>
                  </a:lnTo>
                  <a:lnTo>
                    <a:pt x="381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313689">
                  <a:moveTo>
                    <a:pt x="7619" y="12699"/>
                  </a:moveTo>
                  <a:lnTo>
                    <a:pt x="3810" y="12699"/>
                  </a:lnTo>
                  <a:lnTo>
                    <a:pt x="381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313689">
                  <a:moveTo>
                    <a:pt x="7619" y="15239"/>
                  </a:moveTo>
                  <a:lnTo>
                    <a:pt x="3810" y="15239"/>
                  </a:lnTo>
                  <a:lnTo>
                    <a:pt x="3810" y="16509"/>
                  </a:lnTo>
                  <a:lnTo>
                    <a:pt x="2539" y="16509"/>
                  </a:lnTo>
                  <a:lnTo>
                    <a:pt x="2539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313689">
                  <a:moveTo>
                    <a:pt x="7619" y="19049"/>
                  </a:moveTo>
                  <a:lnTo>
                    <a:pt x="2539" y="19049"/>
                  </a:lnTo>
                  <a:lnTo>
                    <a:pt x="2539" y="25399"/>
                  </a:lnTo>
                  <a:lnTo>
                    <a:pt x="7619" y="25399"/>
                  </a:lnTo>
                  <a:lnTo>
                    <a:pt x="7619" y="19049"/>
                  </a:lnTo>
                  <a:close/>
                </a:path>
                <a:path w="7620" h="313689">
                  <a:moveTo>
                    <a:pt x="7619" y="25399"/>
                  </a:moveTo>
                  <a:lnTo>
                    <a:pt x="2539" y="25399"/>
                  </a:lnTo>
                  <a:lnTo>
                    <a:pt x="2539" y="26669"/>
                  </a:lnTo>
                  <a:lnTo>
                    <a:pt x="1269" y="26669"/>
                  </a:lnTo>
                  <a:lnTo>
                    <a:pt x="1269" y="31749"/>
                  </a:lnTo>
                  <a:lnTo>
                    <a:pt x="7619" y="31749"/>
                  </a:lnTo>
                  <a:lnTo>
                    <a:pt x="7619" y="25399"/>
                  </a:lnTo>
                  <a:close/>
                </a:path>
                <a:path w="7620" h="313689">
                  <a:moveTo>
                    <a:pt x="7619" y="31749"/>
                  </a:moveTo>
                  <a:lnTo>
                    <a:pt x="1269" y="31749"/>
                  </a:lnTo>
                  <a:lnTo>
                    <a:pt x="1269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313689">
                  <a:moveTo>
                    <a:pt x="7619" y="34289"/>
                  </a:moveTo>
                  <a:lnTo>
                    <a:pt x="1269" y="34289"/>
                  </a:lnTo>
                  <a:lnTo>
                    <a:pt x="1269" y="36829"/>
                  </a:lnTo>
                  <a:lnTo>
                    <a:pt x="0" y="3682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4289"/>
                  </a:lnTo>
                  <a:close/>
                </a:path>
                <a:path w="7620" h="313689">
                  <a:moveTo>
                    <a:pt x="7619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8099"/>
                  </a:lnTo>
                  <a:close/>
                </a:path>
                <a:path w="7620" h="313689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31368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313689">
                  <a:moveTo>
                    <a:pt x="7619" y="46989"/>
                  </a:moveTo>
                  <a:lnTo>
                    <a:pt x="0" y="4698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46989"/>
                  </a:lnTo>
                  <a:close/>
                </a:path>
                <a:path w="7620" h="313689">
                  <a:moveTo>
                    <a:pt x="7619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9689"/>
                  </a:lnTo>
                  <a:close/>
                </a:path>
                <a:path w="7620" h="313689">
                  <a:moveTo>
                    <a:pt x="7619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63499"/>
                  </a:lnTo>
                  <a:close/>
                </a:path>
                <a:path w="7620" h="313689">
                  <a:moveTo>
                    <a:pt x="7619" y="66039"/>
                  </a:moveTo>
                  <a:lnTo>
                    <a:pt x="0" y="66039"/>
                  </a:lnTo>
                  <a:lnTo>
                    <a:pt x="0" y="68579"/>
                  </a:lnTo>
                  <a:lnTo>
                    <a:pt x="1269" y="68579"/>
                  </a:lnTo>
                  <a:lnTo>
                    <a:pt x="1269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313689">
                  <a:moveTo>
                    <a:pt x="7619" y="69849"/>
                  </a:moveTo>
                  <a:lnTo>
                    <a:pt x="1269" y="69849"/>
                  </a:lnTo>
                  <a:lnTo>
                    <a:pt x="1269" y="72389"/>
                  </a:lnTo>
                  <a:lnTo>
                    <a:pt x="7619" y="72389"/>
                  </a:lnTo>
                  <a:lnTo>
                    <a:pt x="7619" y="69849"/>
                  </a:lnTo>
                  <a:close/>
                </a:path>
                <a:path w="7620" h="313689">
                  <a:moveTo>
                    <a:pt x="7619" y="72389"/>
                  </a:moveTo>
                  <a:lnTo>
                    <a:pt x="1269" y="72389"/>
                  </a:lnTo>
                  <a:lnTo>
                    <a:pt x="1269" y="76199"/>
                  </a:lnTo>
                  <a:lnTo>
                    <a:pt x="7619" y="76199"/>
                  </a:lnTo>
                  <a:lnTo>
                    <a:pt x="7619" y="72389"/>
                  </a:lnTo>
                  <a:close/>
                </a:path>
                <a:path w="7620" h="313689">
                  <a:moveTo>
                    <a:pt x="7619" y="76199"/>
                  </a:moveTo>
                  <a:lnTo>
                    <a:pt x="1269" y="76199"/>
                  </a:lnTo>
                  <a:lnTo>
                    <a:pt x="1269" y="78739"/>
                  </a:lnTo>
                  <a:lnTo>
                    <a:pt x="7619" y="78739"/>
                  </a:lnTo>
                  <a:lnTo>
                    <a:pt x="7619" y="76199"/>
                  </a:lnTo>
                  <a:close/>
                </a:path>
                <a:path w="7620" h="313689">
                  <a:moveTo>
                    <a:pt x="7619" y="78739"/>
                  </a:moveTo>
                  <a:lnTo>
                    <a:pt x="1269" y="78739"/>
                  </a:lnTo>
                  <a:lnTo>
                    <a:pt x="1269" y="82549"/>
                  </a:lnTo>
                  <a:lnTo>
                    <a:pt x="7619" y="82549"/>
                  </a:lnTo>
                  <a:lnTo>
                    <a:pt x="7619" y="78739"/>
                  </a:lnTo>
                  <a:close/>
                </a:path>
                <a:path w="7620" h="313689">
                  <a:moveTo>
                    <a:pt x="7619" y="82549"/>
                  </a:moveTo>
                  <a:lnTo>
                    <a:pt x="1269" y="82549"/>
                  </a:lnTo>
                  <a:lnTo>
                    <a:pt x="1269" y="85089"/>
                  </a:lnTo>
                  <a:lnTo>
                    <a:pt x="7619" y="85089"/>
                  </a:lnTo>
                  <a:lnTo>
                    <a:pt x="7619" y="82549"/>
                  </a:lnTo>
                  <a:close/>
                </a:path>
                <a:path w="7620" h="313689">
                  <a:moveTo>
                    <a:pt x="7619" y="85089"/>
                  </a:moveTo>
                  <a:lnTo>
                    <a:pt x="2539" y="85089"/>
                  </a:lnTo>
                  <a:lnTo>
                    <a:pt x="2539" y="88899"/>
                  </a:lnTo>
                  <a:lnTo>
                    <a:pt x="7619" y="88899"/>
                  </a:lnTo>
                  <a:lnTo>
                    <a:pt x="7619" y="85089"/>
                  </a:lnTo>
                  <a:close/>
                </a:path>
                <a:path w="7620" h="313689">
                  <a:moveTo>
                    <a:pt x="7619" y="88899"/>
                  </a:moveTo>
                  <a:lnTo>
                    <a:pt x="2539" y="88899"/>
                  </a:lnTo>
                  <a:lnTo>
                    <a:pt x="2539" y="90169"/>
                  </a:lnTo>
                  <a:lnTo>
                    <a:pt x="3810" y="90169"/>
                  </a:lnTo>
                  <a:lnTo>
                    <a:pt x="381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313689">
                  <a:moveTo>
                    <a:pt x="7619" y="91439"/>
                  </a:moveTo>
                  <a:lnTo>
                    <a:pt x="3810" y="91439"/>
                  </a:lnTo>
                  <a:lnTo>
                    <a:pt x="3810" y="93979"/>
                  </a:lnTo>
                  <a:lnTo>
                    <a:pt x="5079" y="93979"/>
                  </a:lnTo>
                  <a:lnTo>
                    <a:pt x="5079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313689">
                  <a:moveTo>
                    <a:pt x="7619" y="95249"/>
                  </a:moveTo>
                  <a:lnTo>
                    <a:pt x="5079" y="95249"/>
                  </a:lnTo>
                  <a:lnTo>
                    <a:pt x="5079" y="97789"/>
                  </a:lnTo>
                  <a:lnTo>
                    <a:pt x="7619" y="97789"/>
                  </a:lnTo>
                  <a:lnTo>
                    <a:pt x="7619" y="95249"/>
                  </a:lnTo>
                  <a:close/>
                </a:path>
                <a:path w="7620" h="313689">
                  <a:moveTo>
                    <a:pt x="7619" y="97789"/>
                  </a:moveTo>
                  <a:lnTo>
                    <a:pt x="6350" y="97789"/>
                  </a:lnTo>
                  <a:lnTo>
                    <a:pt x="6350" y="101599"/>
                  </a:lnTo>
                  <a:lnTo>
                    <a:pt x="7619" y="101599"/>
                  </a:lnTo>
                  <a:lnTo>
                    <a:pt x="7619" y="97789"/>
                  </a:lnTo>
                  <a:close/>
                </a:path>
                <a:path w="7620" h="313689">
                  <a:moveTo>
                    <a:pt x="7619" y="246379"/>
                  </a:moveTo>
                  <a:lnTo>
                    <a:pt x="1269" y="246379"/>
                  </a:lnTo>
                  <a:lnTo>
                    <a:pt x="1269" y="247649"/>
                  </a:lnTo>
                  <a:lnTo>
                    <a:pt x="7619" y="247649"/>
                  </a:lnTo>
                  <a:lnTo>
                    <a:pt x="7619" y="246379"/>
                  </a:lnTo>
                  <a:close/>
                </a:path>
                <a:path w="7620" h="313689">
                  <a:moveTo>
                    <a:pt x="7619" y="247649"/>
                  </a:moveTo>
                  <a:lnTo>
                    <a:pt x="0" y="24764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47649"/>
                  </a:lnTo>
                  <a:close/>
                </a:path>
                <a:path w="7620" h="313689">
                  <a:moveTo>
                    <a:pt x="7619" y="253999"/>
                  </a:moveTo>
                  <a:lnTo>
                    <a:pt x="0" y="25399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3999"/>
                  </a:lnTo>
                  <a:close/>
                </a:path>
                <a:path w="7620" h="313689">
                  <a:moveTo>
                    <a:pt x="7619" y="260349"/>
                  </a:moveTo>
                  <a:lnTo>
                    <a:pt x="0" y="26034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0349"/>
                  </a:lnTo>
                  <a:close/>
                </a:path>
                <a:path w="7620" h="313689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313689">
                  <a:moveTo>
                    <a:pt x="7619" y="273049"/>
                  </a:moveTo>
                  <a:lnTo>
                    <a:pt x="0" y="27304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3049"/>
                  </a:lnTo>
                  <a:close/>
                </a:path>
                <a:path w="7620" h="313689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313689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313689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313689">
                  <a:moveTo>
                    <a:pt x="7619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8289"/>
                  </a:lnTo>
                  <a:close/>
                </a:path>
                <a:path w="7620" h="313689">
                  <a:moveTo>
                    <a:pt x="7619" y="311276"/>
                  </a:moveTo>
                  <a:lnTo>
                    <a:pt x="6350" y="311276"/>
                  </a:lnTo>
                  <a:lnTo>
                    <a:pt x="6350" y="313689"/>
                  </a:lnTo>
                  <a:lnTo>
                    <a:pt x="7619" y="313689"/>
                  </a:lnTo>
                  <a:lnTo>
                    <a:pt x="7619" y="311276"/>
                  </a:lnTo>
                  <a:close/>
                </a:path>
                <a:path w="7620" h="313689">
                  <a:moveTo>
                    <a:pt x="7619" y="306196"/>
                  </a:moveTo>
                  <a:lnTo>
                    <a:pt x="3810" y="306196"/>
                  </a:lnTo>
                  <a:lnTo>
                    <a:pt x="3810" y="308609"/>
                  </a:lnTo>
                  <a:lnTo>
                    <a:pt x="5079" y="308609"/>
                  </a:lnTo>
                  <a:lnTo>
                    <a:pt x="5079" y="311276"/>
                  </a:lnTo>
                  <a:lnTo>
                    <a:pt x="6350" y="311276"/>
                  </a:lnTo>
                  <a:lnTo>
                    <a:pt x="7619" y="311149"/>
                  </a:lnTo>
                  <a:lnTo>
                    <a:pt x="7619" y="306196"/>
                  </a:lnTo>
                  <a:close/>
                </a:path>
                <a:path w="7620" h="313689">
                  <a:moveTo>
                    <a:pt x="7619" y="299846"/>
                  </a:moveTo>
                  <a:lnTo>
                    <a:pt x="0" y="299846"/>
                  </a:lnTo>
                  <a:lnTo>
                    <a:pt x="0" y="300989"/>
                  </a:lnTo>
                  <a:lnTo>
                    <a:pt x="1269" y="300989"/>
                  </a:lnTo>
                  <a:lnTo>
                    <a:pt x="1269" y="303529"/>
                  </a:lnTo>
                  <a:lnTo>
                    <a:pt x="2539" y="303529"/>
                  </a:lnTo>
                  <a:lnTo>
                    <a:pt x="2539" y="306196"/>
                  </a:lnTo>
                  <a:lnTo>
                    <a:pt x="3810" y="306196"/>
                  </a:lnTo>
                  <a:lnTo>
                    <a:pt x="7619" y="306069"/>
                  </a:lnTo>
                  <a:lnTo>
                    <a:pt x="7619" y="299846"/>
                  </a:lnTo>
                  <a:close/>
                </a:path>
                <a:path w="7620" h="313689">
                  <a:moveTo>
                    <a:pt x="7619" y="292226"/>
                  </a:moveTo>
                  <a:lnTo>
                    <a:pt x="0" y="292226"/>
                  </a:lnTo>
                  <a:lnTo>
                    <a:pt x="0" y="299719"/>
                  </a:lnTo>
                  <a:lnTo>
                    <a:pt x="7619" y="299719"/>
                  </a:lnTo>
                  <a:lnTo>
                    <a:pt x="7619" y="292226"/>
                  </a:lnTo>
                  <a:close/>
                </a:path>
              </a:pathLst>
            </a:custGeom>
            <a:solidFill>
              <a:srgbClr val="0C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3945889" y="5995670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20" h="51435">
                  <a:moveTo>
                    <a:pt x="7620" y="0"/>
                  </a:moveTo>
                  <a:lnTo>
                    <a:pt x="0" y="0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0"/>
                  </a:lnTo>
                  <a:close/>
                </a:path>
                <a:path w="7620" h="51435">
                  <a:moveTo>
                    <a:pt x="7620" y="6349"/>
                  </a:moveTo>
                  <a:lnTo>
                    <a:pt x="0" y="634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6349"/>
                  </a:lnTo>
                  <a:close/>
                </a:path>
                <a:path w="7620" h="51435">
                  <a:moveTo>
                    <a:pt x="7620" y="12699"/>
                  </a:moveTo>
                  <a:lnTo>
                    <a:pt x="0" y="1269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2699"/>
                  </a:lnTo>
                  <a:close/>
                </a:path>
                <a:path w="7620" h="51435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51435">
                  <a:moveTo>
                    <a:pt x="7620" y="25399"/>
                  </a:moveTo>
                  <a:lnTo>
                    <a:pt x="0" y="25399"/>
                  </a:lnTo>
                  <a:lnTo>
                    <a:pt x="0" y="30479"/>
                  </a:lnTo>
                  <a:lnTo>
                    <a:pt x="1270" y="30479"/>
                  </a:lnTo>
                  <a:lnTo>
                    <a:pt x="1270" y="31749"/>
                  </a:lnTo>
                  <a:lnTo>
                    <a:pt x="7620" y="31749"/>
                  </a:lnTo>
                  <a:lnTo>
                    <a:pt x="7620" y="25399"/>
                  </a:lnTo>
                  <a:close/>
                </a:path>
                <a:path w="7620" h="51435">
                  <a:moveTo>
                    <a:pt x="7620" y="31749"/>
                  </a:moveTo>
                  <a:lnTo>
                    <a:pt x="1270" y="31749"/>
                  </a:lnTo>
                  <a:lnTo>
                    <a:pt x="127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51435">
                  <a:moveTo>
                    <a:pt x="7620" y="34289"/>
                  </a:moveTo>
                  <a:lnTo>
                    <a:pt x="2539" y="34289"/>
                  </a:lnTo>
                  <a:lnTo>
                    <a:pt x="2539" y="38099"/>
                  </a:lnTo>
                  <a:lnTo>
                    <a:pt x="7620" y="38099"/>
                  </a:lnTo>
                  <a:lnTo>
                    <a:pt x="7620" y="34289"/>
                  </a:lnTo>
                  <a:close/>
                </a:path>
                <a:path w="7620" h="51435">
                  <a:moveTo>
                    <a:pt x="7620" y="38099"/>
                  </a:moveTo>
                  <a:lnTo>
                    <a:pt x="2539" y="38099"/>
                  </a:lnTo>
                  <a:lnTo>
                    <a:pt x="2539" y="39369"/>
                  </a:lnTo>
                  <a:lnTo>
                    <a:pt x="3810" y="39369"/>
                  </a:lnTo>
                  <a:lnTo>
                    <a:pt x="381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51435">
                  <a:moveTo>
                    <a:pt x="7620" y="40639"/>
                  </a:moveTo>
                  <a:lnTo>
                    <a:pt x="3810" y="40639"/>
                  </a:lnTo>
                  <a:lnTo>
                    <a:pt x="381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51435">
                  <a:moveTo>
                    <a:pt x="7620" y="44576"/>
                  </a:moveTo>
                  <a:lnTo>
                    <a:pt x="5080" y="44576"/>
                  </a:lnTo>
                  <a:lnTo>
                    <a:pt x="5080" y="48386"/>
                  </a:lnTo>
                  <a:lnTo>
                    <a:pt x="6350" y="48386"/>
                  </a:lnTo>
                  <a:lnTo>
                    <a:pt x="6350" y="50926"/>
                  </a:lnTo>
                  <a:lnTo>
                    <a:pt x="7620" y="50926"/>
                  </a:lnTo>
                  <a:lnTo>
                    <a:pt x="7620" y="44576"/>
                  </a:lnTo>
                  <a:close/>
                </a:path>
              </a:pathLst>
            </a:custGeom>
            <a:solidFill>
              <a:srgbClr val="09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3940809" y="5996940"/>
              <a:ext cx="5080" cy="24130"/>
            </a:xfrm>
            <a:custGeom>
              <a:avLst/>
              <a:gdLst/>
              <a:ahLst/>
              <a:cxnLst/>
              <a:rect l="l" t="t" r="r" b="b"/>
              <a:pathLst>
                <a:path w="5079" h="24129">
                  <a:moveTo>
                    <a:pt x="507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5079" y="5080"/>
                  </a:lnTo>
                  <a:lnTo>
                    <a:pt x="5079" y="0"/>
                  </a:lnTo>
                  <a:close/>
                </a:path>
                <a:path w="5079" h="24129">
                  <a:moveTo>
                    <a:pt x="5079" y="5080"/>
                  </a:moveTo>
                  <a:lnTo>
                    <a:pt x="1269" y="5080"/>
                  </a:lnTo>
                  <a:lnTo>
                    <a:pt x="1269" y="11430"/>
                  </a:lnTo>
                  <a:lnTo>
                    <a:pt x="5079" y="11430"/>
                  </a:lnTo>
                  <a:lnTo>
                    <a:pt x="5079" y="5080"/>
                  </a:lnTo>
                  <a:close/>
                </a:path>
                <a:path w="5079" h="24129">
                  <a:moveTo>
                    <a:pt x="5079" y="11430"/>
                  </a:moveTo>
                  <a:lnTo>
                    <a:pt x="1269" y="11430"/>
                  </a:lnTo>
                  <a:lnTo>
                    <a:pt x="1269" y="12700"/>
                  </a:lnTo>
                  <a:lnTo>
                    <a:pt x="2539" y="12700"/>
                  </a:lnTo>
                  <a:lnTo>
                    <a:pt x="2539" y="19050"/>
                  </a:lnTo>
                  <a:lnTo>
                    <a:pt x="3810" y="19050"/>
                  </a:lnTo>
                  <a:lnTo>
                    <a:pt x="3810" y="20320"/>
                  </a:lnTo>
                  <a:lnTo>
                    <a:pt x="5079" y="20320"/>
                  </a:lnTo>
                  <a:lnTo>
                    <a:pt x="5079" y="11430"/>
                  </a:lnTo>
                  <a:close/>
                </a:path>
                <a:path w="5079" h="24129">
                  <a:moveTo>
                    <a:pt x="5079" y="20320"/>
                  </a:moveTo>
                  <a:lnTo>
                    <a:pt x="3810" y="20320"/>
                  </a:lnTo>
                  <a:lnTo>
                    <a:pt x="3810" y="24130"/>
                  </a:lnTo>
                  <a:lnTo>
                    <a:pt x="5079" y="24130"/>
                  </a:lnTo>
                  <a:lnTo>
                    <a:pt x="5079" y="20320"/>
                  </a:lnTo>
                  <a:close/>
                </a:path>
              </a:pathLst>
            </a:custGeom>
            <a:solidFill>
              <a:srgbClr val="0600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3940809" y="5657850"/>
              <a:ext cx="327660" cy="474980"/>
            </a:xfrm>
            <a:custGeom>
              <a:avLst/>
              <a:gdLst/>
              <a:ahLst/>
              <a:cxnLst/>
              <a:rect l="l" t="t" r="r" b="b"/>
              <a:pathLst>
                <a:path w="327660" h="474979">
                  <a:moveTo>
                    <a:pt x="0" y="339090"/>
                  </a:moveTo>
                  <a:lnTo>
                    <a:pt x="116839" y="322580"/>
                  </a:lnTo>
                  <a:lnTo>
                    <a:pt x="118110" y="330200"/>
                  </a:lnTo>
                  <a:lnTo>
                    <a:pt x="120650" y="336550"/>
                  </a:lnTo>
                  <a:lnTo>
                    <a:pt x="123189" y="342900"/>
                  </a:lnTo>
                  <a:lnTo>
                    <a:pt x="125729" y="349250"/>
                  </a:lnTo>
                  <a:lnTo>
                    <a:pt x="128269" y="354330"/>
                  </a:lnTo>
                  <a:lnTo>
                    <a:pt x="130810" y="358140"/>
                  </a:lnTo>
                  <a:lnTo>
                    <a:pt x="134619" y="363219"/>
                  </a:lnTo>
                  <a:lnTo>
                    <a:pt x="137160" y="367030"/>
                  </a:lnTo>
                  <a:lnTo>
                    <a:pt x="138429" y="368300"/>
                  </a:lnTo>
                  <a:lnTo>
                    <a:pt x="140969" y="369569"/>
                  </a:lnTo>
                  <a:lnTo>
                    <a:pt x="143510" y="372109"/>
                  </a:lnTo>
                  <a:lnTo>
                    <a:pt x="148589" y="374650"/>
                  </a:lnTo>
                  <a:lnTo>
                    <a:pt x="152400" y="375919"/>
                  </a:lnTo>
                  <a:lnTo>
                    <a:pt x="156210" y="378459"/>
                  </a:lnTo>
                  <a:lnTo>
                    <a:pt x="161289" y="378459"/>
                  </a:lnTo>
                  <a:lnTo>
                    <a:pt x="166369" y="379730"/>
                  </a:lnTo>
                  <a:lnTo>
                    <a:pt x="172719" y="379730"/>
                  </a:lnTo>
                  <a:lnTo>
                    <a:pt x="177800" y="379730"/>
                  </a:lnTo>
                  <a:lnTo>
                    <a:pt x="182879" y="378459"/>
                  </a:lnTo>
                  <a:lnTo>
                    <a:pt x="187960" y="377190"/>
                  </a:lnTo>
                  <a:lnTo>
                    <a:pt x="193039" y="375919"/>
                  </a:lnTo>
                  <a:lnTo>
                    <a:pt x="196850" y="373380"/>
                  </a:lnTo>
                  <a:lnTo>
                    <a:pt x="201929" y="370840"/>
                  </a:lnTo>
                  <a:lnTo>
                    <a:pt x="205739" y="368300"/>
                  </a:lnTo>
                  <a:lnTo>
                    <a:pt x="207010" y="367030"/>
                  </a:lnTo>
                  <a:lnTo>
                    <a:pt x="208279" y="364490"/>
                  </a:lnTo>
                  <a:lnTo>
                    <a:pt x="210819" y="361950"/>
                  </a:lnTo>
                  <a:lnTo>
                    <a:pt x="212089" y="360680"/>
                  </a:lnTo>
                  <a:lnTo>
                    <a:pt x="213360" y="359409"/>
                  </a:lnTo>
                  <a:lnTo>
                    <a:pt x="214629" y="356869"/>
                  </a:lnTo>
                  <a:lnTo>
                    <a:pt x="214629" y="355600"/>
                  </a:lnTo>
                  <a:lnTo>
                    <a:pt x="215900" y="354330"/>
                  </a:lnTo>
                  <a:lnTo>
                    <a:pt x="215900" y="353059"/>
                  </a:lnTo>
                  <a:lnTo>
                    <a:pt x="217169" y="350519"/>
                  </a:lnTo>
                  <a:lnTo>
                    <a:pt x="218439" y="349250"/>
                  </a:lnTo>
                  <a:lnTo>
                    <a:pt x="218439" y="346709"/>
                  </a:lnTo>
                  <a:lnTo>
                    <a:pt x="218439" y="345440"/>
                  </a:lnTo>
                  <a:lnTo>
                    <a:pt x="218439" y="342900"/>
                  </a:lnTo>
                  <a:lnTo>
                    <a:pt x="219710" y="341630"/>
                  </a:lnTo>
                  <a:lnTo>
                    <a:pt x="219710" y="339090"/>
                  </a:lnTo>
                  <a:lnTo>
                    <a:pt x="219710" y="336550"/>
                  </a:lnTo>
                  <a:lnTo>
                    <a:pt x="219710" y="335280"/>
                  </a:lnTo>
                  <a:lnTo>
                    <a:pt x="218439" y="332740"/>
                  </a:lnTo>
                  <a:lnTo>
                    <a:pt x="218439" y="330200"/>
                  </a:lnTo>
                  <a:lnTo>
                    <a:pt x="218439" y="327659"/>
                  </a:lnTo>
                  <a:lnTo>
                    <a:pt x="218439" y="326390"/>
                  </a:lnTo>
                  <a:lnTo>
                    <a:pt x="217169" y="323850"/>
                  </a:lnTo>
                  <a:lnTo>
                    <a:pt x="215900" y="322580"/>
                  </a:lnTo>
                  <a:lnTo>
                    <a:pt x="215900" y="320040"/>
                  </a:lnTo>
                  <a:lnTo>
                    <a:pt x="214629" y="318769"/>
                  </a:lnTo>
                  <a:lnTo>
                    <a:pt x="213360" y="317500"/>
                  </a:lnTo>
                  <a:lnTo>
                    <a:pt x="213360" y="314959"/>
                  </a:lnTo>
                  <a:lnTo>
                    <a:pt x="210819" y="313690"/>
                  </a:lnTo>
                  <a:lnTo>
                    <a:pt x="210819" y="312419"/>
                  </a:lnTo>
                  <a:lnTo>
                    <a:pt x="208279" y="311150"/>
                  </a:lnTo>
                  <a:lnTo>
                    <a:pt x="205739" y="307340"/>
                  </a:lnTo>
                  <a:lnTo>
                    <a:pt x="204469" y="306069"/>
                  </a:lnTo>
                  <a:lnTo>
                    <a:pt x="203200" y="306069"/>
                  </a:lnTo>
                  <a:lnTo>
                    <a:pt x="199389" y="303530"/>
                  </a:lnTo>
                  <a:lnTo>
                    <a:pt x="194310" y="302259"/>
                  </a:lnTo>
                  <a:lnTo>
                    <a:pt x="187960" y="299719"/>
                  </a:lnTo>
                  <a:lnTo>
                    <a:pt x="173989" y="294640"/>
                  </a:lnTo>
                  <a:lnTo>
                    <a:pt x="127000" y="281940"/>
                  </a:lnTo>
                  <a:lnTo>
                    <a:pt x="83819" y="267969"/>
                  </a:lnTo>
                  <a:lnTo>
                    <a:pt x="69850" y="260350"/>
                  </a:lnTo>
                  <a:lnTo>
                    <a:pt x="63500" y="257809"/>
                  </a:lnTo>
                  <a:lnTo>
                    <a:pt x="58419" y="252730"/>
                  </a:lnTo>
                  <a:lnTo>
                    <a:pt x="52069" y="248919"/>
                  </a:lnTo>
                  <a:lnTo>
                    <a:pt x="46989" y="243840"/>
                  </a:lnTo>
                  <a:lnTo>
                    <a:pt x="43179" y="236219"/>
                  </a:lnTo>
                  <a:lnTo>
                    <a:pt x="38100" y="229869"/>
                  </a:lnTo>
                  <a:lnTo>
                    <a:pt x="33019" y="222250"/>
                  </a:lnTo>
                  <a:lnTo>
                    <a:pt x="29210" y="214630"/>
                  </a:lnTo>
                  <a:lnTo>
                    <a:pt x="25400" y="207009"/>
                  </a:lnTo>
                  <a:lnTo>
                    <a:pt x="21589" y="198119"/>
                  </a:lnTo>
                  <a:lnTo>
                    <a:pt x="19050" y="189230"/>
                  </a:lnTo>
                  <a:lnTo>
                    <a:pt x="16510" y="181609"/>
                  </a:lnTo>
                  <a:lnTo>
                    <a:pt x="13969" y="171450"/>
                  </a:lnTo>
                  <a:lnTo>
                    <a:pt x="13969" y="162559"/>
                  </a:lnTo>
                  <a:lnTo>
                    <a:pt x="12700" y="152400"/>
                  </a:lnTo>
                  <a:lnTo>
                    <a:pt x="12700" y="142240"/>
                  </a:lnTo>
                  <a:lnTo>
                    <a:pt x="12700" y="132080"/>
                  </a:lnTo>
                  <a:lnTo>
                    <a:pt x="13969" y="120650"/>
                  </a:lnTo>
                  <a:lnTo>
                    <a:pt x="15239" y="110490"/>
                  </a:lnTo>
                  <a:lnTo>
                    <a:pt x="16510" y="100330"/>
                  </a:lnTo>
                  <a:lnTo>
                    <a:pt x="19050" y="91440"/>
                  </a:lnTo>
                  <a:lnTo>
                    <a:pt x="22860" y="82550"/>
                  </a:lnTo>
                  <a:lnTo>
                    <a:pt x="25400" y="73659"/>
                  </a:lnTo>
                  <a:lnTo>
                    <a:pt x="30479" y="64769"/>
                  </a:lnTo>
                  <a:lnTo>
                    <a:pt x="35560" y="57150"/>
                  </a:lnTo>
                  <a:lnTo>
                    <a:pt x="39369" y="49530"/>
                  </a:lnTo>
                  <a:lnTo>
                    <a:pt x="45719" y="43180"/>
                  </a:lnTo>
                  <a:lnTo>
                    <a:pt x="50800" y="36830"/>
                  </a:lnTo>
                  <a:lnTo>
                    <a:pt x="57150" y="31750"/>
                  </a:lnTo>
                  <a:lnTo>
                    <a:pt x="64769" y="25400"/>
                  </a:lnTo>
                  <a:lnTo>
                    <a:pt x="71119" y="21590"/>
                  </a:lnTo>
                  <a:lnTo>
                    <a:pt x="78739" y="16509"/>
                  </a:lnTo>
                  <a:lnTo>
                    <a:pt x="86360" y="12700"/>
                  </a:lnTo>
                  <a:lnTo>
                    <a:pt x="95250" y="10159"/>
                  </a:lnTo>
                  <a:lnTo>
                    <a:pt x="105410" y="7619"/>
                  </a:lnTo>
                  <a:lnTo>
                    <a:pt x="115569" y="5080"/>
                  </a:lnTo>
                  <a:lnTo>
                    <a:pt x="125729" y="2540"/>
                  </a:lnTo>
                  <a:lnTo>
                    <a:pt x="137160" y="1269"/>
                  </a:lnTo>
                  <a:lnTo>
                    <a:pt x="162560" y="0"/>
                  </a:lnTo>
                  <a:lnTo>
                    <a:pt x="187960" y="1269"/>
                  </a:lnTo>
                  <a:lnTo>
                    <a:pt x="210819" y="3809"/>
                  </a:lnTo>
                  <a:lnTo>
                    <a:pt x="220979" y="5080"/>
                  </a:lnTo>
                  <a:lnTo>
                    <a:pt x="228600" y="7619"/>
                  </a:lnTo>
                  <a:lnTo>
                    <a:pt x="237489" y="10159"/>
                  </a:lnTo>
                  <a:lnTo>
                    <a:pt x="243839" y="12700"/>
                  </a:lnTo>
                  <a:lnTo>
                    <a:pt x="250189" y="16509"/>
                  </a:lnTo>
                  <a:lnTo>
                    <a:pt x="256539" y="20319"/>
                  </a:lnTo>
                  <a:lnTo>
                    <a:pt x="262889" y="24130"/>
                  </a:lnTo>
                  <a:lnTo>
                    <a:pt x="267969" y="29209"/>
                  </a:lnTo>
                  <a:lnTo>
                    <a:pt x="274319" y="33019"/>
                  </a:lnTo>
                  <a:lnTo>
                    <a:pt x="278129" y="39369"/>
                  </a:lnTo>
                  <a:lnTo>
                    <a:pt x="283210" y="44450"/>
                  </a:lnTo>
                  <a:lnTo>
                    <a:pt x="288289" y="50800"/>
                  </a:lnTo>
                  <a:lnTo>
                    <a:pt x="292100" y="58419"/>
                  </a:lnTo>
                  <a:lnTo>
                    <a:pt x="295910" y="64769"/>
                  </a:lnTo>
                  <a:lnTo>
                    <a:pt x="299719" y="73659"/>
                  </a:lnTo>
                  <a:lnTo>
                    <a:pt x="303529" y="82550"/>
                  </a:lnTo>
                  <a:lnTo>
                    <a:pt x="307339" y="91440"/>
                  </a:lnTo>
                  <a:lnTo>
                    <a:pt x="311150" y="100330"/>
                  </a:lnTo>
                  <a:lnTo>
                    <a:pt x="313689" y="111759"/>
                  </a:lnTo>
                  <a:lnTo>
                    <a:pt x="317500" y="121919"/>
                  </a:lnTo>
                  <a:lnTo>
                    <a:pt x="204469" y="138430"/>
                  </a:lnTo>
                  <a:lnTo>
                    <a:pt x="204469" y="133350"/>
                  </a:lnTo>
                  <a:lnTo>
                    <a:pt x="201929" y="128269"/>
                  </a:lnTo>
                  <a:lnTo>
                    <a:pt x="200660" y="123190"/>
                  </a:lnTo>
                  <a:lnTo>
                    <a:pt x="199389" y="119380"/>
                  </a:lnTo>
                  <a:lnTo>
                    <a:pt x="196850" y="115569"/>
                  </a:lnTo>
                  <a:lnTo>
                    <a:pt x="195579" y="114300"/>
                  </a:lnTo>
                  <a:lnTo>
                    <a:pt x="194310" y="111759"/>
                  </a:lnTo>
                  <a:lnTo>
                    <a:pt x="194310" y="110490"/>
                  </a:lnTo>
                  <a:lnTo>
                    <a:pt x="193039" y="109219"/>
                  </a:lnTo>
                  <a:lnTo>
                    <a:pt x="191769" y="106680"/>
                  </a:lnTo>
                  <a:lnTo>
                    <a:pt x="190500" y="106680"/>
                  </a:lnTo>
                  <a:lnTo>
                    <a:pt x="186689" y="102869"/>
                  </a:lnTo>
                  <a:lnTo>
                    <a:pt x="182879" y="100330"/>
                  </a:lnTo>
                  <a:lnTo>
                    <a:pt x="179069" y="97790"/>
                  </a:lnTo>
                  <a:lnTo>
                    <a:pt x="175260" y="96519"/>
                  </a:lnTo>
                  <a:lnTo>
                    <a:pt x="170179" y="93980"/>
                  </a:lnTo>
                  <a:lnTo>
                    <a:pt x="166369" y="92709"/>
                  </a:lnTo>
                  <a:lnTo>
                    <a:pt x="161289" y="91440"/>
                  </a:lnTo>
                  <a:lnTo>
                    <a:pt x="156210" y="91440"/>
                  </a:lnTo>
                  <a:lnTo>
                    <a:pt x="152400" y="91440"/>
                  </a:lnTo>
                  <a:lnTo>
                    <a:pt x="147319" y="92709"/>
                  </a:lnTo>
                  <a:lnTo>
                    <a:pt x="143510" y="93980"/>
                  </a:lnTo>
                  <a:lnTo>
                    <a:pt x="139700" y="95250"/>
                  </a:lnTo>
                  <a:lnTo>
                    <a:pt x="135889" y="96519"/>
                  </a:lnTo>
                  <a:lnTo>
                    <a:pt x="132079" y="97790"/>
                  </a:lnTo>
                  <a:lnTo>
                    <a:pt x="132079" y="99059"/>
                  </a:lnTo>
                  <a:lnTo>
                    <a:pt x="129539" y="100330"/>
                  </a:lnTo>
                  <a:lnTo>
                    <a:pt x="128269" y="101600"/>
                  </a:lnTo>
                  <a:lnTo>
                    <a:pt x="127000" y="102869"/>
                  </a:lnTo>
                  <a:lnTo>
                    <a:pt x="124460" y="105409"/>
                  </a:lnTo>
                  <a:lnTo>
                    <a:pt x="124460" y="106680"/>
                  </a:lnTo>
                  <a:lnTo>
                    <a:pt x="123189" y="107950"/>
                  </a:lnTo>
                  <a:lnTo>
                    <a:pt x="121919" y="110490"/>
                  </a:lnTo>
                  <a:lnTo>
                    <a:pt x="121919" y="111759"/>
                  </a:lnTo>
                  <a:lnTo>
                    <a:pt x="120650" y="113030"/>
                  </a:lnTo>
                  <a:lnTo>
                    <a:pt x="120650" y="114300"/>
                  </a:lnTo>
                  <a:lnTo>
                    <a:pt x="119379" y="115569"/>
                  </a:lnTo>
                  <a:lnTo>
                    <a:pt x="119379" y="118109"/>
                  </a:lnTo>
                  <a:lnTo>
                    <a:pt x="119379" y="119380"/>
                  </a:lnTo>
                  <a:lnTo>
                    <a:pt x="119379" y="120650"/>
                  </a:lnTo>
                  <a:lnTo>
                    <a:pt x="118110" y="123190"/>
                  </a:lnTo>
                  <a:lnTo>
                    <a:pt x="118110" y="124459"/>
                  </a:lnTo>
                  <a:lnTo>
                    <a:pt x="118110" y="134619"/>
                  </a:lnTo>
                  <a:lnTo>
                    <a:pt x="119379" y="135890"/>
                  </a:lnTo>
                  <a:lnTo>
                    <a:pt x="119379" y="138430"/>
                  </a:lnTo>
                  <a:lnTo>
                    <a:pt x="119379" y="139700"/>
                  </a:lnTo>
                  <a:lnTo>
                    <a:pt x="120650" y="140969"/>
                  </a:lnTo>
                  <a:lnTo>
                    <a:pt x="120650" y="142240"/>
                  </a:lnTo>
                  <a:lnTo>
                    <a:pt x="121919" y="144780"/>
                  </a:lnTo>
                  <a:lnTo>
                    <a:pt x="123189" y="146050"/>
                  </a:lnTo>
                  <a:lnTo>
                    <a:pt x="123189" y="147319"/>
                  </a:lnTo>
                  <a:lnTo>
                    <a:pt x="124460" y="148590"/>
                  </a:lnTo>
                  <a:lnTo>
                    <a:pt x="125729" y="149859"/>
                  </a:lnTo>
                  <a:lnTo>
                    <a:pt x="127000" y="151130"/>
                  </a:lnTo>
                  <a:lnTo>
                    <a:pt x="128269" y="152400"/>
                  </a:lnTo>
                  <a:lnTo>
                    <a:pt x="129539" y="153669"/>
                  </a:lnTo>
                  <a:lnTo>
                    <a:pt x="133350" y="156209"/>
                  </a:lnTo>
                  <a:lnTo>
                    <a:pt x="137160" y="157480"/>
                  </a:lnTo>
                  <a:lnTo>
                    <a:pt x="142239" y="160019"/>
                  </a:lnTo>
                  <a:lnTo>
                    <a:pt x="148589" y="161290"/>
                  </a:lnTo>
                  <a:lnTo>
                    <a:pt x="162560" y="165100"/>
                  </a:lnTo>
                  <a:lnTo>
                    <a:pt x="180339" y="168909"/>
                  </a:lnTo>
                  <a:lnTo>
                    <a:pt x="232410" y="180340"/>
                  </a:lnTo>
                  <a:lnTo>
                    <a:pt x="267969" y="195580"/>
                  </a:lnTo>
                  <a:lnTo>
                    <a:pt x="281939" y="205740"/>
                  </a:lnTo>
                  <a:lnTo>
                    <a:pt x="288289" y="210819"/>
                  </a:lnTo>
                  <a:lnTo>
                    <a:pt x="293369" y="217169"/>
                  </a:lnTo>
                  <a:lnTo>
                    <a:pt x="298450" y="223519"/>
                  </a:lnTo>
                  <a:lnTo>
                    <a:pt x="303529" y="231140"/>
                  </a:lnTo>
                  <a:lnTo>
                    <a:pt x="307339" y="237490"/>
                  </a:lnTo>
                  <a:lnTo>
                    <a:pt x="312419" y="246380"/>
                  </a:lnTo>
                  <a:lnTo>
                    <a:pt x="316229" y="254000"/>
                  </a:lnTo>
                  <a:lnTo>
                    <a:pt x="318769" y="262890"/>
                  </a:lnTo>
                  <a:lnTo>
                    <a:pt x="321310" y="270509"/>
                  </a:lnTo>
                  <a:lnTo>
                    <a:pt x="323850" y="280669"/>
                  </a:lnTo>
                  <a:lnTo>
                    <a:pt x="325119" y="289559"/>
                  </a:lnTo>
                  <a:lnTo>
                    <a:pt x="326389" y="298450"/>
                  </a:lnTo>
                  <a:lnTo>
                    <a:pt x="326389" y="307340"/>
                  </a:lnTo>
                  <a:lnTo>
                    <a:pt x="327660" y="317500"/>
                  </a:lnTo>
                  <a:lnTo>
                    <a:pt x="326389" y="327659"/>
                  </a:lnTo>
                  <a:lnTo>
                    <a:pt x="326389" y="336550"/>
                  </a:lnTo>
                  <a:lnTo>
                    <a:pt x="325119" y="346709"/>
                  </a:lnTo>
                  <a:lnTo>
                    <a:pt x="323850" y="356869"/>
                  </a:lnTo>
                  <a:lnTo>
                    <a:pt x="321310" y="365759"/>
                  </a:lnTo>
                  <a:lnTo>
                    <a:pt x="318769" y="374650"/>
                  </a:lnTo>
                  <a:lnTo>
                    <a:pt x="314960" y="384809"/>
                  </a:lnTo>
                  <a:lnTo>
                    <a:pt x="311150" y="393700"/>
                  </a:lnTo>
                  <a:lnTo>
                    <a:pt x="307339" y="402590"/>
                  </a:lnTo>
                  <a:lnTo>
                    <a:pt x="284479" y="434340"/>
                  </a:lnTo>
                  <a:lnTo>
                    <a:pt x="251460" y="458470"/>
                  </a:lnTo>
                  <a:lnTo>
                    <a:pt x="241300" y="462280"/>
                  </a:lnTo>
                  <a:lnTo>
                    <a:pt x="231139" y="466090"/>
                  </a:lnTo>
                  <a:lnTo>
                    <a:pt x="219710" y="469900"/>
                  </a:lnTo>
                  <a:lnTo>
                    <a:pt x="207010" y="472440"/>
                  </a:lnTo>
                  <a:lnTo>
                    <a:pt x="194310" y="473709"/>
                  </a:lnTo>
                  <a:lnTo>
                    <a:pt x="180339" y="474980"/>
                  </a:lnTo>
                  <a:lnTo>
                    <a:pt x="166369" y="474980"/>
                  </a:lnTo>
                  <a:lnTo>
                    <a:pt x="146050" y="474980"/>
                  </a:lnTo>
                  <a:lnTo>
                    <a:pt x="93979" y="466090"/>
                  </a:lnTo>
                  <a:lnTo>
                    <a:pt x="60960" y="450850"/>
                  </a:lnTo>
                  <a:lnTo>
                    <a:pt x="54610" y="447040"/>
                  </a:lnTo>
                  <a:lnTo>
                    <a:pt x="22860" y="408940"/>
                  </a:lnTo>
                  <a:lnTo>
                    <a:pt x="16510" y="396240"/>
                  </a:lnTo>
                  <a:lnTo>
                    <a:pt x="10160" y="383540"/>
                  </a:lnTo>
                  <a:lnTo>
                    <a:pt x="6350" y="369569"/>
                  </a:lnTo>
                  <a:lnTo>
                    <a:pt x="2539" y="354330"/>
                  </a:lnTo>
                  <a:lnTo>
                    <a:pt x="0" y="339090"/>
                  </a:lnTo>
                  <a:close/>
                </a:path>
              </a:pathLst>
            </a:custGeom>
            <a:ln w="12579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0" name="object 250"/>
          <p:cNvGrpSpPr/>
          <p:nvPr/>
        </p:nvGrpSpPr>
        <p:grpSpPr>
          <a:xfrm>
            <a:off x="4297740" y="5651560"/>
            <a:ext cx="340360" cy="487680"/>
            <a:chOff x="4297740" y="5651560"/>
            <a:chExt cx="340360" cy="487680"/>
          </a:xfrm>
        </p:grpSpPr>
        <p:sp>
          <p:nvSpPr>
            <p:cNvPr id="251" name="object 251"/>
            <p:cNvSpPr/>
            <p:nvPr/>
          </p:nvSpPr>
          <p:spPr>
            <a:xfrm>
              <a:off x="4625340" y="5927090"/>
              <a:ext cx="7620" cy="99060"/>
            </a:xfrm>
            <a:custGeom>
              <a:avLst/>
              <a:gdLst/>
              <a:ahLst/>
              <a:cxnLst/>
              <a:rect l="l" t="t" r="r" b="b"/>
              <a:pathLst>
                <a:path w="7620" h="99060">
                  <a:moveTo>
                    <a:pt x="125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0"/>
                  </a:lnTo>
                  <a:close/>
                </a:path>
                <a:path w="7620" h="99060">
                  <a:moveTo>
                    <a:pt x="1270" y="96532"/>
                  </a:moveTo>
                  <a:lnTo>
                    <a:pt x="0" y="96532"/>
                  </a:lnTo>
                  <a:lnTo>
                    <a:pt x="0" y="99060"/>
                  </a:lnTo>
                  <a:lnTo>
                    <a:pt x="1270" y="99060"/>
                  </a:lnTo>
                  <a:lnTo>
                    <a:pt x="1270" y="96532"/>
                  </a:lnTo>
                  <a:close/>
                </a:path>
                <a:path w="7620" h="99060">
                  <a:moveTo>
                    <a:pt x="2540" y="93992"/>
                  </a:moveTo>
                  <a:lnTo>
                    <a:pt x="0" y="93992"/>
                  </a:lnTo>
                  <a:lnTo>
                    <a:pt x="0" y="96520"/>
                  </a:lnTo>
                  <a:lnTo>
                    <a:pt x="1257" y="96520"/>
                  </a:lnTo>
                  <a:lnTo>
                    <a:pt x="1257" y="95250"/>
                  </a:lnTo>
                  <a:lnTo>
                    <a:pt x="2540" y="95250"/>
                  </a:lnTo>
                  <a:lnTo>
                    <a:pt x="2540" y="93992"/>
                  </a:lnTo>
                  <a:close/>
                </a:path>
                <a:path w="7620" h="99060">
                  <a:moveTo>
                    <a:pt x="2540" y="5092"/>
                  </a:moveTo>
                  <a:lnTo>
                    <a:pt x="0" y="5092"/>
                  </a:lnTo>
                  <a:lnTo>
                    <a:pt x="0" y="7620"/>
                  </a:lnTo>
                  <a:lnTo>
                    <a:pt x="2540" y="7620"/>
                  </a:lnTo>
                  <a:lnTo>
                    <a:pt x="2540" y="5092"/>
                  </a:lnTo>
                  <a:close/>
                </a:path>
                <a:path w="7620" h="99060">
                  <a:moveTo>
                    <a:pt x="2540" y="3810"/>
                  </a:moveTo>
                  <a:lnTo>
                    <a:pt x="1270" y="3810"/>
                  </a:lnTo>
                  <a:lnTo>
                    <a:pt x="1270" y="1282"/>
                  </a:lnTo>
                  <a:lnTo>
                    <a:pt x="0" y="1282"/>
                  </a:lnTo>
                  <a:lnTo>
                    <a:pt x="0" y="5080"/>
                  </a:lnTo>
                  <a:lnTo>
                    <a:pt x="2540" y="5080"/>
                  </a:lnTo>
                  <a:lnTo>
                    <a:pt x="2540" y="3810"/>
                  </a:lnTo>
                  <a:close/>
                </a:path>
                <a:path w="7620" h="99060">
                  <a:moveTo>
                    <a:pt x="3810" y="87642"/>
                  </a:moveTo>
                  <a:lnTo>
                    <a:pt x="0" y="87642"/>
                  </a:lnTo>
                  <a:lnTo>
                    <a:pt x="0" y="93980"/>
                  </a:lnTo>
                  <a:lnTo>
                    <a:pt x="2540" y="93980"/>
                  </a:lnTo>
                  <a:lnTo>
                    <a:pt x="2540" y="90170"/>
                  </a:lnTo>
                  <a:lnTo>
                    <a:pt x="3810" y="90170"/>
                  </a:lnTo>
                  <a:lnTo>
                    <a:pt x="3810" y="87642"/>
                  </a:lnTo>
                  <a:close/>
                </a:path>
                <a:path w="7620" h="99060">
                  <a:moveTo>
                    <a:pt x="3810" y="83832"/>
                  </a:moveTo>
                  <a:lnTo>
                    <a:pt x="0" y="83832"/>
                  </a:lnTo>
                  <a:lnTo>
                    <a:pt x="0" y="87630"/>
                  </a:lnTo>
                  <a:lnTo>
                    <a:pt x="3810" y="87630"/>
                  </a:lnTo>
                  <a:lnTo>
                    <a:pt x="3810" y="83832"/>
                  </a:lnTo>
                  <a:close/>
                </a:path>
                <a:path w="7620" h="99060">
                  <a:moveTo>
                    <a:pt x="3810" y="11442"/>
                  </a:moveTo>
                  <a:lnTo>
                    <a:pt x="0" y="11442"/>
                  </a:lnTo>
                  <a:lnTo>
                    <a:pt x="0" y="13970"/>
                  </a:lnTo>
                  <a:lnTo>
                    <a:pt x="3810" y="13970"/>
                  </a:lnTo>
                  <a:lnTo>
                    <a:pt x="3810" y="11442"/>
                  </a:lnTo>
                  <a:close/>
                </a:path>
                <a:path w="7620" h="99060">
                  <a:moveTo>
                    <a:pt x="3810" y="8890"/>
                  </a:moveTo>
                  <a:lnTo>
                    <a:pt x="2540" y="8890"/>
                  </a:lnTo>
                  <a:lnTo>
                    <a:pt x="2540" y="7632"/>
                  </a:lnTo>
                  <a:lnTo>
                    <a:pt x="0" y="7632"/>
                  </a:lnTo>
                  <a:lnTo>
                    <a:pt x="0" y="11430"/>
                  </a:lnTo>
                  <a:lnTo>
                    <a:pt x="3810" y="11430"/>
                  </a:lnTo>
                  <a:lnTo>
                    <a:pt x="3810" y="8890"/>
                  </a:lnTo>
                  <a:close/>
                </a:path>
                <a:path w="7620" h="99060">
                  <a:moveTo>
                    <a:pt x="5080" y="81292"/>
                  </a:moveTo>
                  <a:lnTo>
                    <a:pt x="0" y="81292"/>
                  </a:lnTo>
                  <a:lnTo>
                    <a:pt x="0" y="83820"/>
                  </a:lnTo>
                  <a:lnTo>
                    <a:pt x="3810" y="83820"/>
                  </a:lnTo>
                  <a:lnTo>
                    <a:pt x="3810" y="82550"/>
                  </a:lnTo>
                  <a:lnTo>
                    <a:pt x="5080" y="82550"/>
                  </a:lnTo>
                  <a:lnTo>
                    <a:pt x="5080" y="81292"/>
                  </a:lnTo>
                  <a:close/>
                </a:path>
                <a:path w="7620" h="99060">
                  <a:moveTo>
                    <a:pt x="5080" y="74942"/>
                  </a:moveTo>
                  <a:lnTo>
                    <a:pt x="0" y="74942"/>
                  </a:lnTo>
                  <a:lnTo>
                    <a:pt x="0" y="81280"/>
                  </a:lnTo>
                  <a:lnTo>
                    <a:pt x="5080" y="81280"/>
                  </a:lnTo>
                  <a:lnTo>
                    <a:pt x="5080" y="74942"/>
                  </a:lnTo>
                  <a:close/>
                </a:path>
                <a:path w="7620" h="99060">
                  <a:moveTo>
                    <a:pt x="5080" y="20332"/>
                  </a:moveTo>
                  <a:lnTo>
                    <a:pt x="0" y="20332"/>
                  </a:lnTo>
                  <a:lnTo>
                    <a:pt x="0" y="24130"/>
                  </a:lnTo>
                  <a:lnTo>
                    <a:pt x="5080" y="24130"/>
                  </a:lnTo>
                  <a:lnTo>
                    <a:pt x="5080" y="20332"/>
                  </a:lnTo>
                  <a:close/>
                </a:path>
                <a:path w="7620" h="99060">
                  <a:moveTo>
                    <a:pt x="5080" y="17792"/>
                  </a:moveTo>
                  <a:lnTo>
                    <a:pt x="0" y="17792"/>
                  </a:lnTo>
                  <a:lnTo>
                    <a:pt x="0" y="20320"/>
                  </a:lnTo>
                  <a:lnTo>
                    <a:pt x="5067" y="20320"/>
                  </a:lnTo>
                  <a:lnTo>
                    <a:pt x="5080" y="17792"/>
                  </a:lnTo>
                  <a:close/>
                </a:path>
                <a:path w="7620" h="99060">
                  <a:moveTo>
                    <a:pt x="5080" y="16510"/>
                  </a:moveTo>
                  <a:lnTo>
                    <a:pt x="3810" y="16510"/>
                  </a:lnTo>
                  <a:lnTo>
                    <a:pt x="3810" y="13982"/>
                  </a:lnTo>
                  <a:lnTo>
                    <a:pt x="0" y="13982"/>
                  </a:lnTo>
                  <a:lnTo>
                    <a:pt x="0" y="17780"/>
                  </a:lnTo>
                  <a:lnTo>
                    <a:pt x="5080" y="17780"/>
                  </a:lnTo>
                  <a:lnTo>
                    <a:pt x="5080" y="16510"/>
                  </a:lnTo>
                  <a:close/>
                </a:path>
                <a:path w="7620" h="99060">
                  <a:moveTo>
                    <a:pt x="6350" y="68592"/>
                  </a:moveTo>
                  <a:lnTo>
                    <a:pt x="0" y="68592"/>
                  </a:lnTo>
                  <a:lnTo>
                    <a:pt x="0" y="74930"/>
                  </a:lnTo>
                  <a:lnTo>
                    <a:pt x="5080" y="74930"/>
                  </a:lnTo>
                  <a:lnTo>
                    <a:pt x="5067" y="72390"/>
                  </a:lnTo>
                  <a:lnTo>
                    <a:pt x="6350" y="72390"/>
                  </a:lnTo>
                  <a:lnTo>
                    <a:pt x="6350" y="68592"/>
                  </a:lnTo>
                  <a:close/>
                </a:path>
                <a:path w="7620" h="99060">
                  <a:moveTo>
                    <a:pt x="6350" y="64782"/>
                  </a:moveTo>
                  <a:lnTo>
                    <a:pt x="0" y="64782"/>
                  </a:lnTo>
                  <a:lnTo>
                    <a:pt x="0" y="68580"/>
                  </a:lnTo>
                  <a:lnTo>
                    <a:pt x="6350" y="68580"/>
                  </a:lnTo>
                  <a:lnTo>
                    <a:pt x="6350" y="64782"/>
                  </a:lnTo>
                  <a:close/>
                </a:path>
                <a:path w="7620" h="99060">
                  <a:moveTo>
                    <a:pt x="6350" y="30492"/>
                  </a:moveTo>
                  <a:lnTo>
                    <a:pt x="0" y="30492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30492"/>
                  </a:lnTo>
                  <a:close/>
                </a:path>
                <a:path w="7620" h="99060">
                  <a:moveTo>
                    <a:pt x="6350" y="26682"/>
                  </a:moveTo>
                  <a:lnTo>
                    <a:pt x="0" y="26682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6682"/>
                  </a:lnTo>
                  <a:close/>
                </a:path>
                <a:path w="7620" h="99060">
                  <a:moveTo>
                    <a:pt x="6350" y="25400"/>
                  </a:moveTo>
                  <a:lnTo>
                    <a:pt x="5067" y="25400"/>
                  </a:lnTo>
                  <a:lnTo>
                    <a:pt x="5067" y="24142"/>
                  </a:lnTo>
                  <a:lnTo>
                    <a:pt x="0" y="24142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5400"/>
                  </a:lnTo>
                  <a:close/>
                </a:path>
                <a:path w="7620" h="99060">
                  <a:moveTo>
                    <a:pt x="7620" y="62242"/>
                  </a:moveTo>
                  <a:lnTo>
                    <a:pt x="0" y="62242"/>
                  </a:lnTo>
                  <a:lnTo>
                    <a:pt x="0" y="64770"/>
                  </a:lnTo>
                  <a:lnTo>
                    <a:pt x="6350" y="64770"/>
                  </a:lnTo>
                  <a:lnTo>
                    <a:pt x="6350" y="63500"/>
                  </a:lnTo>
                  <a:lnTo>
                    <a:pt x="7620" y="63500"/>
                  </a:lnTo>
                  <a:lnTo>
                    <a:pt x="7620" y="62242"/>
                  </a:lnTo>
                  <a:close/>
                </a:path>
                <a:path w="7620" h="99060">
                  <a:moveTo>
                    <a:pt x="7620" y="58432"/>
                  </a:moveTo>
                  <a:lnTo>
                    <a:pt x="0" y="58432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32"/>
                  </a:lnTo>
                  <a:close/>
                </a:path>
                <a:path w="7620" h="99060">
                  <a:moveTo>
                    <a:pt x="7620" y="55892"/>
                  </a:moveTo>
                  <a:lnTo>
                    <a:pt x="0" y="55892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92"/>
                  </a:lnTo>
                  <a:close/>
                </a:path>
                <a:path w="7620" h="99060">
                  <a:moveTo>
                    <a:pt x="7620" y="43192"/>
                  </a:moveTo>
                  <a:lnTo>
                    <a:pt x="0" y="43192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3192"/>
                  </a:lnTo>
                  <a:close/>
                </a:path>
                <a:path w="7620" h="99060">
                  <a:moveTo>
                    <a:pt x="7620" y="39382"/>
                  </a:moveTo>
                  <a:lnTo>
                    <a:pt x="0" y="39382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9382"/>
                  </a:lnTo>
                  <a:close/>
                </a:path>
                <a:path w="7620" h="99060">
                  <a:moveTo>
                    <a:pt x="7620" y="36842"/>
                  </a:moveTo>
                  <a:lnTo>
                    <a:pt x="0" y="36842"/>
                  </a:lnTo>
                  <a:lnTo>
                    <a:pt x="0" y="39370"/>
                  </a:lnTo>
                  <a:lnTo>
                    <a:pt x="7620" y="39370"/>
                  </a:lnTo>
                  <a:lnTo>
                    <a:pt x="7620" y="36842"/>
                  </a:lnTo>
                  <a:close/>
                </a:path>
                <a:path w="7620" h="99060">
                  <a:moveTo>
                    <a:pt x="7620" y="34290"/>
                  </a:moveTo>
                  <a:lnTo>
                    <a:pt x="6350" y="34290"/>
                  </a:lnTo>
                  <a:lnTo>
                    <a:pt x="6350" y="33032"/>
                  </a:lnTo>
                  <a:lnTo>
                    <a:pt x="0" y="33032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4618990" y="5768340"/>
              <a:ext cx="6350" cy="276860"/>
            </a:xfrm>
            <a:custGeom>
              <a:avLst/>
              <a:gdLst/>
              <a:ahLst/>
              <a:cxnLst/>
              <a:rect l="l" t="t" r="r" b="b"/>
              <a:pathLst>
                <a:path w="6350" h="276860">
                  <a:moveTo>
                    <a:pt x="127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3810" y="11430"/>
                  </a:lnTo>
                  <a:lnTo>
                    <a:pt x="3810" y="8890"/>
                  </a:lnTo>
                  <a:lnTo>
                    <a:pt x="2539" y="8890"/>
                  </a:lnTo>
                  <a:lnTo>
                    <a:pt x="2539" y="3810"/>
                  </a:lnTo>
                  <a:lnTo>
                    <a:pt x="1270" y="3810"/>
                  </a:lnTo>
                  <a:lnTo>
                    <a:pt x="1270" y="0"/>
                  </a:lnTo>
                  <a:close/>
                </a:path>
                <a:path w="6350" h="276860">
                  <a:moveTo>
                    <a:pt x="3810" y="11430"/>
                  </a:moveTo>
                  <a:lnTo>
                    <a:pt x="0" y="11430"/>
                  </a:lnTo>
                  <a:lnTo>
                    <a:pt x="0" y="12700"/>
                  </a:lnTo>
                  <a:lnTo>
                    <a:pt x="3810" y="12700"/>
                  </a:lnTo>
                  <a:lnTo>
                    <a:pt x="3810" y="11430"/>
                  </a:lnTo>
                  <a:close/>
                </a:path>
                <a:path w="6350" h="276860">
                  <a:moveTo>
                    <a:pt x="1270" y="139700"/>
                  </a:moveTo>
                  <a:lnTo>
                    <a:pt x="0" y="139700"/>
                  </a:lnTo>
                  <a:lnTo>
                    <a:pt x="0" y="140970"/>
                  </a:lnTo>
                  <a:lnTo>
                    <a:pt x="1270" y="140970"/>
                  </a:lnTo>
                  <a:lnTo>
                    <a:pt x="1270" y="139700"/>
                  </a:lnTo>
                  <a:close/>
                </a:path>
                <a:path w="6350" h="276860">
                  <a:moveTo>
                    <a:pt x="1269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2540" y="144780"/>
                  </a:lnTo>
                  <a:lnTo>
                    <a:pt x="2539" y="142240"/>
                  </a:lnTo>
                  <a:lnTo>
                    <a:pt x="1269" y="142240"/>
                  </a:lnTo>
                  <a:lnTo>
                    <a:pt x="1269" y="140970"/>
                  </a:lnTo>
                  <a:close/>
                </a:path>
                <a:path w="6350" h="276860">
                  <a:moveTo>
                    <a:pt x="2539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3810" y="147320"/>
                  </a:lnTo>
                  <a:lnTo>
                    <a:pt x="3810" y="146050"/>
                  </a:lnTo>
                  <a:lnTo>
                    <a:pt x="2539" y="146050"/>
                  </a:lnTo>
                  <a:lnTo>
                    <a:pt x="2539" y="144780"/>
                  </a:lnTo>
                  <a:close/>
                </a:path>
                <a:path w="6350" h="276860">
                  <a:moveTo>
                    <a:pt x="381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3810" y="151130"/>
                  </a:lnTo>
                  <a:lnTo>
                    <a:pt x="3810" y="147320"/>
                  </a:lnTo>
                  <a:close/>
                </a:path>
                <a:path w="6350" h="276860">
                  <a:moveTo>
                    <a:pt x="508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5080" y="153670"/>
                  </a:lnTo>
                  <a:lnTo>
                    <a:pt x="5080" y="151130"/>
                  </a:lnTo>
                  <a:close/>
                </a:path>
                <a:path w="6350" h="276860">
                  <a:moveTo>
                    <a:pt x="5079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4940"/>
                  </a:lnTo>
                  <a:lnTo>
                    <a:pt x="5079" y="154940"/>
                  </a:lnTo>
                  <a:lnTo>
                    <a:pt x="5079" y="153670"/>
                  </a:lnTo>
                  <a:close/>
                </a:path>
                <a:path w="6350" h="276860">
                  <a:moveTo>
                    <a:pt x="635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6350" y="160020"/>
                  </a:lnTo>
                  <a:lnTo>
                    <a:pt x="6350" y="157480"/>
                  </a:lnTo>
                  <a:close/>
                </a:path>
                <a:path w="6350" h="276860">
                  <a:moveTo>
                    <a:pt x="635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close/>
                </a:path>
                <a:path w="6350" h="276860">
                  <a:moveTo>
                    <a:pt x="635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6350" y="166370"/>
                  </a:lnTo>
                  <a:lnTo>
                    <a:pt x="6350" y="163830"/>
                  </a:lnTo>
                  <a:close/>
                </a:path>
                <a:path w="6350" h="276860">
                  <a:moveTo>
                    <a:pt x="635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6370"/>
                  </a:lnTo>
                  <a:close/>
                </a:path>
                <a:path w="6350" h="276860">
                  <a:moveTo>
                    <a:pt x="635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70180"/>
                  </a:lnTo>
                  <a:close/>
                </a:path>
                <a:path w="6350" h="276860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276860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276860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276860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276860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276860">
                  <a:moveTo>
                    <a:pt x="635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6350" y="191770"/>
                  </a:lnTo>
                  <a:lnTo>
                    <a:pt x="6350" y="189230"/>
                  </a:lnTo>
                  <a:close/>
                </a:path>
                <a:path w="6350" h="276860">
                  <a:moveTo>
                    <a:pt x="635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1770"/>
                  </a:lnTo>
                  <a:close/>
                </a:path>
                <a:path w="6350" h="276860">
                  <a:moveTo>
                    <a:pt x="635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5580"/>
                  </a:lnTo>
                  <a:close/>
                </a:path>
                <a:path w="6350" h="276860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276860">
                  <a:moveTo>
                    <a:pt x="6350" y="201930"/>
                  </a:moveTo>
                  <a:lnTo>
                    <a:pt x="0" y="20193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01930"/>
                  </a:lnTo>
                  <a:close/>
                </a:path>
                <a:path w="6350" h="276860">
                  <a:moveTo>
                    <a:pt x="635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6350" y="217170"/>
                  </a:lnTo>
                  <a:lnTo>
                    <a:pt x="6350" y="214630"/>
                  </a:lnTo>
                  <a:close/>
                </a:path>
                <a:path w="6350" h="276860">
                  <a:moveTo>
                    <a:pt x="635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7170"/>
                  </a:lnTo>
                  <a:close/>
                </a:path>
                <a:path w="6350" h="276860">
                  <a:moveTo>
                    <a:pt x="635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6350" y="223520"/>
                  </a:lnTo>
                  <a:lnTo>
                    <a:pt x="6350" y="220980"/>
                  </a:lnTo>
                  <a:close/>
                </a:path>
                <a:path w="6350" h="276860">
                  <a:moveTo>
                    <a:pt x="635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3520"/>
                  </a:lnTo>
                  <a:close/>
                </a:path>
                <a:path w="6350" h="276860">
                  <a:moveTo>
                    <a:pt x="635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27330"/>
                  </a:lnTo>
                  <a:close/>
                </a:path>
                <a:path w="6350" h="276860">
                  <a:moveTo>
                    <a:pt x="6350" y="233680"/>
                  </a:moveTo>
                  <a:lnTo>
                    <a:pt x="0" y="23368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3680"/>
                  </a:lnTo>
                  <a:close/>
                </a:path>
                <a:path w="6350" h="276860">
                  <a:moveTo>
                    <a:pt x="635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6350" y="242570"/>
                  </a:lnTo>
                  <a:lnTo>
                    <a:pt x="6350" y="240030"/>
                  </a:lnTo>
                  <a:close/>
                </a:path>
                <a:path w="6350" h="276860">
                  <a:moveTo>
                    <a:pt x="635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2570"/>
                  </a:lnTo>
                  <a:close/>
                </a:path>
                <a:path w="6350" h="276860">
                  <a:moveTo>
                    <a:pt x="6350" y="246380"/>
                  </a:moveTo>
                  <a:lnTo>
                    <a:pt x="0" y="24638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46380"/>
                  </a:lnTo>
                  <a:close/>
                </a:path>
                <a:path w="6350" h="276860">
                  <a:moveTo>
                    <a:pt x="635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6350" y="255270"/>
                  </a:lnTo>
                  <a:lnTo>
                    <a:pt x="6350" y="252730"/>
                  </a:lnTo>
                  <a:close/>
                </a:path>
                <a:path w="6350" h="276860">
                  <a:moveTo>
                    <a:pt x="635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5270"/>
                  </a:lnTo>
                  <a:close/>
                </a:path>
                <a:path w="6350" h="276860">
                  <a:moveTo>
                    <a:pt x="635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6350" y="261620"/>
                  </a:lnTo>
                  <a:lnTo>
                    <a:pt x="6350" y="259080"/>
                  </a:lnTo>
                  <a:close/>
                </a:path>
                <a:path w="6350" h="276860">
                  <a:moveTo>
                    <a:pt x="635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5079" y="265430"/>
                  </a:lnTo>
                  <a:lnTo>
                    <a:pt x="5080" y="262890"/>
                  </a:lnTo>
                  <a:lnTo>
                    <a:pt x="6350" y="262890"/>
                  </a:lnTo>
                  <a:lnTo>
                    <a:pt x="6350" y="261620"/>
                  </a:lnTo>
                  <a:close/>
                </a:path>
                <a:path w="6350" h="276860">
                  <a:moveTo>
                    <a:pt x="508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3810" y="267970"/>
                  </a:lnTo>
                  <a:lnTo>
                    <a:pt x="3810" y="266700"/>
                  </a:lnTo>
                  <a:lnTo>
                    <a:pt x="5080" y="266700"/>
                  </a:lnTo>
                  <a:lnTo>
                    <a:pt x="5080" y="265430"/>
                  </a:lnTo>
                  <a:close/>
                </a:path>
                <a:path w="6350" h="276860">
                  <a:moveTo>
                    <a:pt x="381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2539" y="271780"/>
                  </a:lnTo>
                  <a:lnTo>
                    <a:pt x="2539" y="269240"/>
                  </a:lnTo>
                  <a:lnTo>
                    <a:pt x="3810" y="269240"/>
                  </a:lnTo>
                  <a:lnTo>
                    <a:pt x="3810" y="267970"/>
                  </a:lnTo>
                  <a:close/>
                </a:path>
                <a:path w="6350" h="276860">
                  <a:moveTo>
                    <a:pt x="2540" y="271907"/>
                  </a:moveTo>
                  <a:lnTo>
                    <a:pt x="0" y="271907"/>
                  </a:lnTo>
                  <a:lnTo>
                    <a:pt x="0" y="276860"/>
                  </a:lnTo>
                  <a:lnTo>
                    <a:pt x="1269" y="276860"/>
                  </a:lnTo>
                  <a:lnTo>
                    <a:pt x="1270" y="273177"/>
                  </a:lnTo>
                  <a:lnTo>
                    <a:pt x="2540" y="273177"/>
                  </a:lnTo>
                  <a:lnTo>
                    <a:pt x="2540" y="271907"/>
                  </a:lnTo>
                  <a:close/>
                </a:path>
              </a:pathLst>
            </a:custGeom>
            <a:solidFill>
              <a:srgbClr val="90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4611370" y="5748020"/>
              <a:ext cx="7620" cy="313690"/>
            </a:xfrm>
            <a:custGeom>
              <a:avLst/>
              <a:gdLst/>
              <a:ahLst/>
              <a:cxnLst/>
              <a:rect l="l" t="t" r="r" b="b"/>
              <a:pathLst>
                <a:path w="7620" h="313689">
                  <a:moveTo>
                    <a:pt x="126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69" y="0"/>
                  </a:lnTo>
                  <a:close/>
                </a:path>
                <a:path w="7620" h="313689">
                  <a:moveTo>
                    <a:pt x="126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2539" y="6349"/>
                  </a:lnTo>
                  <a:lnTo>
                    <a:pt x="2539" y="3809"/>
                  </a:lnTo>
                  <a:lnTo>
                    <a:pt x="1269" y="3809"/>
                  </a:lnTo>
                  <a:lnTo>
                    <a:pt x="1269" y="2539"/>
                  </a:lnTo>
                  <a:close/>
                </a:path>
                <a:path w="7620" h="313689">
                  <a:moveTo>
                    <a:pt x="380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3809" y="8889"/>
                  </a:lnTo>
                  <a:lnTo>
                    <a:pt x="3809" y="6349"/>
                  </a:lnTo>
                  <a:close/>
                </a:path>
                <a:path w="7620" h="313689">
                  <a:moveTo>
                    <a:pt x="507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5079" y="12699"/>
                  </a:lnTo>
                  <a:lnTo>
                    <a:pt x="5079" y="8889"/>
                  </a:lnTo>
                  <a:close/>
                </a:path>
                <a:path w="7620" h="313689">
                  <a:moveTo>
                    <a:pt x="635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6349" y="15239"/>
                  </a:lnTo>
                  <a:lnTo>
                    <a:pt x="6350" y="12699"/>
                  </a:lnTo>
                  <a:close/>
                </a:path>
                <a:path w="7620" h="313689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6509"/>
                  </a:lnTo>
                  <a:lnTo>
                    <a:pt x="6350" y="16509"/>
                  </a:lnTo>
                  <a:lnTo>
                    <a:pt x="6350" y="15239"/>
                  </a:lnTo>
                  <a:close/>
                </a:path>
                <a:path w="7620" h="313689">
                  <a:moveTo>
                    <a:pt x="7619" y="19049"/>
                  </a:moveTo>
                  <a:lnTo>
                    <a:pt x="0" y="1904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19049"/>
                  </a:lnTo>
                  <a:close/>
                </a:path>
                <a:path w="7620" h="313689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6349" y="34289"/>
                  </a:lnTo>
                  <a:lnTo>
                    <a:pt x="6349" y="33019"/>
                  </a:lnTo>
                  <a:lnTo>
                    <a:pt x="7619" y="33019"/>
                  </a:lnTo>
                  <a:lnTo>
                    <a:pt x="7619" y="31749"/>
                  </a:lnTo>
                  <a:close/>
                </a:path>
                <a:path w="7620" h="313689">
                  <a:moveTo>
                    <a:pt x="1269" y="146049"/>
                  </a:moveTo>
                  <a:lnTo>
                    <a:pt x="0" y="146049"/>
                  </a:lnTo>
                  <a:lnTo>
                    <a:pt x="0" y="152399"/>
                  </a:lnTo>
                  <a:lnTo>
                    <a:pt x="3810" y="152399"/>
                  </a:lnTo>
                  <a:lnTo>
                    <a:pt x="3809" y="149859"/>
                  </a:lnTo>
                  <a:lnTo>
                    <a:pt x="2539" y="149859"/>
                  </a:lnTo>
                  <a:lnTo>
                    <a:pt x="2539" y="147319"/>
                  </a:lnTo>
                  <a:lnTo>
                    <a:pt x="1269" y="147319"/>
                  </a:lnTo>
                  <a:lnTo>
                    <a:pt x="1269" y="146049"/>
                  </a:lnTo>
                  <a:close/>
                </a:path>
                <a:path w="7620" h="313689">
                  <a:moveTo>
                    <a:pt x="5079" y="152399"/>
                  </a:moveTo>
                  <a:lnTo>
                    <a:pt x="0" y="152399"/>
                  </a:lnTo>
                  <a:lnTo>
                    <a:pt x="0" y="158749"/>
                  </a:lnTo>
                  <a:lnTo>
                    <a:pt x="7619" y="158749"/>
                  </a:lnTo>
                  <a:lnTo>
                    <a:pt x="7619" y="157479"/>
                  </a:lnTo>
                  <a:lnTo>
                    <a:pt x="6350" y="157479"/>
                  </a:lnTo>
                  <a:lnTo>
                    <a:pt x="6350" y="154939"/>
                  </a:lnTo>
                  <a:lnTo>
                    <a:pt x="5079" y="154939"/>
                  </a:lnTo>
                  <a:lnTo>
                    <a:pt x="5079" y="152399"/>
                  </a:lnTo>
                  <a:close/>
                </a:path>
                <a:path w="7620" h="313689">
                  <a:moveTo>
                    <a:pt x="7619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58749"/>
                  </a:lnTo>
                  <a:close/>
                </a:path>
                <a:path w="7620" h="313689">
                  <a:moveTo>
                    <a:pt x="7619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1289"/>
                  </a:lnTo>
                  <a:close/>
                </a:path>
                <a:path w="7620" h="313689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31368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313689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313689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31368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31368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31368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31368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313689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313689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313689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313689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313689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313689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313689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313689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313689">
                  <a:moveTo>
                    <a:pt x="7619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19" y="218439"/>
                  </a:lnTo>
                  <a:lnTo>
                    <a:pt x="7619" y="215899"/>
                  </a:lnTo>
                  <a:close/>
                </a:path>
                <a:path w="7620" h="313689">
                  <a:moveTo>
                    <a:pt x="7619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8439"/>
                  </a:lnTo>
                  <a:close/>
                </a:path>
                <a:path w="7620" h="313689">
                  <a:moveTo>
                    <a:pt x="7619" y="222249"/>
                  </a:moveTo>
                  <a:lnTo>
                    <a:pt x="0" y="22224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22249"/>
                  </a:lnTo>
                  <a:close/>
                </a:path>
                <a:path w="7620" h="313689">
                  <a:moveTo>
                    <a:pt x="7619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19" y="237489"/>
                  </a:lnTo>
                  <a:lnTo>
                    <a:pt x="7619" y="234949"/>
                  </a:lnTo>
                  <a:close/>
                </a:path>
                <a:path w="7620" h="313689">
                  <a:moveTo>
                    <a:pt x="7619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7489"/>
                  </a:lnTo>
                  <a:close/>
                </a:path>
                <a:path w="7620" h="313689">
                  <a:moveTo>
                    <a:pt x="7619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41299"/>
                  </a:lnTo>
                  <a:close/>
                </a:path>
                <a:path w="7620" h="313689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313689">
                  <a:moveTo>
                    <a:pt x="7619" y="247649"/>
                  </a:moveTo>
                  <a:lnTo>
                    <a:pt x="0" y="24764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47649"/>
                  </a:lnTo>
                  <a:close/>
                </a:path>
                <a:path w="7620" h="313689">
                  <a:moveTo>
                    <a:pt x="7619" y="253999"/>
                  </a:moveTo>
                  <a:lnTo>
                    <a:pt x="0" y="25399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3999"/>
                  </a:lnTo>
                  <a:close/>
                </a:path>
                <a:path w="7620" h="313689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313689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313689">
                  <a:moveTo>
                    <a:pt x="7619" y="266699"/>
                  </a:moveTo>
                  <a:lnTo>
                    <a:pt x="0" y="26669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6699"/>
                  </a:lnTo>
                  <a:close/>
                </a:path>
                <a:path w="7620" h="313689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313689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313689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313689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313689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313689">
                  <a:moveTo>
                    <a:pt x="7619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8289"/>
                  </a:lnTo>
                  <a:close/>
                </a:path>
                <a:path w="7620" h="313689">
                  <a:moveTo>
                    <a:pt x="1269" y="311276"/>
                  </a:moveTo>
                  <a:lnTo>
                    <a:pt x="0" y="311276"/>
                  </a:lnTo>
                  <a:lnTo>
                    <a:pt x="0" y="313689"/>
                  </a:lnTo>
                  <a:lnTo>
                    <a:pt x="1269" y="313689"/>
                  </a:lnTo>
                  <a:lnTo>
                    <a:pt x="1269" y="311276"/>
                  </a:lnTo>
                  <a:close/>
                </a:path>
                <a:path w="7620" h="313689">
                  <a:moveTo>
                    <a:pt x="3809" y="306196"/>
                  </a:moveTo>
                  <a:lnTo>
                    <a:pt x="0" y="306196"/>
                  </a:lnTo>
                  <a:lnTo>
                    <a:pt x="0" y="311149"/>
                  </a:lnTo>
                  <a:lnTo>
                    <a:pt x="1269" y="311149"/>
                  </a:lnTo>
                  <a:lnTo>
                    <a:pt x="2539" y="311276"/>
                  </a:lnTo>
                  <a:lnTo>
                    <a:pt x="2539" y="308609"/>
                  </a:lnTo>
                  <a:lnTo>
                    <a:pt x="3809" y="308609"/>
                  </a:lnTo>
                  <a:lnTo>
                    <a:pt x="3809" y="306196"/>
                  </a:lnTo>
                  <a:close/>
                </a:path>
                <a:path w="7620" h="313689">
                  <a:moveTo>
                    <a:pt x="6350" y="299846"/>
                  </a:moveTo>
                  <a:lnTo>
                    <a:pt x="0" y="299846"/>
                  </a:lnTo>
                  <a:lnTo>
                    <a:pt x="0" y="306069"/>
                  </a:lnTo>
                  <a:lnTo>
                    <a:pt x="3809" y="306069"/>
                  </a:lnTo>
                  <a:lnTo>
                    <a:pt x="5079" y="306196"/>
                  </a:lnTo>
                  <a:lnTo>
                    <a:pt x="5079" y="302259"/>
                  </a:lnTo>
                  <a:lnTo>
                    <a:pt x="6350" y="302259"/>
                  </a:lnTo>
                  <a:lnTo>
                    <a:pt x="6350" y="299846"/>
                  </a:lnTo>
                  <a:close/>
                </a:path>
                <a:path w="7620" h="313689">
                  <a:moveTo>
                    <a:pt x="7619" y="292226"/>
                  </a:moveTo>
                  <a:lnTo>
                    <a:pt x="0" y="292226"/>
                  </a:lnTo>
                  <a:lnTo>
                    <a:pt x="0" y="299719"/>
                  </a:lnTo>
                  <a:lnTo>
                    <a:pt x="6350" y="299719"/>
                  </a:lnTo>
                  <a:lnTo>
                    <a:pt x="7619" y="299846"/>
                  </a:lnTo>
                  <a:lnTo>
                    <a:pt x="7619" y="292226"/>
                  </a:lnTo>
                  <a:close/>
                </a:path>
              </a:pathLst>
            </a:custGeom>
            <a:solidFill>
              <a:srgbClr val="8D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4603750" y="5727700"/>
              <a:ext cx="7620" cy="347980"/>
            </a:xfrm>
            <a:custGeom>
              <a:avLst/>
              <a:gdLst/>
              <a:ahLst/>
              <a:cxnLst/>
              <a:rect l="l" t="t" r="r" b="b"/>
              <a:pathLst>
                <a:path w="7620" h="347979">
                  <a:moveTo>
                    <a:pt x="1270" y="0"/>
                  </a:moveTo>
                  <a:lnTo>
                    <a:pt x="0" y="0"/>
                  </a:lnTo>
                  <a:lnTo>
                    <a:pt x="0" y="20319"/>
                  </a:lnTo>
                  <a:lnTo>
                    <a:pt x="7620" y="20319"/>
                  </a:lnTo>
                  <a:lnTo>
                    <a:pt x="7620" y="15240"/>
                  </a:lnTo>
                  <a:lnTo>
                    <a:pt x="6350" y="15240"/>
                  </a:lnTo>
                  <a:lnTo>
                    <a:pt x="6350" y="11430"/>
                  </a:lnTo>
                  <a:lnTo>
                    <a:pt x="5080" y="11430"/>
                  </a:lnTo>
                  <a:lnTo>
                    <a:pt x="5080" y="8890"/>
                  </a:lnTo>
                  <a:lnTo>
                    <a:pt x="3809" y="8890"/>
                  </a:lnTo>
                  <a:lnTo>
                    <a:pt x="3809" y="6350"/>
                  </a:lnTo>
                  <a:lnTo>
                    <a:pt x="2539" y="6350"/>
                  </a:lnTo>
                  <a:lnTo>
                    <a:pt x="2539" y="2540"/>
                  </a:lnTo>
                  <a:lnTo>
                    <a:pt x="1270" y="2540"/>
                  </a:lnTo>
                  <a:lnTo>
                    <a:pt x="1270" y="0"/>
                  </a:lnTo>
                  <a:close/>
                </a:path>
                <a:path w="7620" h="347979">
                  <a:moveTo>
                    <a:pt x="762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20320"/>
                  </a:lnTo>
                  <a:close/>
                </a:path>
                <a:path w="7620" h="347979">
                  <a:moveTo>
                    <a:pt x="762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20" y="26669"/>
                  </a:lnTo>
                  <a:lnTo>
                    <a:pt x="7620" y="22860"/>
                  </a:lnTo>
                  <a:close/>
                </a:path>
                <a:path w="7620" h="347979">
                  <a:moveTo>
                    <a:pt x="762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6670"/>
                  </a:lnTo>
                  <a:close/>
                </a:path>
                <a:path w="7620" h="347979">
                  <a:moveTo>
                    <a:pt x="762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7620" y="33019"/>
                  </a:lnTo>
                  <a:lnTo>
                    <a:pt x="7620" y="29210"/>
                  </a:lnTo>
                  <a:close/>
                </a:path>
                <a:path w="7620" h="347979">
                  <a:moveTo>
                    <a:pt x="762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3020"/>
                  </a:lnTo>
                  <a:close/>
                </a:path>
                <a:path w="7620" h="347979">
                  <a:moveTo>
                    <a:pt x="7620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20" y="39369"/>
                  </a:lnTo>
                  <a:lnTo>
                    <a:pt x="7620" y="35560"/>
                  </a:lnTo>
                  <a:close/>
                </a:path>
                <a:path w="7620" h="347979">
                  <a:moveTo>
                    <a:pt x="7620" y="39370"/>
                  </a:moveTo>
                  <a:lnTo>
                    <a:pt x="0" y="39370"/>
                  </a:lnTo>
                  <a:lnTo>
                    <a:pt x="0" y="52069"/>
                  </a:lnTo>
                  <a:lnTo>
                    <a:pt x="7620" y="52069"/>
                  </a:lnTo>
                  <a:lnTo>
                    <a:pt x="7620" y="39370"/>
                  </a:lnTo>
                  <a:close/>
                </a:path>
                <a:path w="7620" h="347979">
                  <a:moveTo>
                    <a:pt x="7620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52070"/>
                  </a:lnTo>
                  <a:close/>
                </a:path>
                <a:path w="7620" h="347979">
                  <a:moveTo>
                    <a:pt x="5079" y="54610"/>
                  </a:moveTo>
                  <a:lnTo>
                    <a:pt x="0" y="54610"/>
                  </a:lnTo>
                  <a:lnTo>
                    <a:pt x="0" y="55880"/>
                  </a:lnTo>
                  <a:lnTo>
                    <a:pt x="5079" y="55880"/>
                  </a:lnTo>
                  <a:lnTo>
                    <a:pt x="5079" y="54610"/>
                  </a:lnTo>
                  <a:close/>
                </a:path>
                <a:path w="7620" h="347979">
                  <a:moveTo>
                    <a:pt x="1270" y="153670"/>
                  </a:moveTo>
                  <a:lnTo>
                    <a:pt x="0" y="153670"/>
                  </a:lnTo>
                  <a:lnTo>
                    <a:pt x="0" y="156209"/>
                  </a:lnTo>
                  <a:lnTo>
                    <a:pt x="2540" y="156209"/>
                  </a:lnTo>
                  <a:lnTo>
                    <a:pt x="2540" y="154940"/>
                  </a:lnTo>
                  <a:lnTo>
                    <a:pt x="1270" y="154940"/>
                  </a:lnTo>
                  <a:lnTo>
                    <a:pt x="1270" y="153670"/>
                  </a:lnTo>
                  <a:close/>
                </a:path>
                <a:path w="7620" h="347979">
                  <a:moveTo>
                    <a:pt x="2539" y="156210"/>
                  </a:moveTo>
                  <a:lnTo>
                    <a:pt x="0" y="156210"/>
                  </a:lnTo>
                  <a:lnTo>
                    <a:pt x="0" y="160019"/>
                  </a:lnTo>
                  <a:lnTo>
                    <a:pt x="3810" y="160019"/>
                  </a:lnTo>
                  <a:lnTo>
                    <a:pt x="3810" y="157480"/>
                  </a:lnTo>
                  <a:lnTo>
                    <a:pt x="2539" y="157480"/>
                  </a:lnTo>
                  <a:lnTo>
                    <a:pt x="2539" y="156210"/>
                  </a:lnTo>
                  <a:close/>
                </a:path>
                <a:path w="7620" h="347979">
                  <a:moveTo>
                    <a:pt x="5079" y="160020"/>
                  </a:moveTo>
                  <a:lnTo>
                    <a:pt x="0" y="160020"/>
                  </a:lnTo>
                  <a:lnTo>
                    <a:pt x="0" y="162559"/>
                  </a:lnTo>
                  <a:lnTo>
                    <a:pt x="5079" y="162559"/>
                  </a:lnTo>
                  <a:lnTo>
                    <a:pt x="5079" y="160020"/>
                  </a:lnTo>
                  <a:close/>
                </a:path>
                <a:path w="7620" h="347979">
                  <a:moveTo>
                    <a:pt x="6350" y="162560"/>
                  </a:moveTo>
                  <a:lnTo>
                    <a:pt x="0" y="162560"/>
                  </a:lnTo>
                  <a:lnTo>
                    <a:pt x="0" y="166369"/>
                  </a:lnTo>
                  <a:lnTo>
                    <a:pt x="7620" y="166369"/>
                  </a:lnTo>
                  <a:lnTo>
                    <a:pt x="7620" y="163830"/>
                  </a:lnTo>
                  <a:lnTo>
                    <a:pt x="6350" y="163830"/>
                  </a:lnTo>
                  <a:lnTo>
                    <a:pt x="6350" y="162560"/>
                  </a:lnTo>
                  <a:close/>
                </a:path>
                <a:path w="7620" h="347979">
                  <a:moveTo>
                    <a:pt x="7620" y="166370"/>
                  </a:moveTo>
                  <a:lnTo>
                    <a:pt x="0" y="166370"/>
                  </a:lnTo>
                  <a:lnTo>
                    <a:pt x="0" y="172719"/>
                  </a:lnTo>
                  <a:lnTo>
                    <a:pt x="7620" y="172719"/>
                  </a:lnTo>
                  <a:lnTo>
                    <a:pt x="7620" y="166370"/>
                  </a:lnTo>
                  <a:close/>
                </a:path>
                <a:path w="7620" h="347979">
                  <a:moveTo>
                    <a:pt x="7620" y="172720"/>
                  </a:moveTo>
                  <a:lnTo>
                    <a:pt x="0" y="172720"/>
                  </a:lnTo>
                  <a:lnTo>
                    <a:pt x="0" y="179069"/>
                  </a:lnTo>
                  <a:lnTo>
                    <a:pt x="7620" y="179069"/>
                  </a:lnTo>
                  <a:lnTo>
                    <a:pt x="7620" y="172720"/>
                  </a:lnTo>
                  <a:close/>
                </a:path>
                <a:path w="7620" h="347979">
                  <a:moveTo>
                    <a:pt x="7620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9070"/>
                  </a:lnTo>
                  <a:close/>
                </a:path>
                <a:path w="7620" h="347979">
                  <a:moveTo>
                    <a:pt x="7620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7620" y="185419"/>
                  </a:lnTo>
                  <a:lnTo>
                    <a:pt x="7620" y="181610"/>
                  </a:lnTo>
                  <a:close/>
                </a:path>
                <a:path w="7620" h="347979">
                  <a:moveTo>
                    <a:pt x="7620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5420"/>
                  </a:lnTo>
                  <a:close/>
                </a:path>
                <a:path w="7620" h="347979">
                  <a:moveTo>
                    <a:pt x="7620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20" y="191769"/>
                  </a:lnTo>
                  <a:lnTo>
                    <a:pt x="7620" y="187960"/>
                  </a:lnTo>
                  <a:close/>
                </a:path>
                <a:path w="7620" h="347979">
                  <a:moveTo>
                    <a:pt x="762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1770"/>
                  </a:lnTo>
                  <a:close/>
                </a:path>
                <a:path w="7620" h="347979">
                  <a:moveTo>
                    <a:pt x="762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20" y="198119"/>
                  </a:lnTo>
                  <a:lnTo>
                    <a:pt x="7620" y="194310"/>
                  </a:lnTo>
                  <a:close/>
                </a:path>
                <a:path w="7620" h="347979">
                  <a:moveTo>
                    <a:pt x="7620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8120"/>
                  </a:lnTo>
                  <a:close/>
                </a:path>
                <a:path w="7620" h="347979">
                  <a:moveTo>
                    <a:pt x="762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20" y="204469"/>
                  </a:lnTo>
                  <a:lnTo>
                    <a:pt x="7620" y="200660"/>
                  </a:lnTo>
                  <a:close/>
                </a:path>
                <a:path w="7620" h="347979">
                  <a:moveTo>
                    <a:pt x="7620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4470"/>
                  </a:lnTo>
                  <a:close/>
                </a:path>
                <a:path w="7620" h="347979">
                  <a:moveTo>
                    <a:pt x="7620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20" y="210819"/>
                  </a:lnTo>
                  <a:lnTo>
                    <a:pt x="7620" y="207010"/>
                  </a:lnTo>
                  <a:close/>
                </a:path>
                <a:path w="7620" h="347979">
                  <a:moveTo>
                    <a:pt x="7620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10820"/>
                  </a:lnTo>
                  <a:close/>
                </a:path>
                <a:path w="7620" h="347979">
                  <a:moveTo>
                    <a:pt x="7620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20" y="217169"/>
                  </a:lnTo>
                  <a:lnTo>
                    <a:pt x="7620" y="213360"/>
                  </a:lnTo>
                  <a:close/>
                </a:path>
                <a:path w="7620" h="347979">
                  <a:moveTo>
                    <a:pt x="7620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7170"/>
                  </a:lnTo>
                  <a:close/>
                </a:path>
                <a:path w="7620" h="347979">
                  <a:moveTo>
                    <a:pt x="7620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20" y="223519"/>
                  </a:lnTo>
                  <a:lnTo>
                    <a:pt x="7620" y="219710"/>
                  </a:lnTo>
                  <a:close/>
                </a:path>
                <a:path w="7620" h="347979">
                  <a:moveTo>
                    <a:pt x="762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3520"/>
                  </a:lnTo>
                  <a:close/>
                </a:path>
                <a:path w="7620" h="347979">
                  <a:moveTo>
                    <a:pt x="762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20" y="229869"/>
                  </a:lnTo>
                  <a:lnTo>
                    <a:pt x="7620" y="226060"/>
                  </a:lnTo>
                  <a:close/>
                </a:path>
                <a:path w="7620" h="347979">
                  <a:moveTo>
                    <a:pt x="7620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9870"/>
                  </a:lnTo>
                  <a:close/>
                </a:path>
                <a:path w="7620" h="347979">
                  <a:moveTo>
                    <a:pt x="7620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7620" y="236219"/>
                  </a:lnTo>
                  <a:lnTo>
                    <a:pt x="7620" y="232410"/>
                  </a:lnTo>
                  <a:close/>
                </a:path>
                <a:path w="7620" h="347979">
                  <a:moveTo>
                    <a:pt x="7620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6220"/>
                  </a:lnTo>
                  <a:close/>
                </a:path>
                <a:path w="7620" h="347979">
                  <a:moveTo>
                    <a:pt x="7620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20" y="242569"/>
                  </a:lnTo>
                  <a:lnTo>
                    <a:pt x="7620" y="238760"/>
                  </a:lnTo>
                  <a:close/>
                </a:path>
                <a:path w="7620" h="347979">
                  <a:moveTo>
                    <a:pt x="7620" y="242570"/>
                  </a:moveTo>
                  <a:lnTo>
                    <a:pt x="0" y="242570"/>
                  </a:lnTo>
                  <a:lnTo>
                    <a:pt x="0" y="255269"/>
                  </a:lnTo>
                  <a:lnTo>
                    <a:pt x="7620" y="255269"/>
                  </a:lnTo>
                  <a:lnTo>
                    <a:pt x="7620" y="242570"/>
                  </a:lnTo>
                  <a:close/>
                </a:path>
                <a:path w="7620" h="347979">
                  <a:moveTo>
                    <a:pt x="762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5270"/>
                  </a:lnTo>
                  <a:close/>
                </a:path>
                <a:path w="7620" h="347979">
                  <a:moveTo>
                    <a:pt x="762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20" y="261619"/>
                  </a:lnTo>
                  <a:lnTo>
                    <a:pt x="7620" y="257810"/>
                  </a:lnTo>
                  <a:close/>
                </a:path>
                <a:path w="7620" h="347979">
                  <a:moveTo>
                    <a:pt x="762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1620"/>
                  </a:lnTo>
                  <a:close/>
                </a:path>
                <a:path w="7620" h="347979">
                  <a:moveTo>
                    <a:pt x="762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20" y="267969"/>
                  </a:lnTo>
                  <a:lnTo>
                    <a:pt x="7620" y="264160"/>
                  </a:lnTo>
                  <a:close/>
                </a:path>
                <a:path w="7620" h="347979">
                  <a:moveTo>
                    <a:pt x="7620" y="267970"/>
                  </a:moveTo>
                  <a:lnTo>
                    <a:pt x="0" y="267970"/>
                  </a:lnTo>
                  <a:lnTo>
                    <a:pt x="0" y="274319"/>
                  </a:lnTo>
                  <a:lnTo>
                    <a:pt x="7620" y="274319"/>
                  </a:lnTo>
                  <a:lnTo>
                    <a:pt x="7620" y="267970"/>
                  </a:lnTo>
                  <a:close/>
                </a:path>
                <a:path w="7620" h="347979">
                  <a:moveTo>
                    <a:pt x="7620" y="274320"/>
                  </a:moveTo>
                  <a:lnTo>
                    <a:pt x="0" y="274320"/>
                  </a:lnTo>
                  <a:lnTo>
                    <a:pt x="0" y="280669"/>
                  </a:lnTo>
                  <a:lnTo>
                    <a:pt x="7620" y="280669"/>
                  </a:lnTo>
                  <a:lnTo>
                    <a:pt x="7620" y="274320"/>
                  </a:lnTo>
                  <a:close/>
                </a:path>
                <a:path w="7620" h="347979">
                  <a:moveTo>
                    <a:pt x="7620" y="280670"/>
                  </a:moveTo>
                  <a:lnTo>
                    <a:pt x="0" y="28067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80670"/>
                  </a:lnTo>
                  <a:close/>
                </a:path>
                <a:path w="7620" h="347979">
                  <a:moveTo>
                    <a:pt x="7620" y="283210"/>
                  </a:moveTo>
                  <a:lnTo>
                    <a:pt x="0" y="283210"/>
                  </a:lnTo>
                  <a:lnTo>
                    <a:pt x="0" y="287019"/>
                  </a:lnTo>
                  <a:lnTo>
                    <a:pt x="7620" y="287019"/>
                  </a:lnTo>
                  <a:lnTo>
                    <a:pt x="7620" y="283210"/>
                  </a:lnTo>
                  <a:close/>
                </a:path>
                <a:path w="7620" h="347979">
                  <a:moveTo>
                    <a:pt x="7620" y="287020"/>
                  </a:moveTo>
                  <a:lnTo>
                    <a:pt x="0" y="287020"/>
                  </a:lnTo>
                  <a:lnTo>
                    <a:pt x="0" y="293369"/>
                  </a:lnTo>
                  <a:lnTo>
                    <a:pt x="7620" y="293369"/>
                  </a:lnTo>
                  <a:lnTo>
                    <a:pt x="7620" y="287020"/>
                  </a:lnTo>
                  <a:close/>
                </a:path>
                <a:path w="7620" h="347979">
                  <a:moveTo>
                    <a:pt x="7620" y="293370"/>
                  </a:moveTo>
                  <a:lnTo>
                    <a:pt x="0" y="29337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3370"/>
                  </a:lnTo>
                  <a:close/>
                </a:path>
                <a:path w="7620" h="347979">
                  <a:moveTo>
                    <a:pt x="7620" y="295910"/>
                  </a:moveTo>
                  <a:lnTo>
                    <a:pt x="0" y="295910"/>
                  </a:lnTo>
                  <a:lnTo>
                    <a:pt x="0" y="299719"/>
                  </a:lnTo>
                  <a:lnTo>
                    <a:pt x="7620" y="299719"/>
                  </a:lnTo>
                  <a:lnTo>
                    <a:pt x="7620" y="295910"/>
                  </a:lnTo>
                  <a:close/>
                </a:path>
                <a:path w="7620" h="347979">
                  <a:moveTo>
                    <a:pt x="7620" y="299720"/>
                  </a:moveTo>
                  <a:lnTo>
                    <a:pt x="0" y="299720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9720"/>
                  </a:lnTo>
                  <a:close/>
                </a:path>
                <a:path w="7620" h="347979">
                  <a:moveTo>
                    <a:pt x="7620" y="302260"/>
                  </a:moveTo>
                  <a:lnTo>
                    <a:pt x="0" y="302260"/>
                  </a:lnTo>
                  <a:lnTo>
                    <a:pt x="0" y="306069"/>
                  </a:lnTo>
                  <a:lnTo>
                    <a:pt x="7620" y="306069"/>
                  </a:lnTo>
                  <a:lnTo>
                    <a:pt x="7620" y="302260"/>
                  </a:lnTo>
                  <a:close/>
                </a:path>
                <a:path w="7620" h="347979">
                  <a:moveTo>
                    <a:pt x="7620" y="306070"/>
                  </a:moveTo>
                  <a:lnTo>
                    <a:pt x="0" y="306070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306070"/>
                  </a:lnTo>
                  <a:close/>
                </a:path>
                <a:path w="7620" h="347979">
                  <a:moveTo>
                    <a:pt x="7620" y="308610"/>
                  </a:moveTo>
                  <a:lnTo>
                    <a:pt x="0" y="308610"/>
                  </a:lnTo>
                  <a:lnTo>
                    <a:pt x="0" y="312419"/>
                  </a:lnTo>
                  <a:lnTo>
                    <a:pt x="7620" y="312419"/>
                  </a:lnTo>
                  <a:lnTo>
                    <a:pt x="7620" y="308610"/>
                  </a:lnTo>
                  <a:close/>
                </a:path>
                <a:path w="7620" h="347979">
                  <a:moveTo>
                    <a:pt x="1270" y="345567"/>
                  </a:moveTo>
                  <a:lnTo>
                    <a:pt x="0" y="345567"/>
                  </a:lnTo>
                  <a:lnTo>
                    <a:pt x="0" y="347980"/>
                  </a:lnTo>
                  <a:lnTo>
                    <a:pt x="1270" y="347980"/>
                  </a:lnTo>
                  <a:lnTo>
                    <a:pt x="1270" y="345567"/>
                  </a:lnTo>
                  <a:close/>
                </a:path>
                <a:path w="7620" h="347979">
                  <a:moveTo>
                    <a:pt x="5079" y="339217"/>
                  </a:moveTo>
                  <a:lnTo>
                    <a:pt x="0" y="339217"/>
                  </a:lnTo>
                  <a:lnTo>
                    <a:pt x="0" y="345440"/>
                  </a:lnTo>
                  <a:lnTo>
                    <a:pt x="1270" y="345440"/>
                  </a:lnTo>
                  <a:lnTo>
                    <a:pt x="2539" y="345567"/>
                  </a:lnTo>
                  <a:lnTo>
                    <a:pt x="2539" y="342900"/>
                  </a:lnTo>
                  <a:lnTo>
                    <a:pt x="3810" y="342900"/>
                  </a:lnTo>
                  <a:lnTo>
                    <a:pt x="3810" y="341630"/>
                  </a:lnTo>
                  <a:lnTo>
                    <a:pt x="5080" y="341630"/>
                  </a:lnTo>
                  <a:lnTo>
                    <a:pt x="5079" y="339217"/>
                  </a:lnTo>
                  <a:close/>
                </a:path>
                <a:path w="7620" h="347979">
                  <a:moveTo>
                    <a:pt x="7620" y="331597"/>
                  </a:moveTo>
                  <a:lnTo>
                    <a:pt x="0" y="331597"/>
                  </a:lnTo>
                  <a:lnTo>
                    <a:pt x="0" y="339090"/>
                  </a:lnTo>
                  <a:lnTo>
                    <a:pt x="5079" y="339090"/>
                  </a:lnTo>
                  <a:lnTo>
                    <a:pt x="6350" y="339217"/>
                  </a:lnTo>
                  <a:lnTo>
                    <a:pt x="6350" y="336550"/>
                  </a:lnTo>
                  <a:lnTo>
                    <a:pt x="7620" y="336550"/>
                  </a:lnTo>
                  <a:lnTo>
                    <a:pt x="7620" y="331597"/>
                  </a:lnTo>
                  <a:close/>
                </a:path>
                <a:path w="7620" h="347979">
                  <a:moveTo>
                    <a:pt x="7620" y="326517"/>
                  </a:moveTo>
                  <a:lnTo>
                    <a:pt x="0" y="326517"/>
                  </a:lnTo>
                  <a:lnTo>
                    <a:pt x="0" y="331470"/>
                  </a:lnTo>
                  <a:lnTo>
                    <a:pt x="7620" y="331470"/>
                  </a:lnTo>
                  <a:lnTo>
                    <a:pt x="7620" y="326517"/>
                  </a:lnTo>
                  <a:close/>
                </a:path>
                <a:path w="7620" h="347979">
                  <a:moveTo>
                    <a:pt x="7620" y="320167"/>
                  </a:moveTo>
                  <a:lnTo>
                    <a:pt x="0" y="320167"/>
                  </a:lnTo>
                  <a:lnTo>
                    <a:pt x="0" y="326390"/>
                  </a:lnTo>
                  <a:lnTo>
                    <a:pt x="7620" y="326390"/>
                  </a:lnTo>
                  <a:lnTo>
                    <a:pt x="7620" y="320167"/>
                  </a:lnTo>
                  <a:close/>
                </a:path>
                <a:path w="7620" h="347979">
                  <a:moveTo>
                    <a:pt x="7620" y="312547"/>
                  </a:moveTo>
                  <a:lnTo>
                    <a:pt x="0" y="312547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2547"/>
                  </a:lnTo>
                  <a:close/>
                </a:path>
              </a:pathLst>
            </a:custGeom>
            <a:solidFill>
              <a:srgbClr val="8A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4596130" y="5715000"/>
              <a:ext cx="7620" cy="371475"/>
            </a:xfrm>
            <a:custGeom>
              <a:avLst/>
              <a:gdLst/>
              <a:ahLst/>
              <a:cxnLst/>
              <a:rect l="l" t="t" r="r" b="b"/>
              <a:pathLst>
                <a:path w="7620" h="371475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371475">
                  <a:moveTo>
                    <a:pt x="127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2540" y="3809"/>
                  </a:lnTo>
                  <a:lnTo>
                    <a:pt x="2540" y="2540"/>
                  </a:lnTo>
                  <a:lnTo>
                    <a:pt x="1270" y="2540"/>
                  </a:lnTo>
                  <a:lnTo>
                    <a:pt x="1270" y="1270"/>
                  </a:lnTo>
                  <a:close/>
                </a:path>
                <a:path w="7620" h="371475">
                  <a:moveTo>
                    <a:pt x="3810" y="3810"/>
                  </a:moveTo>
                  <a:lnTo>
                    <a:pt x="0" y="3810"/>
                  </a:lnTo>
                  <a:lnTo>
                    <a:pt x="0" y="33019"/>
                  </a:lnTo>
                  <a:lnTo>
                    <a:pt x="7620" y="33019"/>
                  </a:lnTo>
                  <a:lnTo>
                    <a:pt x="7620" y="10159"/>
                  </a:lnTo>
                  <a:lnTo>
                    <a:pt x="6350" y="10159"/>
                  </a:lnTo>
                  <a:lnTo>
                    <a:pt x="6350" y="7619"/>
                  </a:lnTo>
                  <a:lnTo>
                    <a:pt x="5079" y="7619"/>
                  </a:lnTo>
                  <a:lnTo>
                    <a:pt x="5079" y="6350"/>
                  </a:lnTo>
                  <a:lnTo>
                    <a:pt x="3810" y="6350"/>
                  </a:lnTo>
                  <a:lnTo>
                    <a:pt x="3810" y="3810"/>
                  </a:lnTo>
                  <a:close/>
                </a:path>
                <a:path w="7620" h="371475">
                  <a:moveTo>
                    <a:pt x="762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3020"/>
                  </a:lnTo>
                  <a:close/>
                </a:path>
                <a:path w="7620" h="371475">
                  <a:moveTo>
                    <a:pt x="7620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20" y="39369"/>
                  </a:lnTo>
                  <a:lnTo>
                    <a:pt x="7620" y="35560"/>
                  </a:lnTo>
                  <a:close/>
                </a:path>
                <a:path w="7620" h="371475">
                  <a:moveTo>
                    <a:pt x="7620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9370"/>
                  </a:lnTo>
                  <a:close/>
                </a:path>
                <a:path w="7620" h="371475">
                  <a:moveTo>
                    <a:pt x="762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7620" y="45719"/>
                  </a:lnTo>
                  <a:lnTo>
                    <a:pt x="7620" y="41910"/>
                  </a:lnTo>
                  <a:close/>
                </a:path>
                <a:path w="7620" h="371475">
                  <a:moveTo>
                    <a:pt x="7620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5720"/>
                  </a:lnTo>
                  <a:close/>
                </a:path>
                <a:path w="7620" h="371475">
                  <a:moveTo>
                    <a:pt x="7620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7620" y="52069"/>
                  </a:lnTo>
                  <a:lnTo>
                    <a:pt x="7620" y="48260"/>
                  </a:lnTo>
                  <a:close/>
                </a:path>
                <a:path w="7620" h="371475">
                  <a:moveTo>
                    <a:pt x="7620" y="52070"/>
                  </a:moveTo>
                  <a:lnTo>
                    <a:pt x="0" y="52070"/>
                  </a:lnTo>
                  <a:lnTo>
                    <a:pt x="0" y="64769"/>
                  </a:lnTo>
                  <a:lnTo>
                    <a:pt x="7620" y="64769"/>
                  </a:lnTo>
                  <a:lnTo>
                    <a:pt x="7620" y="52070"/>
                  </a:lnTo>
                  <a:close/>
                </a:path>
                <a:path w="7620" h="371475">
                  <a:moveTo>
                    <a:pt x="7620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4770"/>
                  </a:lnTo>
                  <a:close/>
                </a:path>
                <a:path w="7620" h="371475">
                  <a:moveTo>
                    <a:pt x="7620" y="67310"/>
                  </a:moveTo>
                  <a:lnTo>
                    <a:pt x="0" y="67310"/>
                  </a:lnTo>
                  <a:lnTo>
                    <a:pt x="0" y="69850"/>
                  </a:lnTo>
                  <a:lnTo>
                    <a:pt x="5080" y="69850"/>
                  </a:lnTo>
                  <a:lnTo>
                    <a:pt x="5080" y="68580"/>
                  </a:lnTo>
                  <a:lnTo>
                    <a:pt x="7620" y="68580"/>
                  </a:lnTo>
                  <a:lnTo>
                    <a:pt x="7620" y="67310"/>
                  </a:lnTo>
                  <a:close/>
                </a:path>
                <a:path w="7620" h="371475">
                  <a:moveTo>
                    <a:pt x="1270" y="157480"/>
                  </a:moveTo>
                  <a:lnTo>
                    <a:pt x="0" y="157480"/>
                  </a:lnTo>
                  <a:lnTo>
                    <a:pt x="0" y="160019"/>
                  </a:lnTo>
                  <a:lnTo>
                    <a:pt x="2539" y="160019"/>
                  </a:lnTo>
                  <a:lnTo>
                    <a:pt x="2539" y="158750"/>
                  </a:lnTo>
                  <a:lnTo>
                    <a:pt x="1270" y="158750"/>
                  </a:lnTo>
                  <a:lnTo>
                    <a:pt x="1270" y="157480"/>
                  </a:lnTo>
                  <a:close/>
                </a:path>
                <a:path w="7620" h="371475">
                  <a:moveTo>
                    <a:pt x="3810" y="160020"/>
                  </a:moveTo>
                  <a:lnTo>
                    <a:pt x="0" y="160020"/>
                  </a:lnTo>
                  <a:lnTo>
                    <a:pt x="0" y="166369"/>
                  </a:lnTo>
                  <a:lnTo>
                    <a:pt x="7620" y="166369"/>
                  </a:lnTo>
                  <a:lnTo>
                    <a:pt x="7620" y="165100"/>
                  </a:lnTo>
                  <a:lnTo>
                    <a:pt x="6350" y="165100"/>
                  </a:lnTo>
                  <a:lnTo>
                    <a:pt x="6350" y="162559"/>
                  </a:lnTo>
                  <a:lnTo>
                    <a:pt x="5080" y="162559"/>
                  </a:lnTo>
                  <a:lnTo>
                    <a:pt x="5080" y="161290"/>
                  </a:lnTo>
                  <a:lnTo>
                    <a:pt x="3810" y="161290"/>
                  </a:lnTo>
                  <a:lnTo>
                    <a:pt x="3810" y="160020"/>
                  </a:lnTo>
                  <a:close/>
                </a:path>
                <a:path w="7620" h="371475">
                  <a:moveTo>
                    <a:pt x="762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6370"/>
                  </a:lnTo>
                  <a:close/>
                </a:path>
                <a:path w="7620" h="371475">
                  <a:moveTo>
                    <a:pt x="762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20" y="172719"/>
                  </a:lnTo>
                  <a:lnTo>
                    <a:pt x="7620" y="168910"/>
                  </a:lnTo>
                  <a:close/>
                </a:path>
                <a:path w="7620" h="371475">
                  <a:moveTo>
                    <a:pt x="762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2720"/>
                  </a:lnTo>
                  <a:close/>
                </a:path>
                <a:path w="7620" h="371475">
                  <a:moveTo>
                    <a:pt x="762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7620" y="179069"/>
                  </a:lnTo>
                  <a:lnTo>
                    <a:pt x="7620" y="175260"/>
                  </a:lnTo>
                  <a:close/>
                </a:path>
                <a:path w="7620" h="371475">
                  <a:moveTo>
                    <a:pt x="7620" y="179070"/>
                  </a:moveTo>
                  <a:lnTo>
                    <a:pt x="0" y="179070"/>
                  </a:lnTo>
                  <a:lnTo>
                    <a:pt x="0" y="185419"/>
                  </a:lnTo>
                  <a:lnTo>
                    <a:pt x="7620" y="185419"/>
                  </a:lnTo>
                  <a:lnTo>
                    <a:pt x="7620" y="179070"/>
                  </a:lnTo>
                  <a:close/>
                </a:path>
                <a:path w="7620" h="371475">
                  <a:moveTo>
                    <a:pt x="7620" y="185420"/>
                  </a:moveTo>
                  <a:lnTo>
                    <a:pt x="0" y="185420"/>
                  </a:lnTo>
                  <a:lnTo>
                    <a:pt x="0" y="191769"/>
                  </a:lnTo>
                  <a:lnTo>
                    <a:pt x="7620" y="191769"/>
                  </a:lnTo>
                  <a:lnTo>
                    <a:pt x="7620" y="185420"/>
                  </a:lnTo>
                  <a:close/>
                </a:path>
                <a:path w="7620" h="371475">
                  <a:moveTo>
                    <a:pt x="762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1770"/>
                  </a:lnTo>
                  <a:close/>
                </a:path>
                <a:path w="7620" h="371475">
                  <a:moveTo>
                    <a:pt x="762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20" y="198119"/>
                  </a:lnTo>
                  <a:lnTo>
                    <a:pt x="7620" y="194310"/>
                  </a:lnTo>
                  <a:close/>
                </a:path>
                <a:path w="7620" h="371475">
                  <a:moveTo>
                    <a:pt x="7620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8120"/>
                  </a:lnTo>
                  <a:close/>
                </a:path>
                <a:path w="7620" h="371475">
                  <a:moveTo>
                    <a:pt x="762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20" y="204469"/>
                  </a:lnTo>
                  <a:lnTo>
                    <a:pt x="7620" y="200660"/>
                  </a:lnTo>
                  <a:close/>
                </a:path>
                <a:path w="7620" h="371475">
                  <a:moveTo>
                    <a:pt x="7620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4470"/>
                  </a:lnTo>
                  <a:close/>
                </a:path>
                <a:path w="7620" h="371475">
                  <a:moveTo>
                    <a:pt x="7620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20" y="210819"/>
                  </a:lnTo>
                  <a:lnTo>
                    <a:pt x="7620" y="207010"/>
                  </a:lnTo>
                  <a:close/>
                </a:path>
                <a:path w="7620" h="371475">
                  <a:moveTo>
                    <a:pt x="7620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10820"/>
                  </a:lnTo>
                  <a:close/>
                </a:path>
                <a:path w="7620" h="371475">
                  <a:moveTo>
                    <a:pt x="7620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20" y="217169"/>
                  </a:lnTo>
                  <a:lnTo>
                    <a:pt x="7620" y="213360"/>
                  </a:lnTo>
                  <a:close/>
                </a:path>
                <a:path w="7620" h="371475">
                  <a:moveTo>
                    <a:pt x="7620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7170"/>
                  </a:lnTo>
                  <a:close/>
                </a:path>
                <a:path w="7620" h="371475">
                  <a:moveTo>
                    <a:pt x="7620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20" y="223519"/>
                  </a:lnTo>
                  <a:lnTo>
                    <a:pt x="7620" y="219710"/>
                  </a:lnTo>
                  <a:close/>
                </a:path>
                <a:path w="7620" h="371475">
                  <a:moveTo>
                    <a:pt x="762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3520"/>
                  </a:lnTo>
                  <a:close/>
                </a:path>
                <a:path w="7620" h="371475">
                  <a:moveTo>
                    <a:pt x="762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20" y="229869"/>
                  </a:lnTo>
                  <a:lnTo>
                    <a:pt x="7620" y="226060"/>
                  </a:lnTo>
                  <a:close/>
                </a:path>
                <a:path w="7620" h="371475">
                  <a:moveTo>
                    <a:pt x="7620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9870"/>
                  </a:lnTo>
                  <a:close/>
                </a:path>
                <a:path w="7620" h="371475">
                  <a:moveTo>
                    <a:pt x="7620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7620" y="236219"/>
                  </a:lnTo>
                  <a:lnTo>
                    <a:pt x="7620" y="232410"/>
                  </a:lnTo>
                  <a:close/>
                </a:path>
                <a:path w="7620" h="371475">
                  <a:moveTo>
                    <a:pt x="7620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6220"/>
                  </a:lnTo>
                  <a:close/>
                </a:path>
                <a:path w="7620" h="371475">
                  <a:moveTo>
                    <a:pt x="7620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20" y="242569"/>
                  </a:lnTo>
                  <a:lnTo>
                    <a:pt x="7620" y="238760"/>
                  </a:lnTo>
                  <a:close/>
                </a:path>
                <a:path w="7620" h="371475">
                  <a:moveTo>
                    <a:pt x="7620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42570"/>
                  </a:lnTo>
                  <a:close/>
                </a:path>
                <a:path w="7620" h="371475">
                  <a:moveTo>
                    <a:pt x="762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7620" y="248919"/>
                  </a:lnTo>
                  <a:lnTo>
                    <a:pt x="7620" y="245110"/>
                  </a:lnTo>
                  <a:close/>
                </a:path>
                <a:path w="7620" h="371475">
                  <a:moveTo>
                    <a:pt x="762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8920"/>
                  </a:lnTo>
                  <a:close/>
                </a:path>
                <a:path w="7620" h="371475">
                  <a:moveTo>
                    <a:pt x="762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20" y="255269"/>
                  </a:lnTo>
                  <a:lnTo>
                    <a:pt x="7620" y="251460"/>
                  </a:lnTo>
                  <a:close/>
                </a:path>
                <a:path w="7620" h="371475">
                  <a:moveTo>
                    <a:pt x="7620" y="255270"/>
                  </a:moveTo>
                  <a:lnTo>
                    <a:pt x="0" y="255270"/>
                  </a:lnTo>
                  <a:lnTo>
                    <a:pt x="0" y="267969"/>
                  </a:lnTo>
                  <a:lnTo>
                    <a:pt x="7620" y="267969"/>
                  </a:lnTo>
                  <a:lnTo>
                    <a:pt x="7620" y="255270"/>
                  </a:lnTo>
                  <a:close/>
                </a:path>
                <a:path w="7620" h="371475">
                  <a:moveTo>
                    <a:pt x="762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7970"/>
                  </a:lnTo>
                  <a:close/>
                </a:path>
                <a:path w="7620" h="371475">
                  <a:moveTo>
                    <a:pt x="7620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7620" y="274319"/>
                  </a:lnTo>
                  <a:lnTo>
                    <a:pt x="7620" y="270510"/>
                  </a:lnTo>
                  <a:close/>
                </a:path>
                <a:path w="7620" h="371475">
                  <a:moveTo>
                    <a:pt x="7620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4320"/>
                  </a:lnTo>
                  <a:close/>
                </a:path>
                <a:path w="7620" h="371475">
                  <a:moveTo>
                    <a:pt x="7620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7620" y="280669"/>
                  </a:lnTo>
                  <a:lnTo>
                    <a:pt x="7620" y="276860"/>
                  </a:lnTo>
                  <a:close/>
                </a:path>
                <a:path w="7620" h="371475">
                  <a:moveTo>
                    <a:pt x="7620" y="280670"/>
                  </a:moveTo>
                  <a:lnTo>
                    <a:pt x="0" y="280670"/>
                  </a:lnTo>
                  <a:lnTo>
                    <a:pt x="0" y="287019"/>
                  </a:lnTo>
                  <a:lnTo>
                    <a:pt x="7620" y="287019"/>
                  </a:lnTo>
                  <a:lnTo>
                    <a:pt x="7620" y="280670"/>
                  </a:lnTo>
                  <a:close/>
                </a:path>
                <a:path w="7620" h="371475">
                  <a:moveTo>
                    <a:pt x="7620" y="287020"/>
                  </a:moveTo>
                  <a:lnTo>
                    <a:pt x="0" y="287020"/>
                  </a:lnTo>
                  <a:lnTo>
                    <a:pt x="0" y="293369"/>
                  </a:lnTo>
                  <a:lnTo>
                    <a:pt x="7620" y="293369"/>
                  </a:lnTo>
                  <a:lnTo>
                    <a:pt x="7620" y="287020"/>
                  </a:lnTo>
                  <a:close/>
                </a:path>
                <a:path w="7620" h="371475">
                  <a:moveTo>
                    <a:pt x="7620" y="293370"/>
                  </a:moveTo>
                  <a:lnTo>
                    <a:pt x="0" y="29337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3370"/>
                  </a:lnTo>
                  <a:close/>
                </a:path>
                <a:path w="7620" h="371475">
                  <a:moveTo>
                    <a:pt x="7620" y="295910"/>
                  </a:moveTo>
                  <a:lnTo>
                    <a:pt x="0" y="295910"/>
                  </a:lnTo>
                  <a:lnTo>
                    <a:pt x="0" y="299719"/>
                  </a:lnTo>
                  <a:lnTo>
                    <a:pt x="7620" y="299719"/>
                  </a:lnTo>
                  <a:lnTo>
                    <a:pt x="7620" y="295910"/>
                  </a:lnTo>
                  <a:close/>
                </a:path>
                <a:path w="7620" h="371475">
                  <a:moveTo>
                    <a:pt x="7620" y="299720"/>
                  </a:moveTo>
                  <a:lnTo>
                    <a:pt x="0" y="299720"/>
                  </a:lnTo>
                  <a:lnTo>
                    <a:pt x="0" y="306069"/>
                  </a:lnTo>
                  <a:lnTo>
                    <a:pt x="7620" y="306069"/>
                  </a:lnTo>
                  <a:lnTo>
                    <a:pt x="7620" y="299720"/>
                  </a:lnTo>
                  <a:close/>
                </a:path>
                <a:path w="7620" h="371475">
                  <a:moveTo>
                    <a:pt x="7620" y="306070"/>
                  </a:moveTo>
                  <a:lnTo>
                    <a:pt x="0" y="306070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306070"/>
                  </a:lnTo>
                  <a:close/>
                </a:path>
                <a:path w="7620" h="371475">
                  <a:moveTo>
                    <a:pt x="7620" y="308610"/>
                  </a:moveTo>
                  <a:lnTo>
                    <a:pt x="0" y="308610"/>
                  </a:lnTo>
                  <a:lnTo>
                    <a:pt x="0" y="312419"/>
                  </a:lnTo>
                  <a:lnTo>
                    <a:pt x="7620" y="312419"/>
                  </a:lnTo>
                  <a:lnTo>
                    <a:pt x="7620" y="308610"/>
                  </a:lnTo>
                  <a:close/>
                </a:path>
                <a:path w="7620" h="371475">
                  <a:moveTo>
                    <a:pt x="7620" y="312420"/>
                  </a:moveTo>
                  <a:lnTo>
                    <a:pt x="0" y="312420"/>
                  </a:lnTo>
                  <a:lnTo>
                    <a:pt x="0" y="314959"/>
                  </a:lnTo>
                  <a:lnTo>
                    <a:pt x="7620" y="314959"/>
                  </a:lnTo>
                  <a:lnTo>
                    <a:pt x="7620" y="312420"/>
                  </a:lnTo>
                  <a:close/>
                </a:path>
                <a:path w="7620" h="371475">
                  <a:moveTo>
                    <a:pt x="7620" y="314960"/>
                  </a:moveTo>
                  <a:lnTo>
                    <a:pt x="0" y="314960"/>
                  </a:lnTo>
                  <a:lnTo>
                    <a:pt x="0" y="318769"/>
                  </a:lnTo>
                  <a:lnTo>
                    <a:pt x="7620" y="318769"/>
                  </a:lnTo>
                  <a:lnTo>
                    <a:pt x="7620" y="314960"/>
                  </a:lnTo>
                  <a:close/>
                </a:path>
                <a:path w="7620" h="371475">
                  <a:moveTo>
                    <a:pt x="7620" y="318770"/>
                  </a:moveTo>
                  <a:lnTo>
                    <a:pt x="0" y="318770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8770"/>
                  </a:lnTo>
                  <a:close/>
                </a:path>
                <a:path w="7620" h="371475">
                  <a:moveTo>
                    <a:pt x="7620" y="321310"/>
                  </a:moveTo>
                  <a:lnTo>
                    <a:pt x="0" y="321310"/>
                  </a:lnTo>
                  <a:lnTo>
                    <a:pt x="0" y="325119"/>
                  </a:lnTo>
                  <a:lnTo>
                    <a:pt x="7620" y="325119"/>
                  </a:lnTo>
                  <a:lnTo>
                    <a:pt x="7620" y="321310"/>
                  </a:lnTo>
                  <a:close/>
                </a:path>
                <a:path w="7620" h="371475">
                  <a:moveTo>
                    <a:pt x="5080" y="364617"/>
                  </a:moveTo>
                  <a:lnTo>
                    <a:pt x="0" y="364617"/>
                  </a:lnTo>
                  <a:lnTo>
                    <a:pt x="0" y="370967"/>
                  </a:lnTo>
                  <a:lnTo>
                    <a:pt x="1270" y="370967"/>
                  </a:lnTo>
                  <a:lnTo>
                    <a:pt x="1270" y="369697"/>
                  </a:lnTo>
                  <a:lnTo>
                    <a:pt x="2540" y="369697"/>
                  </a:lnTo>
                  <a:lnTo>
                    <a:pt x="2539" y="367030"/>
                  </a:lnTo>
                  <a:lnTo>
                    <a:pt x="3810" y="367030"/>
                  </a:lnTo>
                  <a:lnTo>
                    <a:pt x="3810" y="365759"/>
                  </a:lnTo>
                  <a:lnTo>
                    <a:pt x="5080" y="365759"/>
                  </a:lnTo>
                  <a:lnTo>
                    <a:pt x="5080" y="364617"/>
                  </a:lnTo>
                  <a:close/>
                </a:path>
                <a:path w="7620" h="371475">
                  <a:moveTo>
                    <a:pt x="7620" y="358267"/>
                  </a:moveTo>
                  <a:lnTo>
                    <a:pt x="0" y="358267"/>
                  </a:lnTo>
                  <a:lnTo>
                    <a:pt x="0" y="364490"/>
                  </a:lnTo>
                  <a:lnTo>
                    <a:pt x="5080" y="364490"/>
                  </a:lnTo>
                  <a:lnTo>
                    <a:pt x="6350" y="364617"/>
                  </a:lnTo>
                  <a:lnTo>
                    <a:pt x="6350" y="363347"/>
                  </a:lnTo>
                  <a:lnTo>
                    <a:pt x="7620" y="363347"/>
                  </a:lnTo>
                  <a:lnTo>
                    <a:pt x="7620" y="358267"/>
                  </a:lnTo>
                  <a:close/>
                </a:path>
                <a:path w="7620" h="371475">
                  <a:moveTo>
                    <a:pt x="7620" y="351917"/>
                  </a:moveTo>
                  <a:lnTo>
                    <a:pt x="0" y="351917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1917"/>
                  </a:lnTo>
                  <a:close/>
                </a:path>
                <a:path w="7620" h="371475">
                  <a:moveTo>
                    <a:pt x="7620" y="344297"/>
                  </a:moveTo>
                  <a:lnTo>
                    <a:pt x="0" y="344297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4297"/>
                  </a:lnTo>
                  <a:close/>
                </a:path>
                <a:path w="7620" h="371475">
                  <a:moveTo>
                    <a:pt x="7620" y="339217"/>
                  </a:moveTo>
                  <a:lnTo>
                    <a:pt x="0" y="339217"/>
                  </a:lnTo>
                  <a:lnTo>
                    <a:pt x="0" y="344170"/>
                  </a:lnTo>
                  <a:lnTo>
                    <a:pt x="7620" y="344170"/>
                  </a:lnTo>
                  <a:lnTo>
                    <a:pt x="7620" y="339217"/>
                  </a:lnTo>
                  <a:close/>
                </a:path>
                <a:path w="7620" h="371475">
                  <a:moveTo>
                    <a:pt x="7620" y="332867"/>
                  </a:moveTo>
                  <a:lnTo>
                    <a:pt x="0" y="332867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32867"/>
                  </a:lnTo>
                  <a:close/>
                </a:path>
                <a:path w="7620" h="371475">
                  <a:moveTo>
                    <a:pt x="7620" y="325247"/>
                  </a:moveTo>
                  <a:lnTo>
                    <a:pt x="0" y="325247"/>
                  </a:lnTo>
                  <a:lnTo>
                    <a:pt x="0" y="332740"/>
                  </a:lnTo>
                  <a:lnTo>
                    <a:pt x="7620" y="332740"/>
                  </a:lnTo>
                  <a:lnTo>
                    <a:pt x="7620" y="325247"/>
                  </a:lnTo>
                  <a:close/>
                </a:path>
              </a:pathLst>
            </a:custGeom>
            <a:solidFill>
              <a:srgbClr val="87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4588510" y="5703570"/>
              <a:ext cx="7620" cy="389890"/>
            </a:xfrm>
            <a:custGeom>
              <a:avLst/>
              <a:gdLst/>
              <a:ahLst/>
              <a:cxnLst/>
              <a:rect l="l" t="t" r="r" b="b"/>
              <a:pathLst>
                <a:path w="7620" h="389889">
                  <a:moveTo>
                    <a:pt x="127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2539" y="2539"/>
                  </a:lnTo>
                  <a:lnTo>
                    <a:pt x="2539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389889">
                  <a:moveTo>
                    <a:pt x="253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5079" y="6349"/>
                  </a:lnTo>
                  <a:lnTo>
                    <a:pt x="5079" y="507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2539" y="3809"/>
                  </a:lnTo>
                  <a:lnTo>
                    <a:pt x="2539" y="2539"/>
                  </a:lnTo>
                  <a:close/>
                </a:path>
                <a:path w="7620" h="389889">
                  <a:moveTo>
                    <a:pt x="6350" y="6349"/>
                  </a:moveTo>
                  <a:lnTo>
                    <a:pt x="0" y="634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lnTo>
                    <a:pt x="6349" y="8889"/>
                  </a:lnTo>
                  <a:lnTo>
                    <a:pt x="6350" y="6349"/>
                  </a:lnTo>
                  <a:close/>
                </a:path>
                <a:path w="7620" h="389889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389889">
                  <a:moveTo>
                    <a:pt x="7619" y="15239"/>
                  </a:moveTo>
                  <a:lnTo>
                    <a:pt x="0" y="152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15239"/>
                  </a:lnTo>
                  <a:close/>
                </a:path>
                <a:path w="7620" h="38988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389889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389889">
                  <a:moveTo>
                    <a:pt x="761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19" y="53339"/>
                  </a:lnTo>
                  <a:lnTo>
                    <a:pt x="7619" y="50799"/>
                  </a:lnTo>
                  <a:close/>
                </a:path>
                <a:path w="7620" h="389889">
                  <a:moveTo>
                    <a:pt x="7619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3339"/>
                  </a:lnTo>
                  <a:close/>
                </a:path>
                <a:path w="7620" h="389889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389889">
                  <a:moveTo>
                    <a:pt x="7619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9689"/>
                  </a:lnTo>
                  <a:close/>
                </a:path>
                <a:path w="7620" h="389889">
                  <a:moveTo>
                    <a:pt x="7619" y="63499"/>
                  </a:moveTo>
                  <a:lnTo>
                    <a:pt x="0" y="63499"/>
                  </a:lnTo>
                  <a:lnTo>
                    <a:pt x="0" y="76199"/>
                  </a:lnTo>
                  <a:lnTo>
                    <a:pt x="7619" y="76199"/>
                  </a:lnTo>
                  <a:lnTo>
                    <a:pt x="7619" y="63499"/>
                  </a:lnTo>
                  <a:close/>
                </a:path>
                <a:path w="7620" h="389889">
                  <a:moveTo>
                    <a:pt x="7619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19" y="78739"/>
                  </a:lnTo>
                  <a:lnTo>
                    <a:pt x="7619" y="76199"/>
                  </a:lnTo>
                  <a:close/>
                </a:path>
                <a:path w="7620" h="389889">
                  <a:moveTo>
                    <a:pt x="7619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3810" y="82549"/>
                  </a:lnTo>
                  <a:lnTo>
                    <a:pt x="3810" y="81279"/>
                  </a:lnTo>
                  <a:lnTo>
                    <a:pt x="7619" y="81279"/>
                  </a:lnTo>
                  <a:lnTo>
                    <a:pt x="7619" y="78739"/>
                  </a:lnTo>
                  <a:close/>
                </a:path>
                <a:path w="7620" h="389889">
                  <a:moveTo>
                    <a:pt x="1269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3810" y="165099"/>
                  </a:lnTo>
                  <a:lnTo>
                    <a:pt x="3810" y="163829"/>
                  </a:lnTo>
                  <a:lnTo>
                    <a:pt x="1269" y="163829"/>
                  </a:lnTo>
                  <a:lnTo>
                    <a:pt x="1269" y="162559"/>
                  </a:lnTo>
                  <a:close/>
                </a:path>
                <a:path w="7620" h="389889">
                  <a:moveTo>
                    <a:pt x="507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6350" y="167639"/>
                  </a:lnTo>
                  <a:lnTo>
                    <a:pt x="6350" y="166369"/>
                  </a:lnTo>
                  <a:lnTo>
                    <a:pt x="5079" y="166369"/>
                  </a:lnTo>
                  <a:lnTo>
                    <a:pt x="5079" y="165099"/>
                  </a:lnTo>
                  <a:close/>
                </a:path>
                <a:path w="7620" h="38988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389889">
                  <a:moveTo>
                    <a:pt x="7619" y="171449"/>
                  </a:moveTo>
                  <a:lnTo>
                    <a:pt x="0" y="17144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1449"/>
                  </a:lnTo>
                  <a:close/>
                </a:path>
                <a:path w="7620" h="38988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38988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38988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38988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389889">
                  <a:moveTo>
                    <a:pt x="7619" y="190499"/>
                  </a:moveTo>
                  <a:lnTo>
                    <a:pt x="0" y="19049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0499"/>
                  </a:lnTo>
                  <a:close/>
                </a:path>
                <a:path w="7620" h="389889">
                  <a:moveTo>
                    <a:pt x="7619" y="196849"/>
                  </a:moveTo>
                  <a:lnTo>
                    <a:pt x="0" y="19684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6849"/>
                  </a:lnTo>
                  <a:close/>
                </a:path>
                <a:path w="7620" h="389889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389889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389889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389889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389889">
                  <a:moveTo>
                    <a:pt x="7619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19" y="218439"/>
                  </a:lnTo>
                  <a:lnTo>
                    <a:pt x="7619" y="215899"/>
                  </a:lnTo>
                  <a:close/>
                </a:path>
                <a:path w="7620" h="389889">
                  <a:moveTo>
                    <a:pt x="7619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8439"/>
                  </a:lnTo>
                  <a:close/>
                </a:path>
                <a:path w="7620" h="389889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389889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389889">
                  <a:moveTo>
                    <a:pt x="7619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19" y="231139"/>
                  </a:lnTo>
                  <a:lnTo>
                    <a:pt x="7619" y="228599"/>
                  </a:lnTo>
                  <a:close/>
                </a:path>
                <a:path w="7620" h="389889">
                  <a:moveTo>
                    <a:pt x="7619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1139"/>
                  </a:lnTo>
                  <a:close/>
                </a:path>
                <a:path w="7620" h="389889">
                  <a:moveTo>
                    <a:pt x="7619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19" y="237489"/>
                  </a:lnTo>
                  <a:lnTo>
                    <a:pt x="7619" y="234949"/>
                  </a:lnTo>
                  <a:close/>
                </a:path>
                <a:path w="7620" h="389889">
                  <a:moveTo>
                    <a:pt x="7619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7489"/>
                  </a:lnTo>
                  <a:close/>
                </a:path>
                <a:path w="7620" h="389889">
                  <a:moveTo>
                    <a:pt x="7619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41299"/>
                  </a:lnTo>
                  <a:close/>
                </a:path>
                <a:path w="7620" h="389889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389889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389889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389889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389889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389889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389889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389889">
                  <a:moveTo>
                    <a:pt x="7619" y="266699"/>
                  </a:moveTo>
                  <a:lnTo>
                    <a:pt x="0" y="26669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66699"/>
                  </a:lnTo>
                  <a:close/>
                </a:path>
                <a:path w="7620" h="389889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389889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389889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389889">
                  <a:moveTo>
                    <a:pt x="7619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8289"/>
                  </a:lnTo>
                  <a:close/>
                </a:path>
                <a:path w="7620" h="389889">
                  <a:moveTo>
                    <a:pt x="7619" y="292099"/>
                  </a:moveTo>
                  <a:lnTo>
                    <a:pt x="0" y="29209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2099"/>
                  </a:lnTo>
                  <a:close/>
                </a:path>
                <a:path w="7620" h="389889">
                  <a:moveTo>
                    <a:pt x="7619" y="298449"/>
                  </a:moveTo>
                  <a:lnTo>
                    <a:pt x="0" y="298449"/>
                  </a:lnTo>
                  <a:lnTo>
                    <a:pt x="0" y="304799"/>
                  </a:lnTo>
                  <a:lnTo>
                    <a:pt x="7619" y="304799"/>
                  </a:lnTo>
                  <a:lnTo>
                    <a:pt x="7619" y="298449"/>
                  </a:lnTo>
                  <a:close/>
                </a:path>
                <a:path w="7620" h="389889">
                  <a:moveTo>
                    <a:pt x="7619" y="304799"/>
                  </a:moveTo>
                  <a:lnTo>
                    <a:pt x="0" y="304799"/>
                  </a:lnTo>
                  <a:lnTo>
                    <a:pt x="0" y="307339"/>
                  </a:lnTo>
                  <a:lnTo>
                    <a:pt x="7619" y="307339"/>
                  </a:lnTo>
                  <a:lnTo>
                    <a:pt x="7619" y="304799"/>
                  </a:lnTo>
                  <a:close/>
                </a:path>
                <a:path w="7620" h="389889">
                  <a:moveTo>
                    <a:pt x="7619" y="307339"/>
                  </a:moveTo>
                  <a:lnTo>
                    <a:pt x="0" y="307339"/>
                  </a:lnTo>
                  <a:lnTo>
                    <a:pt x="0" y="311149"/>
                  </a:lnTo>
                  <a:lnTo>
                    <a:pt x="7619" y="311149"/>
                  </a:lnTo>
                  <a:lnTo>
                    <a:pt x="7619" y="307339"/>
                  </a:lnTo>
                  <a:close/>
                </a:path>
                <a:path w="7620" h="389889">
                  <a:moveTo>
                    <a:pt x="7619" y="311149"/>
                  </a:moveTo>
                  <a:lnTo>
                    <a:pt x="0" y="311149"/>
                  </a:lnTo>
                  <a:lnTo>
                    <a:pt x="0" y="317499"/>
                  </a:lnTo>
                  <a:lnTo>
                    <a:pt x="7619" y="317499"/>
                  </a:lnTo>
                  <a:lnTo>
                    <a:pt x="7619" y="311149"/>
                  </a:lnTo>
                  <a:close/>
                </a:path>
                <a:path w="7620" h="389889">
                  <a:moveTo>
                    <a:pt x="7619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19" y="320039"/>
                  </a:lnTo>
                  <a:lnTo>
                    <a:pt x="7619" y="317499"/>
                  </a:lnTo>
                  <a:close/>
                </a:path>
                <a:path w="7620" h="389889">
                  <a:moveTo>
                    <a:pt x="7619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19" y="323849"/>
                  </a:lnTo>
                  <a:lnTo>
                    <a:pt x="7619" y="320039"/>
                  </a:lnTo>
                  <a:close/>
                </a:path>
                <a:path w="7620" h="389889">
                  <a:moveTo>
                    <a:pt x="7619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7619" y="326389"/>
                  </a:lnTo>
                  <a:lnTo>
                    <a:pt x="7619" y="323849"/>
                  </a:lnTo>
                  <a:close/>
                </a:path>
                <a:path w="7620" h="389889">
                  <a:moveTo>
                    <a:pt x="7619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19" y="330199"/>
                  </a:lnTo>
                  <a:lnTo>
                    <a:pt x="7619" y="326389"/>
                  </a:lnTo>
                  <a:close/>
                </a:path>
                <a:path w="7620" h="389889">
                  <a:moveTo>
                    <a:pt x="7619" y="330199"/>
                  </a:moveTo>
                  <a:lnTo>
                    <a:pt x="0" y="330199"/>
                  </a:lnTo>
                  <a:lnTo>
                    <a:pt x="0" y="332739"/>
                  </a:lnTo>
                  <a:lnTo>
                    <a:pt x="7619" y="332739"/>
                  </a:lnTo>
                  <a:lnTo>
                    <a:pt x="7619" y="330199"/>
                  </a:lnTo>
                  <a:close/>
                </a:path>
                <a:path w="7620" h="389889">
                  <a:moveTo>
                    <a:pt x="7619" y="332739"/>
                  </a:moveTo>
                  <a:lnTo>
                    <a:pt x="0" y="33273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2739"/>
                  </a:lnTo>
                  <a:close/>
                </a:path>
                <a:path w="7620" h="389889">
                  <a:moveTo>
                    <a:pt x="1270" y="388746"/>
                  </a:moveTo>
                  <a:lnTo>
                    <a:pt x="0" y="388746"/>
                  </a:lnTo>
                  <a:lnTo>
                    <a:pt x="0" y="389889"/>
                  </a:lnTo>
                  <a:lnTo>
                    <a:pt x="1270" y="389889"/>
                  </a:lnTo>
                  <a:lnTo>
                    <a:pt x="1270" y="388746"/>
                  </a:lnTo>
                  <a:close/>
                </a:path>
                <a:path w="7620" h="389889">
                  <a:moveTo>
                    <a:pt x="7619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1270" y="388619"/>
                  </a:lnTo>
                  <a:lnTo>
                    <a:pt x="2539" y="388746"/>
                  </a:lnTo>
                  <a:lnTo>
                    <a:pt x="2539" y="387476"/>
                  </a:lnTo>
                  <a:lnTo>
                    <a:pt x="3809" y="387476"/>
                  </a:lnTo>
                  <a:lnTo>
                    <a:pt x="3809" y="386079"/>
                  </a:lnTo>
                  <a:lnTo>
                    <a:pt x="5079" y="386079"/>
                  </a:lnTo>
                  <a:lnTo>
                    <a:pt x="5079" y="384809"/>
                  </a:lnTo>
                  <a:lnTo>
                    <a:pt x="6350" y="384809"/>
                  </a:lnTo>
                  <a:lnTo>
                    <a:pt x="6350" y="383539"/>
                  </a:lnTo>
                  <a:lnTo>
                    <a:pt x="7619" y="383539"/>
                  </a:lnTo>
                  <a:lnTo>
                    <a:pt x="7619" y="382396"/>
                  </a:lnTo>
                  <a:close/>
                </a:path>
                <a:path w="7620" h="389889">
                  <a:moveTo>
                    <a:pt x="7619" y="376046"/>
                  </a:moveTo>
                  <a:lnTo>
                    <a:pt x="0" y="376046"/>
                  </a:lnTo>
                  <a:lnTo>
                    <a:pt x="0" y="382269"/>
                  </a:lnTo>
                  <a:lnTo>
                    <a:pt x="7619" y="382269"/>
                  </a:lnTo>
                  <a:lnTo>
                    <a:pt x="7619" y="376046"/>
                  </a:lnTo>
                  <a:close/>
                </a:path>
                <a:path w="7620" h="389889">
                  <a:moveTo>
                    <a:pt x="7619" y="369696"/>
                  </a:moveTo>
                  <a:lnTo>
                    <a:pt x="0" y="369696"/>
                  </a:lnTo>
                  <a:lnTo>
                    <a:pt x="0" y="375919"/>
                  </a:lnTo>
                  <a:lnTo>
                    <a:pt x="7619" y="375919"/>
                  </a:lnTo>
                  <a:lnTo>
                    <a:pt x="7619" y="369696"/>
                  </a:lnTo>
                  <a:close/>
                </a:path>
                <a:path w="7620" h="389889">
                  <a:moveTo>
                    <a:pt x="7619" y="363346"/>
                  </a:moveTo>
                  <a:lnTo>
                    <a:pt x="0" y="363346"/>
                  </a:lnTo>
                  <a:lnTo>
                    <a:pt x="0" y="369569"/>
                  </a:lnTo>
                  <a:lnTo>
                    <a:pt x="7619" y="369569"/>
                  </a:lnTo>
                  <a:lnTo>
                    <a:pt x="7619" y="363346"/>
                  </a:lnTo>
                  <a:close/>
                </a:path>
                <a:path w="7620" h="389889">
                  <a:moveTo>
                    <a:pt x="7619" y="355726"/>
                  </a:moveTo>
                  <a:lnTo>
                    <a:pt x="0" y="355726"/>
                  </a:lnTo>
                  <a:lnTo>
                    <a:pt x="0" y="363219"/>
                  </a:lnTo>
                  <a:lnTo>
                    <a:pt x="7619" y="363219"/>
                  </a:lnTo>
                  <a:lnTo>
                    <a:pt x="7619" y="355726"/>
                  </a:lnTo>
                  <a:close/>
                </a:path>
                <a:path w="7620" h="389889">
                  <a:moveTo>
                    <a:pt x="7619" y="350646"/>
                  </a:moveTo>
                  <a:lnTo>
                    <a:pt x="0" y="350646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50646"/>
                  </a:lnTo>
                  <a:close/>
                </a:path>
                <a:path w="7620" h="389889">
                  <a:moveTo>
                    <a:pt x="7619" y="344296"/>
                  </a:moveTo>
                  <a:lnTo>
                    <a:pt x="0" y="344296"/>
                  </a:lnTo>
                  <a:lnTo>
                    <a:pt x="0" y="350519"/>
                  </a:lnTo>
                  <a:lnTo>
                    <a:pt x="7619" y="350519"/>
                  </a:lnTo>
                  <a:lnTo>
                    <a:pt x="7619" y="344296"/>
                  </a:lnTo>
                  <a:close/>
                </a:path>
                <a:path w="7620" h="389889">
                  <a:moveTo>
                    <a:pt x="7619" y="336676"/>
                  </a:moveTo>
                  <a:lnTo>
                    <a:pt x="0" y="336676"/>
                  </a:lnTo>
                  <a:lnTo>
                    <a:pt x="0" y="344169"/>
                  </a:lnTo>
                  <a:lnTo>
                    <a:pt x="7619" y="344169"/>
                  </a:lnTo>
                  <a:lnTo>
                    <a:pt x="7619" y="336676"/>
                  </a:lnTo>
                  <a:close/>
                </a:path>
              </a:pathLst>
            </a:custGeom>
            <a:solidFill>
              <a:srgbClr val="83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4582160" y="5695950"/>
              <a:ext cx="6350" cy="403225"/>
            </a:xfrm>
            <a:custGeom>
              <a:avLst/>
              <a:gdLst/>
              <a:ahLst/>
              <a:cxnLst/>
              <a:rect l="l" t="t" r="r" b="b"/>
              <a:pathLst>
                <a:path w="6350" h="403225">
                  <a:moveTo>
                    <a:pt x="126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3809" y="3809"/>
                  </a:lnTo>
                  <a:lnTo>
                    <a:pt x="3809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6350" h="403225">
                  <a:moveTo>
                    <a:pt x="508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6350" y="7619"/>
                  </a:lnTo>
                  <a:lnTo>
                    <a:pt x="6350" y="6350"/>
                  </a:lnTo>
                  <a:lnTo>
                    <a:pt x="5079" y="6350"/>
                  </a:lnTo>
                  <a:lnTo>
                    <a:pt x="5080" y="3810"/>
                  </a:lnTo>
                  <a:close/>
                </a:path>
                <a:path w="6350" h="403225">
                  <a:moveTo>
                    <a:pt x="635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7620"/>
                  </a:lnTo>
                  <a:close/>
                </a:path>
                <a:path w="6350" h="403225">
                  <a:moveTo>
                    <a:pt x="635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6350" y="13969"/>
                  </a:lnTo>
                  <a:lnTo>
                    <a:pt x="6350" y="10160"/>
                  </a:lnTo>
                  <a:close/>
                </a:path>
                <a:path w="6350" h="403225">
                  <a:moveTo>
                    <a:pt x="6350" y="13970"/>
                  </a:moveTo>
                  <a:lnTo>
                    <a:pt x="0" y="13970"/>
                  </a:lnTo>
                  <a:lnTo>
                    <a:pt x="0" y="20319"/>
                  </a:lnTo>
                  <a:lnTo>
                    <a:pt x="6350" y="20319"/>
                  </a:lnTo>
                  <a:lnTo>
                    <a:pt x="6350" y="13970"/>
                  </a:lnTo>
                  <a:close/>
                </a:path>
                <a:path w="6350" h="403225">
                  <a:moveTo>
                    <a:pt x="635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20320"/>
                  </a:lnTo>
                  <a:close/>
                </a:path>
                <a:path w="6350" h="403225">
                  <a:moveTo>
                    <a:pt x="6350" y="22860"/>
                  </a:moveTo>
                  <a:lnTo>
                    <a:pt x="0" y="22860"/>
                  </a:lnTo>
                  <a:lnTo>
                    <a:pt x="0" y="52069"/>
                  </a:lnTo>
                  <a:lnTo>
                    <a:pt x="6350" y="52069"/>
                  </a:lnTo>
                  <a:lnTo>
                    <a:pt x="6350" y="22860"/>
                  </a:lnTo>
                  <a:close/>
                </a:path>
                <a:path w="6350" h="403225">
                  <a:moveTo>
                    <a:pt x="6350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6350" y="54609"/>
                  </a:lnTo>
                  <a:lnTo>
                    <a:pt x="6350" y="52070"/>
                  </a:lnTo>
                  <a:close/>
                </a:path>
                <a:path w="6350" h="403225">
                  <a:moveTo>
                    <a:pt x="6350" y="54610"/>
                  </a:moveTo>
                  <a:lnTo>
                    <a:pt x="0" y="54610"/>
                  </a:lnTo>
                  <a:lnTo>
                    <a:pt x="0" y="58419"/>
                  </a:lnTo>
                  <a:lnTo>
                    <a:pt x="6350" y="58419"/>
                  </a:lnTo>
                  <a:lnTo>
                    <a:pt x="6350" y="54610"/>
                  </a:lnTo>
                  <a:close/>
                </a:path>
                <a:path w="6350" h="403225">
                  <a:moveTo>
                    <a:pt x="6350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6350" y="60959"/>
                  </a:lnTo>
                  <a:lnTo>
                    <a:pt x="6350" y="58420"/>
                  </a:lnTo>
                  <a:close/>
                </a:path>
                <a:path w="6350" h="403225">
                  <a:moveTo>
                    <a:pt x="6350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6350" y="64769"/>
                  </a:lnTo>
                  <a:lnTo>
                    <a:pt x="6350" y="60960"/>
                  </a:lnTo>
                  <a:close/>
                </a:path>
                <a:path w="6350" h="403225">
                  <a:moveTo>
                    <a:pt x="6350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6350" y="67309"/>
                  </a:lnTo>
                  <a:lnTo>
                    <a:pt x="6350" y="64770"/>
                  </a:lnTo>
                  <a:close/>
                </a:path>
                <a:path w="6350" h="403225">
                  <a:moveTo>
                    <a:pt x="6350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6350" y="71119"/>
                  </a:lnTo>
                  <a:lnTo>
                    <a:pt x="6350" y="67310"/>
                  </a:lnTo>
                  <a:close/>
                </a:path>
                <a:path w="6350" h="403225">
                  <a:moveTo>
                    <a:pt x="6350" y="71120"/>
                  </a:moveTo>
                  <a:lnTo>
                    <a:pt x="0" y="71120"/>
                  </a:lnTo>
                  <a:lnTo>
                    <a:pt x="0" y="83819"/>
                  </a:lnTo>
                  <a:lnTo>
                    <a:pt x="6350" y="83819"/>
                  </a:lnTo>
                  <a:lnTo>
                    <a:pt x="6350" y="71120"/>
                  </a:lnTo>
                  <a:close/>
                </a:path>
                <a:path w="6350" h="403225">
                  <a:moveTo>
                    <a:pt x="6350" y="83820"/>
                  </a:moveTo>
                  <a:lnTo>
                    <a:pt x="0" y="8382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3820"/>
                  </a:lnTo>
                  <a:close/>
                </a:path>
                <a:path w="6350" h="403225">
                  <a:moveTo>
                    <a:pt x="6350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6350" y="90169"/>
                  </a:lnTo>
                  <a:lnTo>
                    <a:pt x="6350" y="86360"/>
                  </a:lnTo>
                  <a:close/>
                </a:path>
                <a:path w="6350" h="403225">
                  <a:moveTo>
                    <a:pt x="1269" y="90170"/>
                  </a:moveTo>
                  <a:lnTo>
                    <a:pt x="0" y="90170"/>
                  </a:lnTo>
                  <a:lnTo>
                    <a:pt x="0" y="91440"/>
                  </a:lnTo>
                  <a:lnTo>
                    <a:pt x="1269" y="91440"/>
                  </a:lnTo>
                  <a:lnTo>
                    <a:pt x="1269" y="90170"/>
                  </a:lnTo>
                  <a:close/>
                </a:path>
                <a:path w="6350" h="403225">
                  <a:moveTo>
                    <a:pt x="1270" y="165100"/>
                  </a:moveTo>
                  <a:lnTo>
                    <a:pt x="0" y="165100"/>
                  </a:lnTo>
                  <a:lnTo>
                    <a:pt x="0" y="166369"/>
                  </a:lnTo>
                  <a:lnTo>
                    <a:pt x="1270" y="166369"/>
                  </a:lnTo>
                  <a:lnTo>
                    <a:pt x="1270" y="165100"/>
                  </a:lnTo>
                  <a:close/>
                </a:path>
                <a:path w="6350" h="403225">
                  <a:moveTo>
                    <a:pt x="381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5079" y="168909"/>
                  </a:lnTo>
                  <a:lnTo>
                    <a:pt x="5079" y="167640"/>
                  </a:lnTo>
                  <a:lnTo>
                    <a:pt x="3810" y="167640"/>
                  </a:lnTo>
                  <a:lnTo>
                    <a:pt x="3810" y="166370"/>
                  </a:lnTo>
                  <a:close/>
                </a:path>
                <a:path w="6350" h="403225">
                  <a:moveTo>
                    <a:pt x="635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6350" y="172719"/>
                  </a:lnTo>
                  <a:lnTo>
                    <a:pt x="6350" y="168910"/>
                  </a:lnTo>
                  <a:close/>
                </a:path>
                <a:path w="6350" h="403225">
                  <a:moveTo>
                    <a:pt x="635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2720"/>
                  </a:lnTo>
                  <a:close/>
                </a:path>
                <a:path w="6350" h="403225">
                  <a:moveTo>
                    <a:pt x="635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6350" y="179069"/>
                  </a:lnTo>
                  <a:lnTo>
                    <a:pt x="6350" y="175260"/>
                  </a:lnTo>
                  <a:close/>
                </a:path>
                <a:path w="6350" h="403225">
                  <a:moveTo>
                    <a:pt x="6350" y="179070"/>
                  </a:moveTo>
                  <a:lnTo>
                    <a:pt x="0" y="179070"/>
                  </a:lnTo>
                  <a:lnTo>
                    <a:pt x="0" y="185419"/>
                  </a:lnTo>
                  <a:lnTo>
                    <a:pt x="6350" y="185419"/>
                  </a:lnTo>
                  <a:lnTo>
                    <a:pt x="6350" y="179070"/>
                  </a:lnTo>
                  <a:close/>
                </a:path>
                <a:path w="6350" h="403225">
                  <a:moveTo>
                    <a:pt x="6350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5420"/>
                  </a:lnTo>
                  <a:close/>
                </a:path>
                <a:path w="6350" h="403225">
                  <a:moveTo>
                    <a:pt x="6350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6350" y="191769"/>
                  </a:lnTo>
                  <a:lnTo>
                    <a:pt x="6350" y="187960"/>
                  </a:lnTo>
                  <a:close/>
                </a:path>
                <a:path w="6350" h="403225">
                  <a:moveTo>
                    <a:pt x="635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6350" y="194309"/>
                  </a:lnTo>
                  <a:lnTo>
                    <a:pt x="6350" y="191770"/>
                  </a:lnTo>
                  <a:close/>
                </a:path>
                <a:path w="6350" h="403225">
                  <a:moveTo>
                    <a:pt x="635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6350" y="198119"/>
                  </a:lnTo>
                  <a:lnTo>
                    <a:pt x="6350" y="194310"/>
                  </a:lnTo>
                  <a:close/>
                </a:path>
                <a:path w="6350" h="403225">
                  <a:moveTo>
                    <a:pt x="6350" y="198120"/>
                  </a:moveTo>
                  <a:lnTo>
                    <a:pt x="0" y="198120"/>
                  </a:lnTo>
                  <a:lnTo>
                    <a:pt x="0" y="204469"/>
                  </a:lnTo>
                  <a:lnTo>
                    <a:pt x="6350" y="204469"/>
                  </a:lnTo>
                  <a:lnTo>
                    <a:pt x="6350" y="198120"/>
                  </a:lnTo>
                  <a:close/>
                </a:path>
                <a:path w="6350" h="403225">
                  <a:moveTo>
                    <a:pt x="6350" y="204470"/>
                  </a:moveTo>
                  <a:lnTo>
                    <a:pt x="0" y="204470"/>
                  </a:lnTo>
                  <a:lnTo>
                    <a:pt x="0" y="210819"/>
                  </a:lnTo>
                  <a:lnTo>
                    <a:pt x="6350" y="210819"/>
                  </a:lnTo>
                  <a:lnTo>
                    <a:pt x="6350" y="204470"/>
                  </a:lnTo>
                  <a:close/>
                </a:path>
                <a:path w="6350" h="403225">
                  <a:moveTo>
                    <a:pt x="6350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10820"/>
                  </a:lnTo>
                  <a:close/>
                </a:path>
                <a:path w="6350" h="403225">
                  <a:moveTo>
                    <a:pt x="6350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6350" y="217169"/>
                  </a:lnTo>
                  <a:lnTo>
                    <a:pt x="6350" y="213360"/>
                  </a:lnTo>
                  <a:close/>
                </a:path>
                <a:path w="6350" h="403225">
                  <a:moveTo>
                    <a:pt x="6350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7170"/>
                  </a:lnTo>
                  <a:close/>
                </a:path>
                <a:path w="6350" h="403225">
                  <a:moveTo>
                    <a:pt x="6350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6350" y="223519"/>
                  </a:lnTo>
                  <a:lnTo>
                    <a:pt x="6350" y="219710"/>
                  </a:lnTo>
                  <a:close/>
                </a:path>
                <a:path w="6350" h="403225">
                  <a:moveTo>
                    <a:pt x="635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3520"/>
                  </a:lnTo>
                  <a:close/>
                </a:path>
                <a:path w="6350" h="403225">
                  <a:moveTo>
                    <a:pt x="635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6350" y="229869"/>
                  </a:lnTo>
                  <a:lnTo>
                    <a:pt x="6350" y="226060"/>
                  </a:lnTo>
                  <a:close/>
                </a:path>
                <a:path w="6350" h="403225">
                  <a:moveTo>
                    <a:pt x="6350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9870"/>
                  </a:lnTo>
                  <a:close/>
                </a:path>
                <a:path w="6350" h="403225">
                  <a:moveTo>
                    <a:pt x="6350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6350" y="236219"/>
                  </a:lnTo>
                  <a:lnTo>
                    <a:pt x="6350" y="232410"/>
                  </a:lnTo>
                  <a:close/>
                </a:path>
                <a:path w="6350" h="403225">
                  <a:moveTo>
                    <a:pt x="6350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6350" y="238759"/>
                  </a:lnTo>
                  <a:lnTo>
                    <a:pt x="6350" y="236220"/>
                  </a:lnTo>
                  <a:close/>
                </a:path>
                <a:path w="6350" h="403225">
                  <a:moveTo>
                    <a:pt x="6350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6350" y="242569"/>
                  </a:lnTo>
                  <a:lnTo>
                    <a:pt x="6350" y="238760"/>
                  </a:lnTo>
                  <a:close/>
                </a:path>
                <a:path w="6350" h="403225">
                  <a:moveTo>
                    <a:pt x="6350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42570"/>
                  </a:lnTo>
                  <a:close/>
                </a:path>
                <a:path w="6350" h="403225">
                  <a:moveTo>
                    <a:pt x="635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6350" y="248919"/>
                  </a:lnTo>
                  <a:lnTo>
                    <a:pt x="6350" y="245110"/>
                  </a:lnTo>
                  <a:close/>
                </a:path>
                <a:path w="6350" h="403225">
                  <a:moveTo>
                    <a:pt x="635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8920"/>
                  </a:lnTo>
                  <a:close/>
                </a:path>
                <a:path w="6350" h="403225">
                  <a:moveTo>
                    <a:pt x="635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6350" y="255269"/>
                  </a:lnTo>
                  <a:lnTo>
                    <a:pt x="6350" y="251460"/>
                  </a:lnTo>
                  <a:close/>
                </a:path>
                <a:path w="6350" h="403225">
                  <a:moveTo>
                    <a:pt x="635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5270"/>
                  </a:lnTo>
                  <a:close/>
                </a:path>
                <a:path w="6350" h="403225">
                  <a:moveTo>
                    <a:pt x="635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6350" y="261619"/>
                  </a:lnTo>
                  <a:lnTo>
                    <a:pt x="6350" y="257810"/>
                  </a:lnTo>
                  <a:close/>
                </a:path>
                <a:path w="6350" h="403225">
                  <a:moveTo>
                    <a:pt x="635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1620"/>
                  </a:lnTo>
                  <a:close/>
                </a:path>
                <a:path w="6350" h="403225">
                  <a:moveTo>
                    <a:pt x="635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6350" y="267969"/>
                  </a:lnTo>
                  <a:lnTo>
                    <a:pt x="6350" y="264160"/>
                  </a:lnTo>
                  <a:close/>
                </a:path>
                <a:path w="6350" h="403225">
                  <a:moveTo>
                    <a:pt x="635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7970"/>
                  </a:lnTo>
                  <a:close/>
                </a:path>
                <a:path w="6350" h="403225">
                  <a:moveTo>
                    <a:pt x="6350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6350" y="274319"/>
                  </a:lnTo>
                  <a:lnTo>
                    <a:pt x="6350" y="270510"/>
                  </a:lnTo>
                  <a:close/>
                </a:path>
                <a:path w="6350" h="403225">
                  <a:moveTo>
                    <a:pt x="6350" y="274320"/>
                  </a:moveTo>
                  <a:lnTo>
                    <a:pt x="0" y="274320"/>
                  </a:lnTo>
                  <a:lnTo>
                    <a:pt x="0" y="287019"/>
                  </a:lnTo>
                  <a:lnTo>
                    <a:pt x="6350" y="287019"/>
                  </a:lnTo>
                  <a:lnTo>
                    <a:pt x="6350" y="274320"/>
                  </a:lnTo>
                  <a:close/>
                </a:path>
                <a:path w="6350" h="403225">
                  <a:moveTo>
                    <a:pt x="6350" y="287020"/>
                  </a:moveTo>
                  <a:lnTo>
                    <a:pt x="0" y="287020"/>
                  </a:lnTo>
                  <a:lnTo>
                    <a:pt x="0" y="289559"/>
                  </a:lnTo>
                  <a:lnTo>
                    <a:pt x="6350" y="289559"/>
                  </a:lnTo>
                  <a:lnTo>
                    <a:pt x="6350" y="287020"/>
                  </a:lnTo>
                  <a:close/>
                </a:path>
                <a:path w="6350" h="403225">
                  <a:moveTo>
                    <a:pt x="6350" y="289560"/>
                  </a:moveTo>
                  <a:lnTo>
                    <a:pt x="0" y="289560"/>
                  </a:lnTo>
                  <a:lnTo>
                    <a:pt x="0" y="293369"/>
                  </a:lnTo>
                  <a:lnTo>
                    <a:pt x="6350" y="293369"/>
                  </a:lnTo>
                  <a:lnTo>
                    <a:pt x="6350" y="289560"/>
                  </a:lnTo>
                  <a:close/>
                </a:path>
                <a:path w="6350" h="403225">
                  <a:moveTo>
                    <a:pt x="6350" y="293370"/>
                  </a:moveTo>
                  <a:lnTo>
                    <a:pt x="0" y="293370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93370"/>
                  </a:lnTo>
                  <a:close/>
                </a:path>
                <a:path w="6350" h="403225">
                  <a:moveTo>
                    <a:pt x="6350" y="295910"/>
                  </a:moveTo>
                  <a:lnTo>
                    <a:pt x="0" y="295910"/>
                  </a:lnTo>
                  <a:lnTo>
                    <a:pt x="0" y="299719"/>
                  </a:lnTo>
                  <a:lnTo>
                    <a:pt x="6350" y="299719"/>
                  </a:lnTo>
                  <a:lnTo>
                    <a:pt x="6350" y="295910"/>
                  </a:lnTo>
                  <a:close/>
                </a:path>
                <a:path w="6350" h="403225">
                  <a:moveTo>
                    <a:pt x="6350" y="299720"/>
                  </a:moveTo>
                  <a:lnTo>
                    <a:pt x="0" y="299720"/>
                  </a:lnTo>
                  <a:lnTo>
                    <a:pt x="0" y="306069"/>
                  </a:lnTo>
                  <a:lnTo>
                    <a:pt x="6350" y="306069"/>
                  </a:lnTo>
                  <a:lnTo>
                    <a:pt x="6350" y="299720"/>
                  </a:lnTo>
                  <a:close/>
                </a:path>
                <a:path w="6350" h="403225">
                  <a:moveTo>
                    <a:pt x="6350" y="306070"/>
                  </a:moveTo>
                  <a:lnTo>
                    <a:pt x="0" y="306070"/>
                  </a:lnTo>
                  <a:lnTo>
                    <a:pt x="0" y="312419"/>
                  </a:lnTo>
                  <a:lnTo>
                    <a:pt x="6350" y="312419"/>
                  </a:lnTo>
                  <a:lnTo>
                    <a:pt x="6350" y="306070"/>
                  </a:lnTo>
                  <a:close/>
                </a:path>
                <a:path w="6350" h="403225">
                  <a:moveTo>
                    <a:pt x="6350" y="312420"/>
                  </a:moveTo>
                  <a:lnTo>
                    <a:pt x="0" y="312420"/>
                  </a:lnTo>
                  <a:lnTo>
                    <a:pt x="0" y="314959"/>
                  </a:lnTo>
                  <a:lnTo>
                    <a:pt x="6350" y="314959"/>
                  </a:lnTo>
                  <a:lnTo>
                    <a:pt x="6350" y="312420"/>
                  </a:lnTo>
                  <a:close/>
                </a:path>
                <a:path w="6350" h="403225">
                  <a:moveTo>
                    <a:pt x="6350" y="314960"/>
                  </a:moveTo>
                  <a:lnTo>
                    <a:pt x="0" y="314960"/>
                  </a:lnTo>
                  <a:lnTo>
                    <a:pt x="0" y="318769"/>
                  </a:lnTo>
                  <a:lnTo>
                    <a:pt x="6350" y="318769"/>
                  </a:lnTo>
                  <a:lnTo>
                    <a:pt x="6350" y="314960"/>
                  </a:lnTo>
                  <a:close/>
                </a:path>
                <a:path w="6350" h="403225">
                  <a:moveTo>
                    <a:pt x="6350" y="318770"/>
                  </a:moveTo>
                  <a:lnTo>
                    <a:pt x="0" y="318770"/>
                  </a:lnTo>
                  <a:lnTo>
                    <a:pt x="0" y="325119"/>
                  </a:lnTo>
                  <a:lnTo>
                    <a:pt x="6350" y="325119"/>
                  </a:lnTo>
                  <a:lnTo>
                    <a:pt x="6350" y="318770"/>
                  </a:lnTo>
                  <a:close/>
                </a:path>
                <a:path w="6350" h="403225">
                  <a:moveTo>
                    <a:pt x="6350" y="325120"/>
                  </a:moveTo>
                  <a:lnTo>
                    <a:pt x="0" y="325120"/>
                  </a:lnTo>
                  <a:lnTo>
                    <a:pt x="0" y="327659"/>
                  </a:lnTo>
                  <a:lnTo>
                    <a:pt x="6350" y="327659"/>
                  </a:lnTo>
                  <a:lnTo>
                    <a:pt x="6350" y="325120"/>
                  </a:lnTo>
                  <a:close/>
                </a:path>
                <a:path w="6350" h="403225">
                  <a:moveTo>
                    <a:pt x="6350" y="327660"/>
                  </a:moveTo>
                  <a:lnTo>
                    <a:pt x="0" y="327660"/>
                  </a:lnTo>
                  <a:lnTo>
                    <a:pt x="0" y="331469"/>
                  </a:lnTo>
                  <a:lnTo>
                    <a:pt x="6350" y="331469"/>
                  </a:lnTo>
                  <a:lnTo>
                    <a:pt x="6350" y="327660"/>
                  </a:lnTo>
                  <a:close/>
                </a:path>
                <a:path w="6350" h="403225">
                  <a:moveTo>
                    <a:pt x="6350" y="331470"/>
                  </a:moveTo>
                  <a:lnTo>
                    <a:pt x="0" y="331470"/>
                  </a:lnTo>
                  <a:lnTo>
                    <a:pt x="0" y="334009"/>
                  </a:lnTo>
                  <a:lnTo>
                    <a:pt x="6350" y="334009"/>
                  </a:lnTo>
                  <a:lnTo>
                    <a:pt x="6350" y="331470"/>
                  </a:lnTo>
                  <a:close/>
                </a:path>
                <a:path w="6350" h="403225">
                  <a:moveTo>
                    <a:pt x="6350" y="334010"/>
                  </a:moveTo>
                  <a:lnTo>
                    <a:pt x="0" y="334010"/>
                  </a:lnTo>
                  <a:lnTo>
                    <a:pt x="0" y="337819"/>
                  </a:lnTo>
                  <a:lnTo>
                    <a:pt x="6350" y="337819"/>
                  </a:lnTo>
                  <a:lnTo>
                    <a:pt x="6350" y="334010"/>
                  </a:lnTo>
                  <a:close/>
                </a:path>
                <a:path w="6350" h="403225">
                  <a:moveTo>
                    <a:pt x="6350" y="337820"/>
                  </a:moveTo>
                  <a:lnTo>
                    <a:pt x="0" y="337820"/>
                  </a:lnTo>
                  <a:lnTo>
                    <a:pt x="0" y="340359"/>
                  </a:lnTo>
                  <a:lnTo>
                    <a:pt x="6350" y="340359"/>
                  </a:lnTo>
                  <a:lnTo>
                    <a:pt x="6350" y="337820"/>
                  </a:lnTo>
                  <a:close/>
                </a:path>
                <a:path w="6350" h="403225">
                  <a:moveTo>
                    <a:pt x="6350" y="340360"/>
                  </a:moveTo>
                  <a:lnTo>
                    <a:pt x="0" y="340360"/>
                  </a:lnTo>
                  <a:lnTo>
                    <a:pt x="0" y="344169"/>
                  </a:lnTo>
                  <a:lnTo>
                    <a:pt x="6350" y="344169"/>
                  </a:lnTo>
                  <a:lnTo>
                    <a:pt x="6350" y="340360"/>
                  </a:lnTo>
                  <a:close/>
                </a:path>
                <a:path w="6350" h="403225">
                  <a:moveTo>
                    <a:pt x="6350" y="396367"/>
                  </a:moveTo>
                  <a:lnTo>
                    <a:pt x="0" y="396367"/>
                  </a:lnTo>
                  <a:lnTo>
                    <a:pt x="0" y="402717"/>
                  </a:lnTo>
                  <a:lnTo>
                    <a:pt x="1269" y="402717"/>
                  </a:lnTo>
                  <a:lnTo>
                    <a:pt x="1269" y="401447"/>
                  </a:lnTo>
                  <a:lnTo>
                    <a:pt x="3809" y="401447"/>
                  </a:lnTo>
                  <a:lnTo>
                    <a:pt x="3809" y="400050"/>
                  </a:lnTo>
                  <a:lnTo>
                    <a:pt x="5079" y="400050"/>
                  </a:lnTo>
                  <a:lnTo>
                    <a:pt x="5079" y="398780"/>
                  </a:lnTo>
                  <a:lnTo>
                    <a:pt x="6350" y="398780"/>
                  </a:lnTo>
                  <a:lnTo>
                    <a:pt x="6350" y="396367"/>
                  </a:lnTo>
                  <a:close/>
                </a:path>
                <a:path w="6350" h="403225">
                  <a:moveTo>
                    <a:pt x="6350" y="390017"/>
                  </a:moveTo>
                  <a:lnTo>
                    <a:pt x="0" y="390017"/>
                  </a:lnTo>
                  <a:lnTo>
                    <a:pt x="0" y="396240"/>
                  </a:lnTo>
                  <a:lnTo>
                    <a:pt x="6350" y="396240"/>
                  </a:lnTo>
                  <a:lnTo>
                    <a:pt x="6350" y="390017"/>
                  </a:lnTo>
                  <a:close/>
                </a:path>
                <a:path w="6350" h="403225">
                  <a:moveTo>
                    <a:pt x="6350" y="383667"/>
                  </a:moveTo>
                  <a:lnTo>
                    <a:pt x="0" y="383667"/>
                  </a:lnTo>
                  <a:lnTo>
                    <a:pt x="0" y="389890"/>
                  </a:lnTo>
                  <a:lnTo>
                    <a:pt x="6350" y="389890"/>
                  </a:lnTo>
                  <a:lnTo>
                    <a:pt x="6350" y="383667"/>
                  </a:lnTo>
                  <a:close/>
                </a:path>
                <a:path w="6350" h="403225">
                  <a:moveTo>
                    <a:pt x="6350" y="377317"/>
                  </a:moveTo>
                  <a:lnTo>
                    <a:pt x="0" y="377317"/>
                  </a:lnTo>
                  <a:lnTo>
                    <a:pt x="0" y="383540"/>
                  </a:lnTo>
                  <a:lnTo>
                    <a:pt x="6350" y="383540"/>
                  </a:lnTo>
                  <a:lnTo>
                    <a:pt x="6350" y="377317"/>
                  </a:lnTo>
                  <a:close/>
                </a:path>
                <a:path w="6350" h="403225">
                  <a:moveTo>
                    <a:pt x="6350" y="370967"/>
                  </a:moveTo>
                  <a:lnTo>
                    <a:pt x="0" y="370967"/>
                  </a:lnTo>
                  <a:lnTo>
                    <a:pt x="0" y="377190"/>
                  </a:lnTo>
                  <a:lnTo>
                    <a:pt x="6350" y="377190"/>
                  </a:lnTo>
                  <a:lnTo>
                    <a:pt x="6350" y="370967"/>
                  </a:lnTo>
                  <a:close/>
                </a:path>
                <a:path w="6350" h="403225">
                  <a:moveTo>
                    <a:pt x="6350" y="363347"/>
                  </a:moveTo>
                  <a:lnTo>
                    <a:pt x="0" y="363347"/>
                  </a:lnTo>
                  <a:lnTo>
                    <a:pt x="0" y="370840"/>
                  </a:lnTo>
                  <a:lnTo>
                    <a:pt x="6350" y="370840"/>
                  </a:lnTo>
                  <a:lnTo>
                    <a:pt x="6350" y="363347"/>
                  </a:lnTo>
                  <a:close/>
                </a:path>
                <a:path w="6350" h="403225">
                  <a:moveTo>
                    <a:pt x="6350" y="358267"/>
                  </a:moveTo>
                  <a:lnTo>
                    <a:pt x="0" y="358267"/>
                  </a:lnTo>
                  <a:lnTo>
                    <a:pt x="0" y="363220"/>
                  </a:lnTo>
                  <a:lnTo>
                    <a:pt x="6350" y="363220"/>
                  </a:lnTo>
                  <a:lnTo>
                    <a:pt x="6350" y="358267"/>
                  </a:lnTo>
                  <a:close/>
                </a:path>
                <a:path w="6350" h="403225">
                  <a:moveTo>
                    <a:pt x="6350" y="351917"/>
                  </a:moveTo>
                  <a:lnTo>
                    <a:pt x="0" y="351917"/>
                  </a:lnTo>
                  <a:lnTo>
                    <a:pt x="0" y="358140"/>
                  </a:lnTo>
                  <a:lnTo>
                    <a:pt x="6350" y="358140"/>
                  </a:lnTo>
                  <a:lnTo>
                    <a:pt x="6350" y="351917"/>
                  </a:lnTo>
                  <a:close/>
                </a:path>
                <a:path w="6350" h="403225">
                  <a:moveTo>
                    <a:pt x="6350" y="344297"/>
                  </a:moveTo>
                  <a:lnTo>
                    <a:pt x="0" y="344297"/>
                  </a:lnTo>
                  <a:lnTo>
                    <a:pt x="0" y="351790"/>
                  </a:lnTo>
                  <a:lnTo>
                    <a:pt x="6350" y="351790"/>
                  </a:lnTo>
                  <a:lnTo>
                    <a:pt x="6350" y="344297"/>
                  </a:lnTo>
                  <a:close/>
                </a:path>
              </a:pathLst>
            </a:custGeom>
            <a:solidFill>
              <a:srgbClr val="80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4574540" y="5689600"/>
              <a:ext cx="7620" cy="415925"/>
            </a:xfrm>
            <a:custGeom>
              <a:avLst/>
              <a:gdLst/>
              <a:ahLst/>
              <a:cxnLst/>
              <a:rect l="l" t="t" r="r" b="b"/>
              <a:pathLst>
                <a:path w="7620" h="415925">
                  <a:moveTo>
                    <a:pt x="2539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15925">
                  <a:moveTo>
                    <a:pt x="5079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2540"/>
                  </a:lnTo>
                  <a:lnTo>
                    <a:pt x="5079" y="2540"/>
                  </a:lnTo>
                  <a:lnTo>
                    <a:pt x="5079" y="1270"/>
                  </a:lnTo>
                  <a:close/>
                </a:path>
                <a:path w="7620" h="415925">
                  <a:moveTo>
                    <a:pt x="7620" y="3810"/>
                  </a:moveTo>
                  <a:lnTo>
                    <a:pt x="0" y="381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3810"/>
                  </a:lnTo>
                  <a:close/>
                </a:path>
                <a:path w="7620" h="415925">
                  <a:moveTo>
                    <a:pt x="762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20" y="13969"/>
                  </a:lnTo>
                  <a:lnTo>
                    <a:pt x="7620" y="10160"/>
                  </a:lnTo>
                  <a:close/>
                </a:path>
                <a:path w="7620" h="415925">
                  <a:moveTo>
                    <a:pt x="762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3970"/>
                  </a:lnTo>
                  <a:close/>
                </a:path>
                <a:path w="7620" h="415925">
                  <a:moveTo>
                    <a:pt x="762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7620" y="20319"/>
                  </a:lnTo>
                  <a:lnTo>
                    <a:pt x="7620" y="16510"/>
                  </a:lnTo>
                  <a:close/>
                </a:path>
                <a:path w="7620" h="415925">
                  <a:moveTo>
                    <a:pt x="7620" y="20320"/>
                  </a:moveTo>
                  <a:lnTo>
                    <a:pt x="0" y="20320"/>
                  </a:lnTo>
                  <a:lnTo>
                    <a:pt x="0" y="26669"/>
                  </a:lnTo>
                  <a:lnTo>
                    <a:pt x="7620" y="26669"/>
                  </a:lnTo>
                  <a:lnTo>
                    <a:pt x="7620" y="20320"/>
                  </a:lnTo>
                  <a:close/>
                </a:path>
                <a:path w="7620" h="415925">
                  <a:moveTo>
                    <a:pt x="762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6670"/>
                  </a:lnTo>
                  <a:close/>
                </a:path>
                <a:path w="7620" h="415925">
                  <a:moveTo>
                    <a:pt x="7620" y="29210"/>
                  </a:moveTo>
                  <a:lnTo>
                    <a:pt x="0" y="29210"/>
                  </a:lnTo>
                  <a:lnTo>
                    <a:pt x="0" y="58419"/>
                  </a:lnTo>
                  <a:lnTo>
                    <a:pt x="7620" y="58419"/>
                  </a:lnTo>
                  <a:lnTo>
                    <a:pt x="7620" y="29210"/>
                  </a:lnTo>
                  <a:close/>
                </a:path>
                <a:path w="7620" h="415925">
                  <a:moveTo>
                    <a:pt x="7620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8420"/>
                  </a:lnTo>
                  <a:close/>
                </a:path>
                <a:path w="7620" h="415925">
                  <a:moveTo>
                    <a:pt x="7620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7620" y="64769"/>
                  </a:lnTo>
                  <a:lnTo>
                    <a:pt x="7620" y="60960"/>
                  </a:lnTo>
                  <a:close/>
                </a:path>
                <a:path w="7620" h="415925">
                  <a:moveTo>
                    <a:pt x="7620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64770"/>
                  </a:lnTo>
                  <a:close/>
                </a:path>
                <a:path w="7620" h="415925">
                  <a:moveTo>
                    <a:pt x="7620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7620" y="71119"/>
                  </a:lnTo>
                  <a:lnTo>
                    <a:pt x="7620" y="67310"/>
                  </a:lnTo>
                  <a:close/>
                </a:path>
                <a:path w="7620" h="415925">
                  <a:moveTo>
                    <a:pt x="7620" y="71120"/>
                  </a:moveTo>
                  <a:lnTo>
                    <a:pt x="0" y="71120"/>
                  </a:lnTo>
                  <a:lnTo>
                    <a:pt x="0" y="73659"/>
                  </a:lnTo>
                  <a:lnTo>
                    <a:pt x="7620" y="73659"/>
                  </a:lnTo>
                  <a:lnTo>
                    <a:pt x="7620" y="71120"/>
                  </a:lnTo>
                  <a:close/>
                </a:path>
                <a:path w="7620" h="415925">
                  <a:moveTo>
                    <a:pt x="7620" y="73660"/>
                  </a:moveTo>
                  <a:lnTo>
                    <a:pt x="0" y="73660"/>
                  </a:lnTo>
                  <a:lnTo>
                    <a:pt x="0" y="77469"/>
                  </a:lnTo>
                  <a:lnTo>
                    <a:pt x="7620" y="77469"/>
                  </a:lnTo>
                  <a:lnTo>
                    <a:pt x="7620" y="73660"/>
                  </a:lnTo>
                  <a:close/>
                </a:path>
                <a:path w="7620" h="415925">
                  <a:moveTo>
                    <a:pt x="7620" y="77470"/>
                  </a:moveTo>
                  <a:lnTo>
                    <a:pt x="0" y="77470"/>
                  </a:lnTo>
                  <a:lnTo>
                    <a:pt x="0" y="90169"/>
                  </a:lnTo>
                  <a:lnTo>
                    <a:pt x="7620" y="90169"/>
                  </a:lnTo>
                  <a:lnTo>
                    <a:pt x="7620" y="77470"/>
                  </a:lnTo>
                  <a:close/>
                </a:path>
                <a:path w="7620" h="415925">
                  <a:moveTo>
                    <a:pt x="7620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90170"/>
                  </a:lnTo>
                  <a:close/>
                </a:path>
                <a:path w="7620" h="415925">
                  <a:moveTo>
                    <a:pt x="7620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7620" y="96519"/>
                  </a:lnTo>
                  <a:lnTo>
                    <a:pt x="7620" y="92710"/>
                  </a:lnTo>
                  <a:close/>
                </a:path>
                <a:path w="7620" h="415925">
                  <a:moveTo>
                    <a:pt x="7620" y="96520"/>
                  </a:moveTo>
                  <a:lnTo>
                    <a:pt x="0" y="9652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6520"/>
                  </a:lnTo>
                  <a:close/>
                </a:path>
                <a:path w="7620" h="415925">
                  <a:moveTo>
                    <a:pt x="1270" y="165100"/>
                  </a:moveTo>
                  <a:lnTo>
                    <a:pt x="0" y="165100"/>
                  </a:lnTo>
                  <a:lnTo>
                    <a:pt x="0" y="166369"/>
                  </a:lnTo>
                  <a:lnTo>
                    <a:pt x="1270" y="166369"/>
                  </a:lnTo>
                  <a:lnTo>
                    <a:pt x="1270" y="165100"/>
                  </a:lnTo>
                  <a:close/>
                </a:path>
                <a:path w="7620" h="415925">
                  <a:moveTo>
                    <a:pt x="254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5080" y="168909"/>
                  </a:lnTo>
                  <a:lnTo>
                    <a:pt x="5080" y="167640"/>
                  </a:lnTo>
                  <a:lnTo>
                    <a:pt x="2540" y="167640"/>
                  </a:lnTo>
                  <a:lnTo>
                    <a:pt x="2540" y="166370"/>
                  </a:lnTo>
                  <a:close/>
                </a:path>
                <a:path w="7620" h="415925">
                  <a:moveTo>
                    <a:pt x="635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20" y="172719"/>
                  </a:lnTo>
                  <a:lnTo>
                    <a:pt x="7620" y="170180"/>
                  </a:lnTo>
                  <a:lnTo>
                    <a:pt x="6350" y="170180"/>
                  </a:lnTo>
                  <a:lnTo>
                    <a:pt x="6350" y="168910"/>
                  </a:lnTo>
                  <a:close/>
                </a:path>
                <a:path w="7620" h="415925">
                  <a:moveTo>
                    <a:pt x="762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2720"/>
                  </a:lnTo>
                  <a:close/>
                </a:path>
                <a:path w="7620" h="415925">
                  <a:moveTo>
                    <a:pt x="762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7620" y="179069"/>
                  </a:lnTo>
                  <a:lnTo>
                    <a:pt x="7620" y="175260"/>
                  </a:lnTo>
                  <a:close/>
                </a:path>
                <a:path w="7620" h="415925">
                  <a:moveTo>
                    <a:pt x="7620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9070"/>
                  </a:lnTo>
                  <a:close/>
                </a:path>
                <a:path w="7620" h="415925">
                  <a:moveTo>
                    <a:pt x="7620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7620" y="185419"/>
                  </a:lnTo>
                  <a:lnTo>
                    <a:pt x="7620" y="181610"/>
                  </a:lnTo>
                  <a:close/>
                </a:path>
                <a:path w="7620" h="415925">
                  <a:moveTo>
                    <a:pt x="7620" y="185420"/>
                  </a:moveTo>
                  <a:lnTo>
                    <a:pt x="0" y="185420"/>
                  </a:lnTo>
                  <a:lnTo>
                    <a:pt x="0" y="191769"/>
                  </a:lnTo>
                  <a:lnTo>
                    <a:pt x="7620" y="191769"/>
                  </a:lnTo>
                  <a:lnTo>
                    <a:pt x="7620" y="185420"/>
                  </a:lnTo>
                  <a:close/>
                </a:path>
                <a:path w="7620" h="415925">
                  <a:moveTo>
                    <a:pt x="762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1770"/>
                  </a:lnTo>
                  <a:close/>
                </a:path>
                <a:path w="7620" h="415925">
                  <a:moveTo>
                    <a:pt x="762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20" y="198119"/>
                  </a:lnTo>
                  <a:lnTo>
                    <a:pt x="7620" y="194310"/>
                  </a:lnTo>
                  <a:close/>
                </a:path>
                <a:path w="7620" h="415925">
                  <a:moveTo>
                    <a:pt x="7620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8120"/>
                  </a:lnTo>
                  <a:close/>
                </a:path>
                <a:path w="7620" h="415925">
                  <a:moveTo>
                    <a:pt x="762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20" y="204469"/>
                  </a:lnTo>
                  <a:lnTo>
                    <a:pt x="7620" y="200660"/>
                  </a:lnTo>
                  <a:close/>
                </a:path>
                <a:path w="7620" h="415925">
                  <a:moveTo>
                    <a:pt x="7620" y="204470"/>
                  </a:moveTo>
                  <a:lnTo>
                    <a:pt x="0" y="204470"/>
                  </a:lnTo>
                  <a:lnTo>
                    <a:pt x="0" y="210819"/>
                  </a:lnTo>
                  <a:lnTo>
                    <a:pt x="7620" y="210819"/>
                  </a:lnTo>
                  <a:lnTo>
                    <a:pt x="7620" y="204470"/>
                  </a:lnTo>
                  <a:close/>
                </a:path>
                <a:path w="7620" h="415925">
                  <a:moveTo>
                    <a:pt x="7620" y="210820"/>
                  </a:moveTo>
                  <a:lnTo>
                    <a:pt x="0" y="210820"/>
                  </a:lnTo>
                  <a:lnTo>
                    <a:pt x="0" y="217169"/>
                  </a:lnTo>
                  <a:lnTo>
                    <a:pt x="7620" y="217169"/>
                  </a:lnTo>
                  <a:lnTo>
                    <a:pt x="7620" y="210820"/>
                  </a:lnTo>
                  <a:close/>
                </a:path>
                <a:path w="7620" h="415925">
                  <a:moveTo>
                    <a:pt x="7620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7170"/>
                  </a:lnTo>
                  <a:close/>
                </a:path>
                <a:path w="7620" h="415925">
                  <a:moveTo>
                    <a:pt x="7620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20" y="223519"/>
                  </a:lnTo>
                  <a:lnTo>
                    <a:pt x="7620" y="219710"/>
                  </a:lnTo>
                  <a:close/>
                </a:path>
                <a:path w="7620" h="415925">
                  <a:moveTo>
                    <a:pt x="762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3520"/>
                  </a:lnTo>
                  <a:close/>
                </a:path>
                <a:path w="7620" h="415925">
                  <a:moveTo>
                    <a:pt x="762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20" y="229869"/>
                  </a:lnTo>
                  <a:lnTo>
                    <a:pt x="7620" y="226060"/>
                  </a:lnTo>
                  <a:close/>
                </a:path>
                <a:path w="7620" h="415925">
                  <a:moveTo>
                    <a:pt x="7620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9870"/>
                  </a:lnTo>
                  <a:close/>
                </a:path>
                <a:path w="7620" h="415925">
                  <a:moveTo>
                    <a:pt x="7620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7620" y="236219"/>
                  </a:lnTo>
                  <a:lnTo>
                    <a:pt x="7620" y="232410"/>
                  </a:lnTo>
                  <a:close/>
                </a:path>
                <a:path w="7620" h="415925">
                  <a:moveTo>
                    <a:pt x="7620" y="236220"/>
                  </a:moveTo>
                  <a:lnTo>
                    <a:pt x="0" y="236220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6220"/>
                  </a:lnTo>
                  <a:close/>
                </a:path>
                <a:path w="7620" h="415925">
                  <a:moveTo>
                    <a:pt x="7620" y="238760"/>
                  </a:moveTo>
                  <a:lnTo>
                    <a:pt x="0" y="238760"/>
                  </a:lnTo>
                  <a:lnTo>
                    <a:pt x="0" y="242569"/>
                  </a:lnTo>
                  <a:lnTo>
                    <a:pt x="7620" y="242569"/>
                  </a:lnTo>
                  <a:lnTo>
                    <a:pt x="7620" y="238760"/>
                  </a:lnTo>
                  <a:close/>
                </a:path>
                <a:path w="7620" h="415925">
                  <a:moveTo>
                    <a:pt x="7620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42570"/>
                  </a:lnTo>
                  <a:close/>
                </a:path>
                <a:path w="7620" h="415925">
                  <a:moveTo>
                    <a:pt x="762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7620" y="248919"/>
                  </a:lnTo>
                  <a:lnTo>
                    <a:pt x="7620" y="245110"/>
                  </a:lnTo>
                  <a:close/>
                </a:path>
                <a:path w="7620" h="415925">
                  <a:moveTo>
                    <a:pt x="762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8920"/>
                  </a:lnTo>
                  <a:close/>
                </a:path>
                <a:path w="7620" h="415925">
                  <a:moveTo>
                    <a:pt x="762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20" y="255269"/>
                  </a:lnTo>
                  <a:lnTo>
                    <a:pt x="7620" y="251460"/>
                  </a:lnTo>
                  <a:close/>
                </a:path>
                <a:path w="7620" h="415925">
                  <a:moveTo>
                    <a:pt x="762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5270"/>
                  </a:lnTo>
                  <a:close/>
                </a:path>
                <a:path w="7620" h="415925">
                  <a:moveTo>
                    <a:pt x="762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20" y="261619"/>
                  </a:lnTo>
                  <a:lnTo>
                    <a:pt x="7620" y="257810"/>
                  </a:lnTo>
                  <a:close/>
                </a:path>
                <a:path w="7620" h="415925">
                  <a:moveTo>
                    <a:pt x="762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1620"/>
                  </a:lnTo>
                  <a:close/>
                </a:path>
                <a:path w="7620" h="415925">
                  <a:moveTo>
                    <a:pt x="762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20" y="267969"/>
                  </a:lnTo>
                  <a:lnTo>
                    <a:pt x="7620" y="264160"/>
                  </a:lnTo>
                  <a:close/>
                </a:path>
                <a:path w="7620" h="415925">
                  <a:moveTo>
                    <a:pt x="762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7970"/>
                  </a:lnTo>
                  <a:close/>
                </a:path>
                <a:path w="7620" h="415925">
                  <a:moveTo>
                    <a:pt x="7620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7620" y="274319"/>
                  </a:lnTo>
                  <a:lnTo>
                    <a:pt x="7620" y="270510"/>
                  </a:lnTo>
                  <a:close/>
                </a:path>
                <a:path w="7620" h="415925">
                  <a:moveTo>
                    <a:pt x="7620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4320"/>
                  </a:lnTo>
                  <a:close/>
                </a:path>
                <a:path w="7620" h="415925">
                  <a:moveTo>
                    <a:pt x="7620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7620" y="280669"/>
                  </a:lnTo>
                  <a:lnTo>
                    <a:pt x="7620" y="276860"/>
                  </a:lnTo>
                  <a:close/>
                </a:path>
                <a:path w="7620" h="415925">
                  <a:moveTo>
                    <a:pt x="7620" y="280670"/>
                  </a:moveTo>
                  <a:lnTo>
                    <a:pt x="0" y="280670"/>
                  </a:lnTo>
                  <a:lnTo>
                    <a:pt x="0" y="293369"/>
                  </a:lnTo>
                  <a:lnTo>
                    <a:pt x="7620" y="293369"/>
                  </a:lnTo>
                  <a:lnTo>
                    <a:pt x="7620" y="280670"/>
                  </a:lnTo>
                  <a:close/>
                </a:path>
                <a:path w="7620" h="415925">
                  <a:moveTo>
                    <a:pt x="7620" y="293370"/>
                  </a:moveTo>
                  <a:lnTo>
                    <a:pt x="0" y="29337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3370"/>
                  </a:lnTo>
                  <a:close/>
                </a:path>
                <a:path w="7620" h="415925">
                  <a:moveTo>
                    <a:pt x="7620" y="295910"/>
                  </a:moveTo>
                  <a:lnTo>
                    <a:pt x="0" y="295910"/>
                  </a:lnTo>
                  <a:lnTo>
                    <a:pt x="0" y="299719"/>
                  </a:lnTo>
                  <a:lnTo>
                    <a:pt x="7620" y="299719"/>
                  </a:lnTo>
                  <a:lnTo>
                    <a:pt x="7620" y="295910"/>
                  </a:lnTo>
                  <a:close/>
                </a:path>
                <a:path w="7620" h="415925">
                  <a:moveTo>
                    <a:pt x="7620" y="299720"/>
                  </a:moveTo>
                  <a:lnTo>
                    <a:pt x="0" y="299720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9720"/>
                  </a:lnTo>
                  <a:close/>
                </a:path>
                <a:path w="7620" h="415925">
                  <a:moveTo>
                    <a:pt x="7620" y="302260"/>
                  </a:moveTo>
                  <a:lnTo>
                    <a:pt x="0" y="302260"/>
                  </a:lnTo>
                  <a:lnTo>
                    <a:pt x="0" y="306069"/>
                  </a:lnTo>
                  <a:lnTo>
                    <a:pt x="7620" y="306069"/>
                  </a:lnTo>
                  <a:lnTo>
                    <a:pt x="7620" y="302260"/>
                  </a:lnTo>
                  <a:close/>
                </a:path>
                <a:path w="7620" h="415925">
                  <a:moveTo>
                    <a:pt x="7620" y="306070"/>
                  </a:moveTo>
                  <a:lnTo>
                    <a:pt x="0" y="306070"/>
                  </a:lnTo>
                  <a:lnTo>
                    <a:pt x="0" y="312419"/>
                  </a:lnTo>
                  <a:lnTo>
                    <a:pt x="7620" y="312419"/>
                  </a:lnTo>
                  <a:lnTo>
                    <a:pt x="7620" y="306070"/>
                  </a:lnTo>
                  <a:close/>
                </a:path>
                <a:path w="7620" h="415925">
                  <a:moveTo>
                    <a:pt x="7620" y="312420"/>
                  </a:moveTo>
                  <a:lnTo>
                    <a:pt x="0" y="312420"/>
                  </a:lnTo>
                  <a:lnTo>
                    <a:pt x="0" y="318769"/>
                  </a:lnTo>
                  <a:lnTo>
                    <a:pt x="7620" y="318769"/>
                  </a:lnTo>
                  <a:lnTo>
                    <a:pt x="7620" y="312420"/>
                  </a:lnTo>
                  <a:close/>
                </a:path>
                <a:path w="7620" h="415925">
                  <a:moveTo>
                    <a:pt x="7620" y="318770"/>
                  </a:moveTo>
                  <a:lnTo>
                    <a:pt x="0" y="318770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8770"/>
                  </a:lnTo>
                  <a:close/>
                </a:path>
                <a:path w="7620" h="415925">
                  <a:moveTo>
                    <a:pt x="7620" y="321310"/>
                  </a:moveTo>
                  <a:lnTo>
                    <a:pt x="0" y="321310"/>
                  </a:lnTo>
                  <a:lnTo>
                    <a:pt x="0" y="325119"/>
                  </a:lnTo>
                  <a:lnTo>
                    <a:pt x="7620" y="325119"/>
                  </a:lnTo>
                  <a:lnTo>
                    <a:pt x="7620" y="321310"/>
                  </a:lnTo>
                  <a:close/>
                </a:path>
                <a:path w="7620" h="415925">
                  <a:moveTo>
                    <a:pt x="7620" y="325120"/>
                  </a:moveTo>
                  <a:lnTo>
                    <a:pt x="0" y="325120"/>
                  </a:lnTo>
                  <a:lnTo>
                    <a:pt x="0" y="331469"/>
                  </a:lnTo>
                  <a:lnTo>
                    <a:pt x="7620" y="331469"/>
                  </a:lnTo>
                  <a:lnTo>
                    <a:pt x="7620" y="325120"/>
                  </a:lnTo>
                  <a:close/>
                </a:path>
                <a:path w="7620" h="415925">
                  <a:moveTo>
                    <a:pt x="7620" y="331470"/>
                  </a:moveTo>
                  <a:lnTo>
                    <a:pt x="0" y="331470"/>
                  </a:lnTo>
                  <a:lnTo>
                    <a:pt x="0" y="334009"/>
                  </a:lnTo>
                  <a:lnTo>
                    <a:pt x="7620" y="334009"/>
                  </a:lnTo>
                  <a:lnTo>
                    <a:pt x="7620" y="331470"/>
                  </a:lnTo>
                  <a:close/>
                </a:path>
                <a:path w="7620" h="415925">
                  <a:moveTo>
                    <a:pt x="7620" y="334010"/>
                  </a:moveTo>
                  <a:lnTo>
                    <a:pt x="0" y="334010"/>
                  </a:lnTo>
                  <a:lnTo>
                    <a:pt x="0" y="337819"/>
                  </a:lnTo>
                  <a:lnTo>
                    <a:pt x="7620" y="337819"/>
                  </a:lnTo>
                  <a:lnTo>
                    <a:pt x="7620" y="334010"/>
                  </a:lnTo>
                  <a:close/>
                </a:path>
                <a:path w="7620" h="415925">
                  <a:moveTo>
                    <a:pt x="7620" y="337820"/>
                  </a:moveTo>
                  <a:lnTo>
                    <a:pt x="0" y="337820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7820"/>
                  </a:lnTo>
                  <a:close/>
                </a:path>
                <a:path w="7620" h="415925">
                  <a:moveTo>
                    <a:pt x="7620" y="340360"/>
                  </a:moveTo>
                  <a:lnTo>
                    <a:pt x="0" y="340360"/>
                  </a:lnTo>
                  <a:lnTo>
                    <a:pt x="0" y="344169"/>
                  </a:lnTo>
                  <a:lnTo>
                    <a:pt x="7620" y="344169"/>
                  </a:lnTo>
                  <a:lnTo>
                    <a:pt x="7620" y="340360"/>
                  </a:lnTo>
                  <a:close/>
                </a:path>
                <a:path w="7620" h="415925">
                  <a:moveTo>
                    <a:pt x="7620" y="344170"/>
                  </a:moveTo>
                  <a:lnTo>
                    <a:pt x="0" y="344170"/>
                  </a:lnTo>
                  <a:lnTo>
                    <a:pt x="0" y="346709"/>
                  </a:lnTo>
                  <a:lnTo>
                    <a:pt x="7620" y="346709"/>
                  </a:lnTo>
                  <a:lnTo>
                    <a:pt x="7620" y="344170"/>
                  </a:lnTo>
                  <a:close/>
                </a:path>
                <a:path w="7620" h="415925">
                  <a:moveTo>
                    <a:pt x="7620" y="346710"/>
                  </a:moveTo>
                  <a:lnTo>
                    <a:pt x="0" y="346710"/>
                  </a:lnTo>
                  <a:lnTo>
                    <a:pt x="0" y="350519"/>
                  </a:lnTo>
                  <a:lnTo>
                    <a:pt x="7620" y="350519"/>
                  </a:lnTo>
                  <a:lnTo>
                    <a:pt x="7620" y="346710"/>
                  </a:lnTo>
                  <a:close/>
                </a:path>
                <a:path w="7620" h="415925">
                  <a:moveTo>
                    <a:pt x="7620" y="409067"/>
                  </a:moveTo>
                  <a:lnTo>
                    <a:pt x="0" y="409067"/>
                  </a:lnTo>
                  <a:lnTo>
                    <a:pt x="0" y="415417"/>
                  </a:lnTo>
                  <a:lnTo>
                    <a:pt x="1270" y="415417"/>
                  </a:lnTo>
                  <a:lnTo>
                    <a:pt x="1270" y="414147"/>
                  </a:lnTo>
                  <a:lnTo>
                    <a:pt x="3810" y="414147"/>
                  </a:lnTo>
                  <a:lnTo>
                    <a:pt x="3810" y="412750"/>
                  </a:lnTo>
                  <a:lnTo>
                    <a:pt x="5079" y="412750"/>
                  </a:lnTo>
                  <a:lnTo>
                    <a:pt x="5079" y="411480"/>
                  </a:lnTo>
                  <a:lnTo>
                    <a:pt x="6350" y="411480"/>
                  </a:lnTo>
                  <a:lnTo>
                    <a:pt x="6350" y="410209"/>
                  </a:lnTo>
                  <a:lnTo>
                    <a:pt x="7620" y="410209"/>
                  </a:lnTo>
                  <a:lnTo>
                    <a:pt x="7620" y="409067"/>
                  </a:lnTo>
                  <a:close/>
                </a:path>
                <a:path w="7620" h="415925">
                  <a:moveTo>
                    <a:pt x="7620" y="402717"/>
                  </a:moveTo>
                  <a:lnTo>
                    <a:pt x="0" y="402717"/>
                  </a:lnTo>
                  <a:lnTo>
                    <a:pt x="0" y="408940"/>
                  </a:lnTo>
                  <a:lnTo>
                    <a:pt x="7620" y="408940"/>
                  </a:lnTo>
                  <a:lnTo>
                    <a:pt x="7620" y="402717"/>
                  </a:lnTo>
                  <a:close/>
                </a:path>
                <a:path w="7620" h="415925">
                  <a:moveTo>
                    <a:pt x="7620" y="396367"/>
                  </a:moveTo>
                  <a:lnTo>
                    <a:pt x="0" y="396367"/>
                  </a:lnTo>
                  <a:lnTo>
                    <a:pt x="0" y="402590"/>
                  </a:lnTo>
                  <a:lnTo>
                    <a:pt x="7620" y="402590"/>
                  </a:lnTo>
                  <a:lnTo>
                    <a:pt x="7620" y="396367"/>
                  </a:lnTo>
                  <a:close/>
                </a:path>
                <a:path w="7620" h="415925">
                  <a:moveTo>
                    <a:pt x="7620" y="390017"/>
                  </a:moveTo>
                  <a:lnTo>
                    <a:pt x="0" y="390017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90017"/>
                  </a:lnTo>
                  <a:close/>
                </a:path>
                <a:path w="7620" h="415925">
                  <a:moveTo>
                    <a:pt x="7620" y="383667"/>
                  </a:moveTo>
                  <a:lnTo>
                    <a:pt x="0" y="383667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3667"/>
                  </a:lnTo>
                  <a:close/>
                </a:path>
                <a:path w="7620" h="415925">
                  <a:moveTo>
                    <a:pt x="7620" y="377317"/>
                  </a:moveTo>
                  <a:lnTo>
                    <a:pt x="0" y="377317"/>
                  </a:lnTo>
                  <a:lnTo>
                    <a:pt x="0" y="383540"/>
                  </a:lnTo>
                  <a:lnTo>
                    <a:pt x="7620" y="383540"/>
                  </a:lnTo>
                  <a:lnTo>
                    <a:pt x="7620" y="377317"/>
                  </a:lnTo>
                  <a:close/>
                </a:path>
                <a:path w="7620" h="415925">
                  <a:moveTo>
                    <a:pt x="7620" y="369697"/>
                  </a:moveTo>
                  <a:lnTo>
                    <a:pt x="0" y="369697"/>
                  </a:lnTo>
                  <a:lnTo>
                    <a:pt x="0" y="377190"/>
                  </a:lnTo>
                  <a:lnTo>
                    <a:pt x="7620" y="377190"/>
                  </a:lnTo>
                  <a:lnTo>
                    <a:pt x="7620" y="369697"/>
                  </a:lnTo>
                  <a:close/>
                </a:path>
                <a:path w="7620" h="415925">
                  <a:moveTo>
                    <a:pt x="7620" y="364617"/>
                  </a:moveTo>
                  <a:lnTo>
                    <a:pt x="0" y="364617"/>
                  </a:lnTo>
                  <a:lnTo>
                    <a:pt x="0" y="369570"/>
                  </a:lnTo>
                  <a:lnTo>
                    <a:pt x="7620" y="369570"/>
                  </a:lnTo>
                  <a:lnTo>
                    <a:pt x="7620" y="364617"/>
                  </a:lnTo>
                  <a:close/>
                </a:path>
                <a:path w="7620" h="415925">
                  <a:moveTo>
                    <a:pt x="7620" y="358267"/>
                  </a:moveTo>
                  <a:lnTo>
                    <a:pt x="0" y="358267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58267"/>
                  </a:lnTo>
                  <a:close/>
                </a:path>
                <a:path w="7620" h="415925">
                  <a:moveTo>
                    <a:pt x="7620" y="350647"/>
                  </a:moveTo>
                  <a:lnTo>
                    <a:pt x="0" y="350647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0647"/>
                  </a:lnTo>
                  <a:close/>
                </a:path>
              </a:pathLst>
            </a:custGeom>
            <a:solidFill>
              <a:srgbClr val="7D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4566920" y="5681980"/>
              <a:ext cx="7620" cy="429895"/>
            </a:xfrm>
            <a:custGeom>
              <a:avLst/>
              <a:gdLst/>
              <a:ahLst/>
              <a:cxnLst/>
              <a:rect l="l" t="t" r="r" b="b"/>
              <a:pathLst>
                <a:path w="7620" h="429895">
                  <a:moveTo>
                    <a:pt x="12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29895">
                  <a:moveTo>
                    <a:pt x="380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5079" y="5080"/>
                  </a:lnTo>
                  <a:lnTo>
                    <a:pt x="5079" y="3810"/>
                  </a:lnTo>
                  <a:lnTo>
                    <a:pt x="3809" y="3810"/>
                  </a:lnTo>
                  <a:lnTo>
                    <a:pt x="3809" y="2540"/>
                  </a:lnTo>
                  <a:close/>
                </a:path>
                <a:path w="7620" h="429895">
                  <a:moveTo>
                    <a:pt x="634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6350"/>
                  </a:lnTo>
                  <a:lnTo>
                    <a:pt x="6349" y="6350"/>
                  </a:lnTo>
                  <a:lnTo>
                    <a:pt x="6349" y="5080"/>
                  </a:lnTo>
                  <a:close/>
                </a:path>
                <a:path w="7620" h="429895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29895">
                  <a:moveTo>
                    <a:pt x="7619" y="11430"/>
                  </a:moveTo>
                  <a:lnTo>
                    <a:pt x="0" y="1143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1430"/>
                  </a:lnTo>
                  <a:close/>
                </a:path>
                <a:path w="7620" h="429895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29895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29895">
                  <a:moveTo>
                    <a:pt x="7619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19" y="27940"/>
                  </a:lnTo>
                  <a:lnTo>
                    <a:pt x="7619" y="24130"/>
                  </a:lnTo>
                  <a:close/>
                </a:path>
                <a:path w="7620" h="429895">
                  <a:moveTo>
                    <a:pt x="7619" y="27940"/>
                  </a:moveTo>
                  <a:lnTo>
                    <a:pt x="0" y="2794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27940"/>
                  </a:lnTo>
                  <a:close/>
                </a:path>
                <a:path w="7620" h="429895">
                  <a:moveTo>
                    <a:pt x="7619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4290"/>
                  </a:lnTo>
                  <a:close/>
                </a:path>
                <a:path w="7620" h="429895">
                  <a:moveTo>
                    <a:pt x="7619" y="36830"/>
                  </a:moveTo>
                  <a:lnTo>
                    <a:pt x="0" y="36830"/>
                  </a:lnTo>
                  <a:lnTo>
                    <a:pt x="0" y="66040"/>
                  </a:lnTo>
                  <a:lnTo>
                    <a:pt x="7619" y="66040"/>
                  </a:lnTo>
                  <a:lnTo>
                    <a:pt x="7619" y="36830"/>
                  </a:lnTo>
                  <a:close/>
                </a:path>
                <a:path w="7620" h="429895">
                  <a:moveTo>
                    <a:pt x="7619" y="66040"/>
                  </a:moveTo>
                  <a:lnTo>
                    <a:pt x="0" y="6604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6040"/>
                  </a:lnTo>
                  <a:close/>
                </a:path>
                <a:path w="7620" h="429895">
                  <a:moveTo>
                    <a:pt x="7619" y="68580"/>
                  </a:moveTo>
                  <a:lnTo>
                    <a:pt x="0" y="68580"/>
                  </a:lnTo>
                  <a:lnTo>
                    <a:pt x="0" y="72390"/>
                  </a:lnTo>
                  <a:lnTo>
                    <a:pt x="7619" y="72390"/>
                  </a:lnTo>
                  <a:lnTo>
                    <a:pt x="7619" y="68580"/>
                  </a:lnTo>
                  <a:close/>
                </a:path>
                <a:path w="7620" h="429895">
                  <a:moveTo>
                    <a:pt x="7619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7619" y="74930"/>
                  </a:lnTo>
                  <a:lnTo>
                    <a:pt x="7619" y="72390"/>
                  </a:lnTo>
                  <a:close/>
                </a:path>
                <a:path w="7620" h="429895">
                  <a:moveTo>
                    <a:pt x="7619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7619" y="78740"/>
                  </a:lnTo>
                  <a:lnTo>
                    <a:pt x="7619" y="74930"/>
                  </a:lnTo>
                  <a:close/>
                </a:path>
                <a:path w="7620" h="429895">
                  <a:moveTo>
                    <a:pt x="7619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19" y="81280"/>
                  </a:lnTo>
                  <a:lnTo>
                    <a:pt x="7619" y="78740"/>
                  </a:lnTo>
                  <a:close/>
                </a:path>
                <a:path w="7620" h="429895">
                  <a:moveTo>
                    <a:pt x="7619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81280"/>
                  </a:lnTo>
                  <a:close/>
                </a:path>
                <a:path w="7620" h="429895">
                  <a:moveTo>
                    <a:pt x="7619" y="85090"/>
                  </a:moveTo>
                  <a:lnTo>
                    <a:pt x="0" y="8509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85090"/>
                  </a:lnTo>
                  <a:close/>
                </a:path>
                <a:path w="7620" h="429895">
                  <a:moveTo>
                    <a:pt x="7619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7790"/>
                  </a:lnTo>
                  <a:close/>
                </a:path>
                <a:path w="7620" h="429895">
                  <a:moveTo>
                    <a:pt x="7619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19" y="104140"/>
                  </a:lnTo>
                  <a:lnTo>
                    <a:pt x="7619" y="100330"/>
                  </a:lnTo>
                  <a:close/>
                </a:path>
                <a:path w="7620" h="429895">
                  <a:moveTo>
                    <a:pt x="7619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7619" y="106680"/>
                  </a:lnTo>
                  <a:lnTo>
                    <a:pt x="7619" y="104140"/>
                  </a:lnTo>
                  <a:close/>
                </a:path>
                <a:path w="7620" h="429895">
                  <a:moveTo>
                    <a:pt x="1269" y="168910"/>
                  </a:moveTo>
                  <a:lnTo>
                    <a:pt x="0" y="168910"/>
                  </a:lnTo>
                  <a:lnTo>
                    <a:pt x="0" y="170180"/>
                  </a:lnTo>
                  <a:lnTo>
                    <a:pt x="1269" y="170180"/>
                  </a:lnTo>
                  <a:lnTo>
                    <a:pt x="1269" y="168910"/>
                  </a:lnTo>
                  <a:close/>
                </a:path>
                <a:path w="7620" h="429895">
                  <a:moveTo>
                    <a:pt x="3809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19" y="173990"/>
                  </a:lnTo>
                  <a:lnTo>
                    <a:pt x="7619" y="171450"/>
                  </a:lnTo>
                  <a:lnTo>
                    <a:pt x="3809" y="171450"/>
                  </a:lnTo>
                  <a:lnTo>
                    <a:pt x="3809" y="170180"/>
                  </a:lnTo>
                  <a:close/>
                </a:path>
                <a:path w="7620" h="429895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29895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29895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29895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29895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29895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29895">
                  <a:moveTo>
                    <a:pt x="7619" y="193040"/>
                  </a:moveTo>
                  <a:lnTo>
                    <a:pt x="0" y="19304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3040"/>
                  </a:lnTo>
                  <a:close/>
                </a:path>
                <a:path w="7620" h="429895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29895">
                  <a:moveTo>
                    <a:pt x="7619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19" y="205740"/>
                  </a:lnTo>
                  <a:lnTo>
                    <a:pt x="7619" y="201930"/>
                  </a:lnTo>
                  <a:close/>
                </a:path>
                <a:path w="7620" h="429895">
                  <a:moveTo>
                    <a:pt x="7619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5740"/>
                  </a:lnTo>
                  <a:close/>
                </a:path>
                <a:path w="7620" h="429895">
                  <a:moveTo>
                    <a:pt x="7619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8280"/>
                  </a:lnTo>
                  <a:close/>
                </a:path>
                <a:path w="7620" h="429895">
                  <a:moveTo>
                    <a:pt x="7619" y="212090"/>
                  </a:moveTo>
                  <a:lnTo>
                    <a:pt x="0" y="21209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2090"/>
                  </a:lnTo>
                  <a:close/>
                </a:path>
                <a:path w="7620" h="429895">
                  <a:moveTo>
                    <a:pt x="7619" y="218440"/>
                  </a:moveTo>
                  <a:lnTo>
                    <a:pt x="0" y="21844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18440"/>
                  </a:lnTo>
                  <a:close/>
                </a:path>
                <a:path w="7620" h="429895">
                  <a:moveTo>
                    <a:pt x="7619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4790"/>
                  </a:lnTo>
                  <a:close/>
                </a:path>
                <a:path w="7620" h="429895">
                  <a:moveTo>
                    <a:pt x="7619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7330"/>
                  </a:lnTo>
                  <a:close/>
                </a:path>
                <a:path w="7620" h="429895">
                  <a:moveTo>
                    <a:pt x="7619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31140"/>
                  </a:lnTo>
                  <a:close/>
                </a:path>
                <a:path w="7620" h="429895">
                  <a:moveTo>
                    <a:pt x="7619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3680"/>
                  </a:lnTo>
                  <a:close/>
                </a:path>
                <a:path w="7620" h="429895">
                  <a:moveTo>
                    <a:pt x="7619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7490"/>
                  </a:lnTo>
                  <a:close/>
                </a:path>
                <a:path w="7620" h="429895">
                  <a:moveTo>
                    <a:pt x="7619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40030"/>
                  </a:lnTo>
                  <a:close/>
                </a:path>
                <a:path w="7620" h="429895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29895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29895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29895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29895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29895">
                  <a:moveTo>
                    <a:pt x="7619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59080"/>
                  </a:lnTo>
                  <a:close/>
                </a:path>
                <a:path w="7620" h="429895">
                  <a:moveTo>
                    <a:pt x="7619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2890"/>
                  </a:lnTo>
                  <a:close/>
                </a:path>
                <a:path w="7620" h="429895">
                  <a:moveTo>
                    <a:pt x="7619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19" y="269240"/>
                  </a:lnTo>
                  <a:lnTo>
                    <a:pt x="7619" y="265430"/>
                  </a:lnTo>
                  <a:close/>
                </a:path>
                <a:path w="7620" h="429895">
                  <a:moveTo>
                    <a:pt x="7619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9240"/>
                  </a:lnTo>
                  <a:close/>
                </a:path>
                <a:path w="7620" h="429895">
                  <a:moveTo>
                    <a:pt x="7619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19" y="275590"/>
                  </a:lnTo>
                  <a:lnTo>
                    <a:pt x="7619" y="271780"/>
                  </a:lnTo>
                  <a:close/>
                </a:path>
                <a:path w="7620" h="429895">
                  <a:moveTo>
                    <a:pt x="7619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5590"/>
                  </a:lnTo>
                  <a:close/>
                </a:path>
                <a:path w="7620" h="429895">
                  <a:moveTo>
                    <a:pt x="7619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19" y="281940"/>
                  </a:lnTo>
                  <a:lnTo>
                    <a:pt x="7619" y="278130"/>
                  </a:lnTo>
                  <a:close/>
                </a:path>
                <a:path w="7620" h="429895">
                  <a:moveTo>
                    <a:pt x="7619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1940"/>
                  </a:lnTo>
                  <a:close/>
                </a:path>
                <a:path w="7620" h="429895">
                  <a:moveTo>
                    <a:pt x="7619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19" y="288290"/>
                  </a:lnTo>
                  <a:lnTo>
                    <a:pt x="7619" y="284480"/>
                  </a:lnTo>
                  <a:close/>
                </a:path>
                <a:path w="7620" h="429895">
                  <a:moveTo>
                    <a:pt x="7619" y="288290"/>
                  </a:moveTo>
                  <a:lnTo>
                    <a:pt x="0" y="288290"/>
                  </a:lnTo>
                  <a:lnTo>
                    <a:pt x="0" y="300990"/>
                  </a:lnTo>
                  <a:lnTo>
                    <a:pt x="7619" y="300990"/>
                  </a:lnTo>
                  <a:lnTo>
                    <a:pt x="7619" y="288290"/>
                  </a:lnTo>
                  <a:close/>
                </a:path>
                <a:path w="7620" h="429895">
                  <a:moveTo>
                    <a:pt x="7619" y="300990"/>
                  </a:moveTo>
                  <a:lnTo>
                    <a:pt x="0" y="300990"/>
                  </a:lnTo>
                  <a:lnTo>
                    <a:pt x="0" y="303530"/>
                  </a:lnTo>
                  <a:lnTo>
                    <a:pt x="7619" y="303530"/>
                  </a:lnTo>
                  <a:lnTo>
                    <a:pt x="7619" y="300990"/>
                  </a:lnTo>
                  <a:close/>
                </a:path>
                <a:path w="7620" h="429895">
                  <a:moveTo>
                    <a:pt x="7619" y="303530"/>
                  </a:moveTo>
                  <a:lnTo>
                    <a:pt x="0" y="303530"/>
                  </a:lnTo>
                  <a:lnTo>
                    <a:pt x="0" y="307340"/>
                  </a:lnTo>
                  <a:lnTo>
                    <a:pt x="7619" y="307340"/>
                  </a:lnTo>
                  <a:lnTo>
                    <a:pt x="7619" y="303530"/>
                  </a:lnTo>
                  <a:close/>
                </a:path>
                <a:path w="7620" h="429895">
                  <a:moveTo>
                    <a:pt x="7619" y="307340"/>
                  </a:moveTo>
                  <a:lnTo>
                    <a:pt x="0" y="307340"/>
                  </a:lnTo>
                  <a:lnTo>
                    <a:pt x="0" y="309880"/>
                  </a:lnTo>
                  <a:lnTo>
                    <a:pt x="7619" y="309880"/>
                  </a:lnTo>
                  <a:lnTo>
                    <a:pt x="7619" y="307340"/>
                  </a:lnTo>
                  <a:close/>
                </a:path>
                <a:path w="7620" h="429895">
                  <a:moveTo>
                    <a:pt x="7619" y="309880"/>
                  </a:moveTo>
                  <a:lnTo>
                    <a:pt x="0" y="309880"/>
                  </a:lnTo>
                  <a:lnTo>
                    <a:pt x="0" y="313690"/>
                  </a:lnTo>
                  <a:lnTo>
                    <a:pt x="7619" y="313690"/>
                  </a:lnTo>
                  <a:lnTo>
                    <a:pt x="7619" y="309880"/>
                  </a:lnTo>
                  <a:close/>
                </a:path>
                <a:path w="7620" h="429895">
                  <a:moveTo>
                    <a:pt x="7619" y="313690"/>
                  </a:moveTo>
                  <a:lnTo>
                    <a:pt x="0" y="313690"/>
                  </a:lnTo>
                  <a:lnTo>
                    <a:pt x="0" y="320040"/>
                  </a:lnTo>
                  <a:lnTo>
                    <a:pt x="7619" y="320040"/>
                  </a:lnTo>
                  <a:lnTo>
                    <a:pt x="7619" y="313690"/>
                  </a:lnTo>
                  <a:close/>
                </a:path>
                <a:path w="7620" h="429895">
                  <a:moveTo>
                    <a:pt x="7619" y="320040"/>
                  </a:moveTo>
                  <a:lnTo>
                    <a:pt x="0" y="320040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0040"/>
                  </a:lnTo>
                  <a:close/>
                </a:path>
                <a:path w="7620" h="429895">
                  <a:moveTo>
                    <a:pt x="7619" y="326390"/>
                  </a:moveTo>
                  <a:lnTo>
                    <a:pt x="0" y="326390"/>
                  </a:lnTo>
                  <a:lnTo>
                    <a:pt x="0" y="328930"/>
                  </a:lnTo>
                  <a:lnTo>
                    <a:pt x="7619" y="328930"/>
                  </a:lnTo>
                  <a:lnTo>
                    <a:pt x="7619" y="326390"/>
                  </a:lnTo>
                  <a:close/>
                </a:path>
                <a:path w="7620" h="429895">
                  <a:moveTo>
                    <a:pt x="7619" y="328930"/>
                  </a:moveTo>
                  <a:lnTo>
                    <a:pt x="0" y="328930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8930"/>
                  </a:lnTo>
                  <a:close/>
                </a:path>
                <a:path w="7620" h="429895">
                  <a:moveTo>
                    <a:pt x="7619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740"/>
                  </a:lnTo>
                  <a:close/>
                </a:path>
                <a:path w="7620" h="429895">
                  <a:moveTo>
                    <a:pt x="7619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7619" y="341630"/>
                  </a:lnTo>
                  <a:lnTo>
                    <a:pt x="7619" y="339090"/>
                  </a:lnTo>
                  <a:close/>
                </a:path>
                <a:path w="7620" h="429895">
                  <a:moveTo>
                    <a:pt x="7619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41630"/>
                  </a:lnTo>
                  <a:close/>
                </a:path>
                <a:path w="7620" h="429895">
                  <a:moveTo>
                    <a:pt x="7619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45440"/>
                  </a:lnTo>
                  <a:close/>
                </a:path>
                <a:path w="7620" h="429895">
                  <a:moveTo>
                    <a:pt x="7619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7980"/>
                  </a:lnTo>
                  <a:close/>
                </a:path>
                <a:path w="7620" h="429895">
                  <a:moveTo>
                    <a:pt x="7619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51790"/>
                  </a:lnTo>
                  <a:close/>
                </a:path>
                <a:path w="7620" h="429895">
                  <a:moveTo>
                    <a:pt x="7619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4330"/>
                  </a:lnTo>
                  <a:close/>
                </a:path>
                <a:path w="7620" h="429895">
                  <a:moveTo>
                    <a:pt x="7619" y="423037"/>
                  </a:moveTo>
                  <a:lnTo>
                    <a:pt x="0" y="423037"/>
                  </a:lnTo>
                  <a:lnTo>
                    <a:pt x="0" y="429387"/>
                  </a:lnTo>
                  <a:lnTo>
                    <a:pt x="1269" y="429387"/>
                  </a:lnTo>
                  <a:lnTo>
                    <a:pt x="1269" y="428117"/>
                  </a:lnTo>
                  <a:lnTo>
                    <a:pt x="3809" y="428117"/>
                  </a:lnTo>
                  <a:lnTo>
                    <a:pt x="3809" y="426720"/>
                  </a:lnTo>
                  <a:lnTo>
                    <a:pt x="5079" y="426720"/>
                  </a:lnTo>
                  <a:lnTo>
                    <a:pt x="5079" y="425450"/>
                  </a:lnTo>
                  <a:lnTo>
                    <a:pt x="6349" y="425450"/>
                  </a:lnTo>
                  <a:lnTo>
                    <a:pt x="6349" y="424180"/>
                  </a:lnTo>
                  <a:lnTo>
                    <a:pt x="7619" y="424180"/>
                  </a:lnTo>
                  <a:lnTo>
                    <a:pt x="7619" y="423037"/>
                  </a:lnTo>
                  <a:close/>
                </a:path>
                <a:path w="7620" h="429895">
                  <a:moveTo>
                    <a:pt x="7619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19" y="422910"/>
                  </a:lnTo>
                  <a:lnTo>
                    <a:pt x="7619" y="416687"/>
                  </a:lnTo>
                  <a:close/>
                </a:path>
                <a:path w="7620" h="429895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29895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29895">
                  <a:moveTo>
                    <a:pt x="7619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397637"/>
                  </a:lnTo>
                  <a:close/>
                </a:path>
                <a:path w="7620" h="429895">
                  <a:moveTo>
                    <a:pt x="7619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7619" y="397510"/>
                  </a:lnTo>
                  <a:lnTo>
                    <a:pt x="7619" y="391287"/>
                  </a:lnTo>
                  <a:close/>
                </a:path>
                <a:path w="7620" h="429895">
                  <a:moveTo>
                    <a:pt x="7619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7619" y="391160"/>
                  </a:lnTo>
                  <a:lnTo>
                    <a:pt x="7619" y="384937"/>
                  </a:lnTo>
                  <a:close/>
                </a:path>
                <a:path w="7620" h="429895">
                  <a:moveTo>
                    <a:pt x="7619" y="377317"/>
                  </a:moveTo>
                  <a:lnTo>
                    <a:pt x="0" y="377317"/>
                  </a:lnTo>
                  <a:lnTo>
                    <a:pt x="0" y="384810"/>
                  </a:lnTo>
                  <a:lnTo>
                    <a:pt x="7619" y="384810"/>
                  </a:lnTo>
                  <a:lnTo>
                    <a:pt x="7619" y="377317"/>
                  </a:lnTo>
                  <a:close/>
                </a:path>
                <a:path w="7620" h="429895">
                  <a:moveTo>
                    <a:pt x="7619" y="372237"/>
                  </a:moveTo>
                  <a:lnTo>
                    <a:pt x="0" y="372237"/>
                  </a:lnTo>
                  <a:lnTo>
                    <a:pt x="0" y="377190"/>
                  </a:lnTo>
                  <a:lnTo>
                    <a:pt x="7619" y="377190"/>
                  </a:lnTo>
                  <a:lnTo>
                    <a:pt x="7619" y="372237"/>
                  </a:lnTo>
                  <a:close/>
                </a:path>
                <a:path w="7620" h="429895">
                  <a:moveTo>
                    <a:pt x="7619" y="365887"/>
                  </a:moveTo>
                  <a:lnTo>
                    <a:pt x="0" y="365887"/>
                  </a:lnTo>
                  <a:lnTo>
                    <a:pt x="0" y="372110"/>
                  </a:lnTo>
                  <a:lnTo>
                    <a:pt x="7619" y="372110"/>
                  </a:lnTo>
                  <a:lnTo>
                    <a:pt x="7619" y="365887"/>
                  </a:lnTo>
                  <a:close/>
                </a:path>
                <a:path w="7620" h="429895">
                  <a:moveTo>
                    <a:pt x="7619" y="358267"/>
                  </a:moveTo>
                  <a:lnTo>
                    <a:pt x="0" y="358267"/>
                  </a:lnTo>
                  <a:lnTo>
                    <a:pt x="0" y="365760"/>
                  </a:lnTo>
                  <a:lnTo>
                    <a:pt x="7619" y="365760"/>
                  </a:lnTo>
                  <a:lnTo>
                    <a:pt x="7619" y="358267"/>
                  </a:lnTo>
                  <a:close/>
                </a:path>
              </a:pathLst>
            </a:custGeom>
            <a:solidFill>
              <a:srgbClr val="7A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4559300" y="5678170"/>
              <a:ext cx="7620" cy="438784"/>
            </a:xfrm>
            <a:custGeom>
              <a:avLst/>
              <a:gdLst/>
              <a:ahLst/>
              <a:cxnLst/>
              <a:rect l="l" t="t" r="r" b="b"/>
              <a:pathLst>
                <a:path w="7620" h="438785">
                  <a:moveTo>
                    <a:pt x="253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38785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lnTo>
                    <a:pt x="6350" y="3809"/>
                  </a:lnTo>
                  <a:lnTo>
                    <a:pt x="6350" y="2539"/>
                  </a:lnTo>
                  <a:close/>
                </a:path>
                <a:path w="7620" h="438785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38785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38785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38785">
                  <a:moveTo>
                    <a:pt x="7620" y="15239"/>
                  </a:moveTo>
                  <a:lnTo>
                    <a:pt x="0" y="1523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5239"/>
                  </a:lnTo>
                  <a:close/>
                </a:path>
                <a:path w="7620" h="438785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38785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38785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38785">
                  <a:moveTo>
                    <a:pt x="7620" y="31749"/>
                  </a:moveTo>
                  <a:lnTo>
                    <a:pt x="0" y="3174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49"/>
                  </a:lnTo>
                  <a:close/>
                </a:path>
                <a:path w="7620" h="438785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38785">
                  <a:moveTo>
                    <a:pt x="7620" y="40639"/>
                  </a:moveTo>
                  <a:lnTo>
                    <a:pt x="0" y="406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40639"/>
                  </a:lnTo>
                  <a:close/>
                </a:path>
                <a:path w="7620" h="438785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438785">
                  <a:moveTo>
                    <a:pt x="762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2389"/>
                  </a:lnTo>
                  <a:close/>
                </a:path>
                <a:path w="7620" h="438785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438785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38785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38785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38785">
                  <a:moveTo>
                    <a:pt x="7620" y="88899"/>
                  </a:moveTo>
                  <a:lnTo>
                    <a:pt x="0" y="8889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88899"/>
                  </a:lnTo>
                  <a:close/>
                </a:path>
                <a:path w="7620" h="438785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38785">
                  <a:moveTo>
                    <a:pt x="762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4139"/>
                  </a:lnTo>
                  <a:close/>
                </a:path>
                <a:path w="7620" h="438785">
                  <a:moveTo>
                    <a:pt x="7620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107949"/>
                  </a:lnTo>
                  <a:close/>
                </a:path>
                <a:path w="7620" h="438785">
                  <a:moveTo>
                    <a:pt x="7620" y="110489"/>
                  </a:moveTo>
                  <a:lnTo>
                    <a:pt x="0" y="110489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10489"/>
                  </a:lnTo>
                  <a:close/>
                </a:path>
                <a:path w="7620" h="438785">
                  <a:moveTo>
                    <a:pt x="1269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3809" y="171449"/>
                  </a:lnTo>
                  <a:lnTo>
                    <a:pt x="3809" y="170179"/>
                  </a:lnTo>
                  <a:lnTo>
                    <a:pt x="1269" y="170179"/>
                  </a:lnTo>
                  <a:lnTo>
                    <a:pt x="1269" y="168909"/>
                  </a:lnTo>
                  <a:close/>
                </a:path>
                <a:path w="7620" h="438785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38785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38785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38785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38785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38785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38785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38785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38785">
                  <a:moveTo>
                    <a:pt x="7620" y="196849"/>
                  </a:moveTo>
                  <a:lnTo>
                    <a:pt x="0" y="19684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6849"/>
                  </a:lnTo>
                  <a:close/>
                </a:path>
                <a:path w="7620" h="438785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38785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38785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38785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38785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38785">
                  <a:moveTo>
                    <a:pt x="7620" y="222249"/>
                  </a:moveTo>
                  <a:lnTo>
                    <a:pt x="0" y="22224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2249"/>
                  </a:lnTo>
                  <a:close/>
                </a:path>
                <a:path w="7620" h="438785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38785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38785">
                  <a:moveTo>
                    <a:pt x="7620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20" y="237489"/>
                  </a:lnTo>
                  <a:lnTo>
                    <a:pt x="7620" y="234949"/>
                  </a:lnTo>
                  <a:close/>
                </a:path>
                <a:path w="7620" h="438785">
                  <a:moveTo>
                    <a:pt x="7620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7489"/>
                  </a:lnTo>
                  <a:close/>
                </a:path>
                <a:path w="7620" h="438785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38785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38785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38785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38785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38785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38785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38785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38785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38785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38785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38785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38785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38785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38785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38785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438785">
                  <a:moveTo>
                    <a:pt x="7620" y="292099"/>
                  </a:moveTo>
                  <a:lnTo>
                    <a:pt x="0" y="29209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292099"/>
                  </a:lnTo>
                  <a:close/>
                </a:path>
                <a:path w="7620" h="438785">
                  <a:moveTo>
                    <a:pt x="7620" y="304799"/>
                  </a:moveTo>
                  <a:lnTo>
                    <a:pt x="0" y="304799"/>
                  </a:lnTo>
                  <a:lnTo>
                    <a:pt x="0" y="307339"/>
                  </a:lnTo>
                  <a:lnTo>
                    <a:pt x="7620" y="307339"/>
                  </a:lnTo>
                  <a:lnTo>
                    <a:pt x="7620" y="304799"/>
                  </a:lnTo>
                  <a:close/>
                </a:path>
                <a:path w="7620" h="438785">
                  <a:moveTo>
                    <a:pt x="7620" y="307339"/>
                  </a:moveTo>
                  <a:lnTo>
                    <a:pt x="0" y="30733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7339"/>
                  </a:lnTo>
                  <a:close/>
                </a:path>
                <a:path w="7620" h="438785">
                  <a:moveTo>
                    <a:pt x="7620" y="311149"/>
                  </a:moveTo>
                  <a:lnTo>
                    <a:pt x="0" y="311149"/>
                  </a:lnTo>
                  <a:lnTo>
                    <a:pt x="0" y="313689"/>
                  </a:lnTo>
                  <a:lnTo>
                    <a:pt x="7620" y="313689"/>
                  </a:lnTo>
                  <a:lnTo>
                    <a:pt x="7620" y="311149"/>
                  </a:lnTo>
                  <a:close/>
                </a:path>
                <a:path w="7620" h="438785">
                  <a:moveTo>
                    <a:pt x="7620" y="313689"/>
                  </a:moveTo>
                  <a:lnTo>
                    <a:pt x="0" y="31368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3689"/>
                  </a:lnTo>
                  <a:close/>
                </a:path>
                <a:path w="7620" h="438785">
                  <a:moveTo>
                    <a:pt x="7620" y="317499"/>
                  </a:moveTo>
                  <a:lnTo>
                    <a:pt x="0" y="31749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17499"/>
                  </a:lnTo>
                  <a:close/>
                </a:path>
                <a:path w="7620" h="438785">
                  <a:moveTo>
                    <a:pt x="7620" y="323849"/>
                  </a:moveTo>
                  <a:lnTo>
                    <a:pt x="0" y="32384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3849"/>
                  </a:lnTo>
                  <a:close/>
                </a:path>
                <a:path w="7620" h="438785">
                  <a:moveTo>
                    <a:pt x="7620" y="330199"/>
                  </a:moveTo>
                  <a:lnTo>
                    <a:pt x="0" y="330199"/>
                  </a:lnTo>
                  <a:lnTo>
                    <a:pt x="0" y="332739"/>
                  </a:lnTo>
                  <a:lnTo>
                    <a:pt x="7620" y="332739"/>
                  </a:lnTo>
                  <a:lnTo>
                    <a:pt x="7620" y="330199"/>
                  </a:lnTo>
                  <a:close/>
                </a:path>
                <a:path w="7620" h="438785">
                  <a:moveTo>
                    <a:pt x="7620" y="332739"/>
                  </a:moveTo>
                  <a:lnTo>
                    <a:pt x="0" y="33273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2739"/>
                  </a:lnTo>
                  <a:close/>
                </a:path>
                <a:path w="7620" h="438785">
                  <a:moveTo>
                    <a:pt x="7620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6549"/>
                  </a:lnTo>
                  <a:close/>
                </a:path>
                <a:path w="7620" h="438785">
                  <a:moveTo>
                    <a:pt x="7620" y="342899"/>
                  </a:moveTo>
                  <a:lnTo>
                    <a:pt x="0" y="342899"/>
                  </a:lnTo>
                  <a:lnTo>
                    <a:pt x="0" y="345439"/>
                  </a:lnTo>
                  <a:lnTo>
                    <a:pt x="7620" y="345439"/>
                  </a:lnTo>
                  <a:lnTo>
                    <a:pt x="7620" y="342899"/>
                  </a:lnTo>
                  <a:close/>
                </a:path>
                <a:path w="7620" h="438785">
                  <a:moveTo>
                    <a:pt x="7620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5439"/>
                  </a:lnTo>
                  <a:close/>
                </a:path>
                <a:path w="7620" h="438785">
                  <a:moveTo>
                    <a:pt x="7620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7620" y="351789"/>
                  </a:lnTo>
                  <a:lnTo>
                    <a:pt x="7620" y="349249"/>
                  </a:lnTo>
                  <a:close/>
                </a:path>
                <a:path w="7620" h="438785">
                  <a:moveTo>
                    <a:pt x="762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1789"/>
                  </a:lnTo>
                  <a:close/>
                </a:path>
                <a:path w="7620" h="438785">
                  <a:moveTo>
                    <a:pt x="7620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20" y="358139"/>
                  </a:lnTo>
                  <a:lnTo>
                    <a:pt x="7620" y="355599"/>
                  </a:lnTo>
                  <a:close/>
                </a:path>
                <a:path w="7620" h="438785">
                  <a:moveTo>
                    <a:pt x="7620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8139"/>
                  </a:lnTo>
                  <a:close/>
                </a:path>
                <a:path w="7620" h="438785">
                  <a:moveTo>
                    <a:pt x="7620" y="433196"/>
                  </a:moveTo>
                  <a:lnTo>
                    <a:pt x="0" y="433196"/>
                  </a:lnTo>
                  <a:lnTo>
                    <a:pt x="0" y="438276"/>
                  </a:lnTo>
                  <a:lnTo>
                    <a:pt x="1269" y="438276"/>
                  </a:lnTo>
                  <a:lnTo>
                    <a:pt x="1269" y="436879"/>
                  </a:lnTo>
                  <a:lnTo>
                    <a:pt x="3810" y="436879"/>
                  </a:lnTo>
                  <a:lnTo>
                    <a:pt x="3810" y="435609"/>
                  </a:lnTo>
                  <a:lnTo>
                    <a:pt x="6350" y="435609"/>
                  </a:lnTo>
                  <a:lnTo>
                    <a:pt x="6350" y="434339"/>
                  </a:lnTo>
                  <a:lnTo>
                    <a:pt x="7620" y="434339"/>
                  </a:lnTo>
                  <a:lnTo>
                    <a:pt x="7620" y="433196"/>
                  </a:lnTo>
                  <a:close/>
                </a:path>
                <a:path w="7620" h="438785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38785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38785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38785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38785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38785">
                  <a:moveTo>
                    <a:pt x="7620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5096"/>
                  </a:lnTo>
                  <a:close/>
                </a:path>
                <a:path w="7620" h="438785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38785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  <a:path w="7620" h="438785">
                  <a:moveTo>
                    <a:pt x="7620" y="376046"/>
                  </a:moveTo>
                  <a:lnTo>
                    <a:pt x="0" y="376046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6046"/>
                  </a:lnTo>
                  <a:close/>
                </a:path>
                <a:path w="7620" h="438785">
                  <a:moveTo>
                    <a:pt x="7620" y="369696"/>
                  </a:moveTo>
                  <a:lnTo>
                    <a:pt x="0" y="369696"/>
                  </a:lnTo>
                  <a:lnTo>
                    <a:pt x="0" y="375919"/>
                  </a:lnTo>
                  <a:lnTo>
                    <a:pt x="7620" y="375919"/>
                  </a:lnTo>
                  <a:lnTo>
                    <a:pt x="7620" y="369696"/>
                  </a:lnTo>
                  <a:close/>
                </a:path>
                <a:path w="7620" h="438785">
                  <a:moveTo>
                    <a:pt x="7620" y="362076"/>
                  </a:moveTo>
                  <a:lnTo>
                    <a:pt x="0" y="362076"/>
                  </a:lnTo>
                  <a:lnTo>
                    <a:pt x="0" y="369569"/>
                  </a:lnTo>
                  <a:lnTo>
                    <a:pt x="7620" y="369569"/>
                  </a:lnTo>
                  <a:lnTo>
                    <a:pt x="7620" y="362076"/>
                  </a:lnTo>
                  <a:close/>
                </a:path>
              </a:pathLst>
            </a:custGeom>
            <a:solidFill>
              <a:srgbClr val="77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4551680" y="5673090"/>
              <a:ext cx="7620" cy="445770"/>
            </a:xfrm>
            <a:custGeom>
              <a:avLst/>
              <a:gdLst/>
              <a:ahLst/>
              <a:cxnLst/>
              <a:rect l="l" t="t" r="r" b="b"/>
              <a:pathLst>
                <a:path w="7620" h="4457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45770">
                  <a:moveTo>
                    <a:pt x="3810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381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2540"/>
                  </a:lnTo>
                  <a:lnTo>
                    <a:pt x="3810" y="1270"/>
                  </a:lnTo>
                  <a:close/>
                </a:path>
                <a:path w="7620" h="445770">
                  <a:moveTo>
                    <a:pt x="762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45770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45770">
                  <a:moveTo>
                    <a:pt x="762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20" y="13970"/>
                  </a:lnTo>
                  <a:lnTo>
                    <a:pt x="7620" y="11430"/>
                  </a:lnTo>
                  <a:close/>
                </a:path>
                <a:path w="7620" h="445770">
                  <a:moveTo>
                    <a:pt x="762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3970"/>
                  </a:lnTo>
                  <a:close/>
                </a:path>
                <a:path w="7620" h="445770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45770">
                  <a:moveTo>
                    <a:pt x="7620" y="20320"/>
                  </a:moveTo>
                  <a:lnTo>
                    <a:pt x="0" y="2032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0320"/>
                  </a:lnTo>
                  <a:close/>
                </a:path>
                <a:path w="7620" h="445770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445770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445770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445770">
                  <a:moveTo>
                    <a:pt x="7620" y="36830"/>
                  </a:moveTo>
                  <a:lnTo>
                    <a:pt x="0" y="3683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36830"/>
                  </a:lnTo>
                  <a:close/>
                </a:path>
                <a:path w="7620" h="445770">
                  <a:moveTo>
                    <a:pt x="7620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20" y="45720"/>
                  </a:lnTo>
                  <a:lnTo>
                    <a:pt x="7620" y="43180"/>
                  </a:lnTo>
                  <a:close/>
                </a:path>
                <a:path w="7620" h="445770">
                  <a:moveTo>
                    <a:pt x="7620" y="45720"/>
                  </a:moveTo>
                  <a:lnTo>
                    <a:pt x="0" y="45720"/>
                  </a:lnTo>
                  <a:lnTo>
                    <a:pt x="0" y="74930"/>
                  </a:lnTo>
                  <a:lnTo>
                    <a:pt x="7620" y="74930"/>
                  </a:lnTo>
                  <a:lnTo>
                    <a:pt x="7620" y="45720"/>
                  </a:lnTo>
                  <a:close/>
                </a:path>
                <a:path w="7620" h="445770">
                  <a:moveTo>
                    <a:pt x="7620" y="74930"/>
                  </a:moveTo>
                  <a:lnTo>
                    <a:pt x="0" y="7493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74930"/>
                  </a:lnTo>
                  <a:close/>
                </a:path>
                <a:path w="7620" h="445770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445770">
                  <a:moveTo>
                    <a:pt x="762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81280"/>
                  </a:lnTo>
                  <a:close/>
                </a:path>
                <a:path w="7620" h="445770">
                  <a:moveTo>
                    <a:pt x="762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3820"/>
                  </a:lnTo>
                  <a:close/>
                </a:path>
                <a:path w="7620" h="445770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45770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445770">
                  <a:moveTo>
                    <a:pt x="7620" y="93980"/>
                  </a:moveTo>
                  <a:lnTo>
                    <a:pt x="0" y="9398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93980"/>
                  </a:lnTo>
                  <a:close/>
                </a:path>
                <a:path w="7620" h="445770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445770">
                  <a:moveTo>
                    <a:pt x="762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9220"/>
                  </a:lnTo>
                  <a:close/>
                </a:path>
                <a:path w="7620" h="445770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445770">
                  <a:moveTo>
                    <a:pt x="7620" y="115570"/>
                  </a:moveTo>
                  <a:lnTo>
                    <a:pt x="0" y="115570"/>
                  </a:lnTo>
                  <a:lnTo>
                    <a:pt x="0" y="118110"/>
                  </a:lnTo>
                  <a:lnTo>
                    <a:pt x="6350" y="118110"/>
                  </a:lnTo>
                  <a:lnTo>
                    <a:pt x="6350" y="116840"/>
                  </a:lnTo>
                  <a:lnTo>
                    <a:pt x="7620" y="116840"/>
                  </a:lnTo>
                  <a:lnTo>
                    <a:pt x="7620" y="115570"/>
                  </a:lnTo>
                  <a:close/>
                </a:path>
                <a:path w="7620" h="445770">
                  <a:moveTo>
                    <a:pt x="1270" y="171450"/>
                  </a:moveTo>
                  <a:lnTo>
                    <a:pt x="0" y="171450"/>
                  </a:lnTo>
                  <a:lnTo>
                    <a:pt x="0" y="172720"/>
                  </a:lnTo>
                  <a:lnTo>
                    <a:pt x="1270" y="172720"/>
                  </a:lnTo>
                  <a:lnTo>
                    <a:pt x="1270" y="171450"/>
                  </a:lnTo>
                  <a:close/>
                </a:path>
                <a:path w="7620" h="445770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lnTo>
                    <a:pt x="6350" y="173990"/>
                  </a:lnTo>
                  <a:lnTo>
                    <a:pt x="6350" y="172720"/>
                  </a:lnTo>
                  <a:close/>
                </a:path>
                <a:path w="7620" h="445770">
                  <a:moveTo>
                    <a:pt x="762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20" y="179070"/>
                  </a:lnTo>
                  <a:lnTo>
                    <a:pt x="7620" y="176530"/>
                  </a:lnTo>
                  <a:close/>
                </a:path>
                <a:path w="7620" h="445770">
                  <a:moveTo>
                    <a:pt x="762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9070"/>
                  </a:lnTo>
                  <a:close/>
                </a:path>
                <a:path w="7620" h="445770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45770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45770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45770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45770">
                  <a:moveTo>
                    <a:pt x="762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20" y="198120"/>
                  </a:lnTo>
                  <a:lnTo>
                    <a:pt x="7620" y="195580"/>
                  </a:lnTo>
                  <a:close/>
                </a:path>
                <a:path w="7620" h="445770">
                  <a:moveTo>
                    <a:pt x="762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8120"/>
                  </a:lnTo>
                  <a:close/>
                </a:path>
                <a:path w="7620" h="445770">
                  <a:moveTo>
                    <a:pt x="7620" y="201930"/>
                  </a:moveTo>
                  <a:lnTo>
                    <a:pt x="0" y="201930"/>
                  </a:lnTo>
                  <a:lnTo>
                    <a:pt x="0" y="208280"/>
                  </a:lnTo>
                  <a:lnTo>
                    <a:pt x="7620" y="208280"/>
                  </a:lnTo>
                  <a:lnTo>
                    <a:pt x="7620" y="201930"/>
                  </a:lnTo>
                  <a:close/>
                </a:path>
                <a:path w="7620" h="445770">
                  <a:moveTo>
                    <a:pt x="7620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20" y="210820"/>
                  </a:lnTo>
                  <a:lnTo>
                    <a:pt x="7620" y="208280"/>
                  </a:lnTo>
                  <a:close/>
                </a:path>
                <a:path w="7620" h="445770">
                  <a:moveTo>
                    <a:pt x="7620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0820"/>
                  </a:lnTo>
                  <a:close/>
                </a:path>
                <a:path w="7620" h="445770">
                  <a:moveTo>
                    <a:pt x="762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7620" y="217170"/>
                  </a:lnTo>
                  <a:lnTo>
                    <a:pt x="7620" y="214630"/>
                  </a:lnTo>
                  <a:close/>
                </a:path>
                <a:path w="7620" h="445770">
                  <a:moveTo>
                    <a:pt x="762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7170"/>
                  </a:lnTo>
                  <a:close/>
                </a:path>
                <a:path w="7620" h="445770">
                  <a:moveTo>
                    <a:pt x="7620" y="220980"/>
                  </a:moveTo>
                  <a:lnTo>
                    <a:pt x="0" y="220980"/>
                  </a:lnTo>
                  <a:lnTo>
                    <a:pt x="0" y="227330"/>
                  </a:lnTo>
                  <a:lnTo>
                    <a:pt x="7620" y="227330"/>
                  </a:lnTo>
                  <a:lnTo>
                    <a:pt x="7620" y="220980"/>
                  </a:lnTo>
                  <a:close/>
                </a:path>
                <a:path w="7620" h="445770">
                  <a:moveTo>
                    <a:pt x="762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7620" y="233680"/>
                  </a:lnTo>
                  <a:lnTo>
                    <a:pt x="7620" y="227330"/>
                  </a:lnTo>
                  <a:close/>
                </a:path>
                <a:path w="7620" h="445770">
                  <a:moveTo>
                    <a:pt x="7620" y="233680"/>
                  </a:moveTo>
                  <a:lnTo>
                    <a:pt x="0" y="233680"/>
                  </a:lnTo>
                  <a:lnTo>
                    <a:pt x="0" y="236220"/>
                  </a:lnTo>
                  <a:lnTo>
                    <a:pt x="7620" y="236220"/>
                  </a:lnTo>
                  <a:lnTo>
                    <a:pt x="7620" y="233680"/>
                  </a:lnTo>
                  <a:close/>
                </a:path>
                <a:path w="7620" h="445770">
                  <a:moveTo>
                    <a:pt x="7620" y="236220"/>
                  </a:moveTo>
                  <a:lnTo>
                    <a:pt x="0" y="23622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6220"/>
                  </a:lnTo>
                  <a:close/>
                </a:path>
                <a:path w="7620" h="445770">
                  <a:moveTo>
                    <a:pt x="762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7620" y="242570"/>
                  </a:lnTo>
                  <a:lnTo>
                    <a:pt x="7620" y="240030"/>
                  </a:lnTo>
                  <a:close/>
                </a:path>
                <a:path w="7620" h="445770">
                  <a:moveTo>
                    <a:pt x="762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2570"/>
                  </a:lnTo>
                  <a:close/>
                </a:path>
                <a:path w="7620" h="445770">
                  <a:moveTo>
                    <a:pt x="762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20" y="248920"/>
                  </a:lnTo>
                  <a:lnTo>
                    <a:pt x="7620" y="246380"/>
                  </a:lnTo>
                  <a:close/>
                </a:path>
                <a:path w="7620" h="445770">
                  <a:moveTo>
                    <a:pt x="762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48920"/>
                  </a:lnTo>
                  <a:close/>
                </a:path>
                <a:path w="7620" h="445770">
                  <a:moveTo>
                    <a:pt x="762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20" y="255270"/>
                  </a:lnTo>
                  <a:lnTo>
                    <a:pt x="7620" y="252730"/>
                  </a:lnTo>
                  <a:close/>
                </a:path>
                <a:path w="7620" h="445770">
                  <a:moveTo>
                    <a:pt x="762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5270"/>
                  </a:lnTo>
                  <a:close/>
                </a:path>
                <a:path w="7620" h="445770">
                  <a:moveTo>
                    <a:pt x="762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20" y="261620"/>
                  </a:lnTo>
                  <a:lnTo>
                    <a:pt x="7620" y="259080"/>
                  </a:lnTo>
                  <a:close/>
                </a:path>
                <a:path w="7620" h="445770">
                  <a:moveTo>
                    <a:pt x="7620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1620"/>
                  </a:lnTo>
                  <a:close/>
                </a:path>
                <a:path w="7620" h="445770">
                  <a:moveTo>
                    <a:pt x="7620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20" y="267970"/>
                  </a:lnTo>
                  <a:lnTo>
                    <a:pt x="7620" y="265430"/>
                  </a:lnTo>
                  <a:close/>
                </a:path>
                <a:path w="7620" h="445770">
                  <a:moveTo>
                    <a:pt x="7620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7970"/>
                  </a:lnTo>
                  <a:close/>
                </a:path>
                <a:path w="7620" h="445770">
                  <a:moveTo>
                    <a:pt x="7620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20" y="274320"/>
                  </a:lnTo>
                  <a:lnTo>
                    <a:pt x="7620" y="271780"/>
                  </a:lnTo>
                  <a:close/>
                </a:path>
                <a:path w="7620" h="445770">
                  <a:moveTo>
                    <a:pt x="7620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4320"/>
                  </a:lnTo>
                  <a:close/>
                </a:path>
                <a:path w="7620" h="445770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445770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445770">
                  <a:moveTo>
                    <a:pt x="7620" y="284480"/>
                  </a:moveTo>
                  <a:lnTo>
                    <a:pt x="0" y="284480"/>
                  </a:lnTo>
                  <a:lnTo>
                    <a:pt x="0" y="287020"/>
                  </a:lnTo>
                  <a:lnTo>
                    <a:pt x="7620" y="287020"/>
                  </a:lnTo>
                  <a:lnTo>
                    <a:pt x="7620" y="284480"/>
                  </a:lnTo>
                  <a:close/>
                </a:path>
                <a:path w="7620" h="445770">
                  <a:moveTo>
                    <a:pt x="7620" y="287020"/>
                  </a:moveTo>
                  <a:lnTo>
                    <a:pt x="0" y="28702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7020"/>
                  </a:lnTo>
                  <a:close/>
                </a:path>
                <a:path w="7620" h="445770">
                  <a:moveTo>
                    <a:pt x="7620" y="290830"/>
                  </a:moveTo>
                  <a:lnTo>
                    <a:pt x="0" y="290830"/>
                  </a:lnTo>
                  <a:lnTo>
                    <a:pt x="0" y="293370"/>
                  </a:lnTo>
                  <a:lnTo>
                    <a:pt x="7620" y="293370"/>
                  </a:lnTo>
                  <a:lnTo>
                    <a:pt x="7620" y="290830"/>
                  </a:lnTo>
                  <a:close/>
                </a:path>
                <a:path w="7620" h="445770">
                  <a:moveTo>
                    <a:pt x="7620" y="293370"/>
                  </a:moveTo>
                  <a:lnTo>
                    <a:pt x="0" y="29337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3370"/>
                  </a:lnTo>
                  <a:close/>
                </a:path>
                <a:path w="7620" h="445770">
                  <a:moveTo>
                    <a:pt x="7620" y="297180"/>
                  </a:moveTo>
                  <a:lnTo>
                    <a:pt x="0" y="29718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297180"/>
                  </a:lnTo>
                  <a:close/>
                </a:path>
                <a:path w="7620" h="445770">
                  <a:moveTo>
                    <a:pt x="7620" y="309880"/>
                  </a:moveTo>
                  <a:lnTo>
                    <a:pt x="0" y="309880"/>
                  </a:lnTo>
                  <a:lnTo>
                    <a:pt x="0" y="312420"/>
                  </a:lnTo>
                  <a:lnTo>
                    <a:pt x="7620" y="312420"/>
                  </a:lnTo>
                  <a:lnTo>
                    <a:pt x="7620" y="309880"/>
                  </a:lnTo>
                  <a:close/>
                </a:path>
                <a:path w="7620" h="445770">
                  <a:moveTo>
                    <a:pt x="7620" y="312420"/>
                  </a:moveTo>
                  <a:lnTo>
                    <a:pt x="0" y="31242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12420"/>
                  </a:lnTo>
                  <a:close/>
                </a:path>
                <a:path w="7620" h="445770">
                  <a:moveTo>
                    <a:pt x="7620" y="316230"/>
                  </a:moveTo>
                  <a:lnTo>
                    <a:pt x="0" y="316230"/>
                  </a:lnTo>
                  <a:lnTo>
                    <a:pt x="0" y="318770"/>
                  </a:lnTo>
                  <a:lnTo>
                    <a:pt x="7620" y="318770"/>
                  </a:lnTo>
                  <a:lnTo>
                    <a:pt x="7620" y="316230"/>
                  </a:lnTo>
                  <a:close/>
                </a:path>
                <a:path w="7620" h="445770">
                  <a:moveTo>
                    <a:pt x="7620" y="318770"/>
                  </a:moveTo>
                  <a:lnTo>
                    <a:pt x="0" y="31877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18770"/>
                  </a:lnTo>
                  <a:close/>
                </a:path>
                <a:path w="7620" h="445770">
                  <a:moveTo>
                    <a:pt x="7620" y="322580"/>
                  </a:moveTo>
                  <a:lnTo>
                    <a:pt x="0" y="32258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2580"/>
                  </a:lnTo>
                  <a:close/>
                </a:path>
                <a:path w="7620" h="445770">
                  <a:moveTo>
                    <a:pt x="7620" y="328930"/>
                  </a:moveTo>
                  <a:lnTo>
                    <a:pt x="0" y="32893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28930"/>
                  </a:lnTo>
                  <a:close/>
                </a:path>
                <a:path w="7620" h="445770">
                  <a:moveTo>
                    <a:pt x="7620" y="335280"/>
                  </a:moveTo>
                  <a:lnTo>
                    <a:pt x="0" y="335280"/>
                  </a:lnTo>
                  <a:lnTo>
                    <a:pt x="0" y="337820"/>
                  </a:lnTo>
                  <a:lnTo>
                    <a:pt x="7620" y="337820"/>
                  </a:lnTo>
                  <a:lnTo>
                    <a:pt x="7620" y="335280"/>
                  </a:lnTo>
                  <a:close/>
                </a:path>
                <a:path w="7620" h="445770">
                  <a:moveTo>
                    <a:pt x="7620" y="337820"/>
                  </a:moveTo>
                  <a:lnTo>
                    <a:pt x="0" y="33782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7820"/>
                  </a:lnTo>
                  <a:close/>
                </a:path>
                <a:path w="7620" h="445770">
                  <a:moveTo>
                    <a:pt x="7620" y="341630"/>
                  </a:moveTo>
                  <a:lnTo>
                    <a:pt x="0" y="341630"/>
                  </a:lnTo>
                  <a:lnTo>
                    <a:pt x="0" y="347980"/>
                  </a:lnTo>
                  <a:lnTo>
                    <a:pt x="7620" y="347980"/>
                  </a:lnTo>
                  <a:lnTo>
                    <a:pt x="7620" y="341630"/>
                  </a:lnTo>
                  <a:close/>
                </a:path>
                <a:path w="7620" h="445770">
                  <a:moveTo>
                    <a:pt x="7620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7620" y="350520"/>
                  </a:lnTo>
                  <a:lnTo>
                    <a:pt x="7620" y="347980"/>
                  </a:lnTo>
                  <a:close/>
                </a:path>
                <a:path w="7620" h="445770">
                  <a:moveTo>
                    <a:pt x="762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0520"/>
                  </a:lnTo>
                  <a:close/>
                </a:path>
                <a:path w="7620" h="445770">
                  <a:moveTo>
                    <a:pt x="762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7620" y="356870"/>
                  </a:lnTo>
                  <a:lnTo>
                    <a:pt x="7620" y="354330"/>
                  </a:lnTo>
                  <a:close/>
                </a:path>
                <a:path w="7620" h="445770">
                  <a:moveTo>
                    <a:pt x="762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6870"/>
                  </a:lnTo>
                  <a:close/>
                </a:path>
                <a:path w="7620" h="445770">
                  <a:moveTo>
                    <a:pt x="762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20" y="363220"/>
                  </a:lnTo>
                  <a:lnTo>
                    <a:pt x="7620" y="360680"/>
                  </a:lnTo>
                  <a:close/>
                </a:path>
                <a:path w="7620" h="445770">
                  <a:moveTo>
                    <a:pt x="762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3220"/>
                  </a:lnTo>
                  <a:close/>
                </a:path>
                <a:path w="7620" h="445770">
                  <a:moveTo>
                    <a:pt x="2540" y="444627"/>
                  </a:moveTo>
                  <a:lnTo>
                    <a:pt x="0" y="444627"/>
                  </a:lnTo>
                  <a:lnTo>
                    <a:pt x="0" y="445770"/>
                  </a:lnTo>
                  <a:lnTo>
                    <a:pt x="2540" y="445770"/>
                  </a:lnTo>
                  <a:lnTo>
                    <a:pt x="2540" y="444627"/>
                  </a:lnTo>
                  <a:close/>
                </a:path>
                <a:path w="7620" h="445770">
                  <a:moveTo>
                    <a:pt x="762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2540" y="444500"/>
                  </a:lnTo>
                  <a:lnTo>
                    <a:pt x="5079" y="444627"/>
                  </a:lnTo>
                  <a:lnTo>
                    <a:pt x="5079" y="443357"/>
                  </a:lnTo>
                  <a:lnTo>
                    <a:pt x="7620" y="443357"/>
                  </a:lnTo>
                  <a:lnTo>
                    <a:pt x="7620" y="438277"/>
                  </a:lnTo>
                  <a:close/>
                </a:path>
                <a:path w="7620" h="445770">
                  <a:moveTo>
                    <a:pt x="762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20" y="438150"/>
                  </a:lnTo>
                  <a:lnTo>
                    <a:pt x="7620" y="431927"/>
                  </a:lnTo>
                  <a:close/>
                </a:path>
                <a:path w="7620" h="445770">
                  <a:moveTo>
                    <a:pt x="762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20" y="431800"/>
                  </a:lnTo>
                  <a:lnTo>
                    <a:pt x="7620" y="425577"/>
                  </a:lnTo>
                  <a:close/>
                </a:path>
                <a:path w="7620" h="445770">
                  <a:moveTo>
                    <a:pt x="762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20" y="425450"/>
                  </a:lnTo>
                  <a:lnTo>
                    <a:pt x="7620" y="419227"/>
                  </a:lnTo>
                  <a:close/>
                </a:path>
                <a:path w="7620" h="445770">
                  <a:moveTo>
                    <a:pt x="762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20" y="419100"/>
                  </a:lnTo>
                  <a:lnTo>
                    <a:pt x="7620" y="412877"/>
                  </a:lnTo>
                  <a:close/>
                </a:path>
                <a:path w="7620" h="445770">
                  <a:moveTo>
                    <a:pt x="762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20" y="412750"/>
                  </a:lnTo>
                  <a:lnTo>
                    <a:pt x="7620" y="406527"/>
                  </a:lnTo>
                  <a:close/>
                </a:path>
                <a:path w="7620" h="445770">
                  <a:moveTo>
                    <a:pt x="762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20" y="406400"/>
                  </a:lnTo>
                  <a:lnTo>
                    <a:pt x="7620" y="400177"/>
                  </a:lnTo>
                  <a:close/>
                </a:path>
                <a:path w="7620" h="445770">
                  <a:moveTo>
                    <a:pt x="7620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45770">
                  <a:moveTo>
                    <a:pt x="7620" y="386207"/>
                  </a:moveTo>
                  <a:lnTo>
                    <a:pt x="0" y="38620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6207"/>
                  </a:lnTo>
                  <a:close/>
                </a:path>
                <a:path w="7620" h="445770">
                  <a:moveTo>
                    <a:pt x="7620" y="381127"/>
                  </a:moveTo>
                  <a:lnTo>
                    <a:pt x="0" y="381127"/>
                  </a:lnTo>
                  <a:lnTo>
                    <a:pt x="0" y="386080"/>
                  </a:lnTo>
                  <a:lnTo>
                    <a:pt x="7620" y="386080"/>
                  </a:lnTo>
                  <a:lnTo>
                    <a:pt x="7620" y="381127"/>
                  </a:lnTo>
                  <a:close/>
                </a:path>
                <a:path w="7620" h="445770">
                  <a:moveTo>
                    <a:pt x="7620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7620" y="381000"/>
                  </a:lnTo>
                  <a:lnTo>
                    <a:pt x="7620" y="374777"/>
                  </a:lnTo>
                  <a:close/>
                </a:path>
                <a:path w="7620" h="445770">
                  <a:moveTo>
                    <a:pt x="7620" y="367157"/>
                  </a:moveTo>
                  <a:lnTo>
                    <a:pt x="0" y="367157"/>
                  </a:lnTo>
                  <a:lnTo>
                    <a:pt x="0" y="374650"/>
                  </a:lnTo>
                  <a:lnTo>
                    <a:pt x="7620" y="374650"/>
                  </a:lnTo>
                  <a:lnTo>
                    <a:pt x="7620" y="367157"/>
                  </a:lnTo>
                  <a:close/>
                </a:path>
              </a:pathLst>
            </a:custGeom>
            <a:solidFill>
              <a:srgbClr val="73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4544060" y="5669280"/>
              <a:ext cx="7620" cy="454025"/>
            </a:xfrm>
            <a:custGeom>
              <a:avLst/>
              <a:gdLst/>
              <a:ahLst/>
              <a:cxnLst/>
              <a:rect l="l" t="t" r="r" b="b"/>
              <a:pathLst>
                <a:path w="7620" h="454025">
                  <a:moveTo>
                    <a:pt x="126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5079" y="2540"/>
                  </a:lnTo>
                  <a:lnTo>
                    <a:pt x="5079" y="1270"/>
                  </a:lnTo>
                  <a:lnTo>
                    <a:pt x="1269" y="1270"/>
                  </a:lnTo>
                  <a:lnTo>
                    <a:pt x="1269" y="0"/>
                  </a:lnTo>
                  <a:close/>
                </a:path>
                <a:path w="7620" h="454025">
                  <a:moveTo>
                    <a:pt x="635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3810"/>
                  </a:lnTo>
                  <a:lnTo>
                    <a:pt x="6350" y="3810"/>
                  </a:lnTo>
                  <a:lnTo>
                    <a:pt x="6350" y="2540"/>
                  </a:lnTo>
                  <a:close/>
                </a:path>
                <a:path w="7620" h="454025">
                  <a:moveTo>
                    <a:pt x="761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5080"/>
                  </a:lnTo>
                  <a:close/>
                </a:path>
                <a:path w="7620" h="454025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54025">
                  <a:moveTo>
                    <a:pt x="7619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19" y="15240"/>
                  </a:lnTo>
                  <a:lnTo>
                    <a:pt x="7619" y="11430"/>
                  </a:lnTo>
                  <a:close/>
                </a:path>
                <a:path w="7620" h="454025">
                  <a:moveTo>
                    <a:pt x="7619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5240"/>
                  </a:lnTo>
                  <a:close/>
                </a:path>
                <a:path w="7620" h="454025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54025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54025">
                  <a:moveTo>
                    <a:pt x="7619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4130"/>
                  </a:lnTo>
                  <a:close/>
                </a:path>
                <a:path w="7620" h="454025">
                  <a:moveTo>
                    <a:pt x="7619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30480"/>
                  </a:lnTo>
                  <a:close/>
                </a:path>
                <a:path w="7620" h="454025">
                  <a:moveTo>
                    <a:pt x="7619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4290"/>
                  </a:lnTo>
                  <a:close/>
                </a:path>
                <a:path w="7620" h="454025">
                  <a:moveTo>
                    <a:pt x="7619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19" y="40640"/>
                  </a:lnTo>
                  <a:lnTo>
                    <a:pt x="7619" y="36830"/>
                  </a:lnTo>
                  <a:close/>
                </a:path>
                <a:path w="7620" h="454025">
                  <a:moveTo>
                    <a:pt x="7619" y="40640"/>
                  </a:moveTo>
                  <a:lnTo>
                    <a:pt x="0" y="40640"/>
                  </a:lnTo>
                  <a:lnTo>
                    <a:pt x="0" y="46990"/>
                  </a:lnTo>
                  <a:lnTo>
                    <a:pt x="7619" y="46990"/>
                  </a:lnTo>
                  <a:lnTo>
                    <a:pt x="7619" y="40640"/>
                  </a:lnTo>
                  <a:close/>
                </a:path>
                <a:path w="7620" h="454025">
                  <a:moveTo>
                    <a:pt x="7619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6990"/>
                  </a:lnTo>
                  <a:close/>
                </a:path>
                <a:path w="7620" h="454025">
                  <a:moveTo>
                    <a:pt x="7619" y="49530"/>
                  </a:moveTo>
                  <a:lnTo>
                    <a:pt x="0" y="49530"/>
                  </a:lnTo>
                  <a:lnTo>
                    <a:pt x="0" y="78740"/>
                  </a:lnTo>
                  <a:lnTo>
                    <a:pt x="7619" y="78740"/>
                  </a:lnTo>
                  <a:lnTo>
                    <a:pt x="7619" y="49530"/>
                  </a:lnTo>
                  <a:close/>
                </a:path>
                <a:path w="7620" h="454025">
                  <a:moveTo>
                    <a:pt x="7619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19" y="81280"/>
                  </a:lnTo>
                  <a:lnTo>
                    <a:pt x="7619" y="78740"/>
                  </a:lnTo>
                  <a:close/>
                </a:path>
                <a:path w="7620" h="454025">
                  <a:moveTo>
                    <a:pt x="7619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81280"/>
                  </a:lnTo>
                  <a:close/>
                </a:path>
                <a:path w="7620" h="454025">
                  <a:moveTo>
                    <a:pt x="7619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5090"/>
                  </a:lnTo>
                  <a:close/>
                </a:path>
                <a:path w="7620" h="454025">
                  <a:moveTo>
                    <a:pt x="7619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19" y="91440"/>
                  </a:lnTo>
                  <a:lnTo>
                    <a:pt x="7619" y="87630"/>
                  </a:lnTo>
                  <a:close/>
                </a:path>
                <a:path w="7620" h="454025">
                  <a:moveTo>
                    <a:pt x="7619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1440"/>
                  </a:lnTo>
                  <a:close/>
                </a:path>
                <a:path w="7620" h="454025">
                  <a:moveTo>
                    <a:pt x="7619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93980"/>
                  </a:lnTo>
                  <a:close/>
                </a:path>
                <a:path w="7620" h="454025">
                  <a:moveTo>
                    <a:pt x="7619" y="97790"/>
                  </a:moveTo>
                  <a:lnTo>
                    <a:pt x="0" y="97790"/>
                  </a:lnTo>
                  <a:lnTo>
                    <a:pt x="0" y="110490"/>
                  </a:lnTo>
                  <a:lnTo>
                    <a:pt x="7619" y="110490"/>
                  </a:lnTo>
                  <a:lnTo>
                    <a:pt x="7619" y="97790"/>
                  </a:lnTo>
                  <a:close/>
                </a:path>
                <a:path w="7620" h="454025">
                  <a:moveTo>
                    <a:pt x="7619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110490"/>
                  </a:lnTo>
                  <a:close/>
                </a:path>
                <a:path w="7620" h="454025">
                  <a:moveTo>
                    <a:pt x="7619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7619" y="116840"/>
                  </a:lnTo>
                  <a:lnTo>
                    <a:pt x="7619" y="113030"/>
                  </a:lnTo>
                  <a:close/>
                </a:path>
                <a:path w="7620" h="454025">
                  <a:moveTo>
                    <a:pt x="7619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6840"/>
                  </a:lnTo>
                  <a:close/>
                </a:path>
                <a:path w="7620" h="454025">
                  <a:moveTo>
                    <a:pt x="7619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5079" y="123190"/>
                  </a:lnTo>
                  <a:lnTo>
                    <a:pt x="5079" y="121920"/>
                  </a:lnTo>
                  <a:lnTo>
                    <a:pt x="7619" y="121920"/>
                  </a:lnTo>
                  <a:lnTo>
                    <a:pt x="7619" y="119380"/>
                  </a:lnTo>
                  <a:close/>
                </a:path>
                <a:path w="7620" h="454025">
                  <a:moveTo>
                    <a:pt x="3810" y="172720"/>
                  </a:moveTo>
                  <a:lnTo>
                    <a:pt x="0" y="172720"/>
                  </a:lnTo>
                  <a:lnTo>
                    <a:pt x="0" y="173990"/>
                  </a:lnTo>
                  <a:lnTo>
                    <a:pt x="3810" y="173990"/>
                  </a:lnTo>
                  <a:lnTo>
                    <a:pt x="3810" y="172720"/>
                  </a:lnTo>
                  <a:close/>
                </a:path>
                <a:path w="7620" h="454025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5260"/>
                  </a:lnTo>
                  <a:lnTo>
                    <a:pt x="6350" y="175260"/>
                  </a:lnTo>
                  <a:lnTo>
                    <a:pt x="6350" y="173990"/>
                  </a:lnTo>
                  <a:close/>
                </a:path>
                <a:path w="7620" h="454025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54025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54025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54025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54025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54025">
                  <a:moveTo>
                    <a:pt x="7619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54025">
                  <a:moveTo>
                    <a:pt x="7619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5580"/>
                  </a:lnTo>
                  <a:close/>
                </a:path>
                <a:path w="7620" h="454025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54025">
                  <a:moveTo>
                    <a:pt x="7619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19" y="205740"/>
                  </a:lnTo>
                  <a:lnTo>
                    <a:pt x="7619" y="201930"/>
                  </a:lnTo>
                  <a:close/>
                </a:path>
                <a:path w="7620" h="454025">
                  <a:moveTo>
                    <a:pt x="7619" y="205740"/>
                  </a:moveTo>
                  <a:lnTo>
                    <a:pt x="0" y="20574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5740"/>
                  </a:lnTo>
                  <a:close/>
                </a:path>
                <a:path w="7620" h="454025">
                  <a:moveTo>
                    <a:pt x="7619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2090"/>
                  </a:lnTo>
                  <a:close/>
                </a:path>
                <a:path w="7620" h="454025">
                  <a:moveTo>
                    <a:pt x="7619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4630"/>
                  </a:lnTo>
                  <a:close/>
                </a:path>
                <a:path w="7620" h="454025">
                  <a:moveTo>
                    <a:pt x="7619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8440"/>
                  </a:lnTo>
                  <a:close/>
                </a:path>
                <a:path w="7620" h="454025">
                  <a:moveTo>
                    <a:pt x="7619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20980"/>
                  </a:lnTo>
                  <a:close/>
                </a:path>
                <a:path w="7620" h="454025">
                  <a:moveTo>
                    <a:pt x="7619" y="224790"/>
                  </a:moveTo>
                  <a:lnTo>
                    <a:pt x="0" y="22479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4790"/>
                  </a:lnTo>
                  <a:close/>
                </a:path>
                <a:path w="7620" h="454025">
                  <a:moveTo>
                    <a:pt x="7619" y="231140"/>
                  </a:moveTo>
                  <a:lnTo>
                    <a:pt x="0" y="23114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1140"/>
                  </a:lnTo>
                  <a:close/>
                </a:path>
                <a:path w="7620" h="454025">
                  <a:moveTo>
                    <a:pt x="7619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7490"/>
                  </a:lnTo>
                  <a:close/>
                </a:path>
                <a:path w="7620" h="454025">
                  <a:moveTo>
                    <a:pt x="7619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40030"/>
                  </a:lnTo>
                  <a:close/>
                </a:path>
                <a:path w="7620" h="454025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54025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54025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54025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54025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54025">
                  <a:moveTo>
                    <a:pt x="7619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59080"/>
                  </a:lnTo>
                  <a:close/>
                </a:path>
                <a:path w="7620" h="454025">
                  <a:moveTo>
                    <a:pt x="7619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2890"/>
                  </a:lnTo>
                  <a:close/>
                </a:path>
                <a:path w="7620" h="454025">
                  <a:moveTo>
                    <a:pt x="7619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19" y="269240"/>
                  </a:lnTo>
                  <a:lnTo>
                    <a:pt x="7619" y="265430"/>
                  </a:lnTo>
                  <a:close/>
                </a:path>
                <a:path w="7620" h="454025">
                  <a:moveTo>
                    <a:pt x="7619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9240"/>
                  </a:lnTo>
                  <a:close/>
                </a:path>
                <a:path w="7620" h="454025">
                  <a:moveTo>
                    <a:pt x="7619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19" y="275590"/>
                  </a:lnTo>
                  <a:lnTo>
                    <a:pt x="7619" y="271780"/>
                  </a:lnTo>
                  <a:close/>
                </a:path>
                <a:path w="7620" h="454025">
                  <a:moveTo>
                    <a:pt x="7619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5590"/>
                  </a:lnTo>
                  <a:close/>
                </a:path>
                <a:path w="7620" h="454025">
                  <a:moveTo>
                    <a:pt x="7619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19" y="281940"/>
                  </a:lnTo>
                  <a:lnTo>
                    <a:pt x="7619" y="278130"/>
                  </a:lnTo>
                  <a:close/>
                </a:path>
                <a:path w="7620" h="454025">
                  <a:moveTo>
                    <a:pt x="7619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1940"/>
                  </a:lnTo>
                  <a:close/>
                </a:path>
                <a:path w="7620" h="454025">
                  <a:moveTo>
                    <a:pt x="7619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19" y="288290"/>
                  </a:lnTo>
                  <a:lnTo>
                    <a:pt x="7619" y="284480"/>
                  </a:lnTo>
                  <a:close/>
                </a:path>
                <a:path w="7620" h="454025">
                  <a:moveTo>
                    <a:pt x="7619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19" y="290830"/>
                  </a:lnTo>
                  <a:lnTo>
                    <a:pt x="7619" y="288290"/>
                  </a:lnTo>
                  <a:close/>
                </a:path>
                <a:path w="7620" h="454025">
                  <a:moveTo>
                    <a:pt x="7619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19" y="294640"/>
                  </a:lnTo>
                  <a:lnTo>
                    <a:pt x="7619" y="290830"/>
                  </a:lnTo>
                  <a:close/>
                </a:path>
                <a:path w="7620" h="454025">
                  <a:moveTo>
                    <a:pt x="7619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19" y="297180"/>
                  </a:lnTo>
                  <a:lnTo>
                    <a:pt x="7619" y="294640"/>
                  </a:lnTo>
                  <a:close/>
                </a:path>
                <a:path w="7620" h="454025">
                  <a:moveTo>
                    <a:pt x="7619" y="297180"/>
                  </a:moveTo>
                  <a:lnTo>
                    <a:pt x="0" y="297180"/>
                  </a:lnTo>
                  <a:lnTo>
                    <a:pt x="0" y="300990"/>
                  </a:lnTo>
                  <a:lnTo>
                    <a:pt x="7619" y="300990"/>
                  </a:lnTo>
                  <a:lnTo>
                    <a:pt x="7619" y="297180"/>
                  </a:lnTo>
                  <a:close/>
                </a:path>
                <a:path w="7620" h="454025">
                  <a:moveTo>
                    <a:pt x="7619" y="300990"/>
                  </a:moveTo>
                  <a:lnTo>
                    <a:pt x="0" y="300990"/>
                  </a:lnTo>
                  <a:lnTo>
                    <a:pt x="0" y="313690"/>
                  </a:lnTo>
                  <a:lnTo>
                    <a:pt x="7619" y="313690"/>
                  </a:lnTo>
                  <a:lnTo>
                    <a:pt x="7619" y="300990"/>
                  </a:lnTo>
                  <a:close/>
                </a:path>
                <a:path w="7620" h="454025">
                  <a:moveTo>
                    <a:pt x="7619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313690"/>
                  </a:lnTo>
                  <a:close/>
                </a:path>
                <a:path w="7620" h="454025">
                  <a:moveTo>
                    <a:pt x="7619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7619" y="320040"/>
                  </a:lnTo>
                  <a:lnTo>
                    <a:pt x="7619" y="316230"/>
                  </a:lnTo>
                  <a:close/>
                </a:path>
                <a:path w="7620" h="454025">
                  <a:moveTo>
                    <a:pt x="7619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20040"/>
                  </a:lnTo>
                  <a:close/>
                </a:path>
                <a:path w="7620" h="454025">
                  <a:moveTo>
                    <a:pt x="7619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2580"/>
                  </a:lnTo>
                  <a:close/>
                </a:path>
                <a:path w="7620" h="454025">
                  <a:moveTo>
                    <a:pt x="7619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7619" y="332740"/>
                  </a:lnTo>
                  <a:lnTo>
                    <a:pt x="7619" y="326390"/>
                  </a:lnTo>
                  <a:close/>
                </a:path>
                <a:path w="7620" h="454025">
                  <a:moveTo>
                    <a:pt x="7619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740"/>
                  </a:lnTo>
                  <a:close/>
                </a:path>
                <a:path w="7620" h="454025">
                  <a:moveTo>
                    <a:pt x="7619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7619" y="341630"/>
                  </a:lnTo>
                  <a:lnTo>
                    <a:pt x="7619" y="339090"/>
                  </a:lnTo>
                  <a:close/>
                </a:path>
                <a:path w="7620" h="454025">
                  <a:moveTo>
                    <a:pt x="7619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41630"/>
                  </a:lnTo>
                  <a:close/>
                </a:path>
                <a:path w="7620" h="454025">
                  <a:moveTo>
                    <a:pt x="7619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5440"/>
                  </a:lnTo>
                  <a:close/>
                </a:path>
                <a:path w="7620" h="454025">
                  <a:moveTo>
                    <a:pt x="7619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51790"/>
                  </a:lnTo>
                  <a:close/>
                </a:path>
                <a:path w="7620" h="454025">
                  <a:moveTo>
                    <a:pt x="7619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4330"/>
                  </a:lnTo>
                  <a:close/>
                </a:path>
                <a:path w="7620" h="454025">
                  <a:moveTo>
                    <a:pt x="7619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8140"/>
                  </a:lnTo>
                  <a:close/>
                </a:path>
                <a:path w="7620" h="454025">
                  <a:moveTo>
                    <a:pt x="7619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60680"/>
                  </a:lnTo>
                  <a:close/>
                </a:path>
                <a:path w="7620" h="454025">
                  <a:moveTo>
                    <a:pt x="7619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4490"/>
                  </a:lnTo>
                  <a:close/>
                </a:path>
                <a:path w="7620" h="454025">
                  <a:moveTo>
                    <a:pt x="7619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19" y="370840"/>
                  </a:lnTo>
                  <a:lnTo>
                    <a:pt x="7619" y="367030"/>
                  </a:lnTo>
                  <a:close/>
                </a:path>
                <a:path w="7620" h="454025">
                  <a:moveTo>
                    <a:pt x="7619" y="448437"/>
                  </a:moveTo>
                  <a:lnTo>
                    <a:pt x="0" y="448437"/>
                  </a:lnTo>
                  <a:lnTo>
                    <a:pt x="0" y="453517"/>
                  </a:lnTo>
                  <a:lnTo>
                    <a:pt x="1270" y="453517"/>
                  </a:lnTo>
                  <a:lnTo>
                    <a:pt x="1270" y="452120"/>
                  </a:lnTo>
                  <a:lnTo>
                    <a:pt x="3810" y="452120"/>
                  </a:lnTo>
                  <a:lnTo>
                    <a:pt x="3810" y="450850"/>
                  </a:lnTo>
                  <a:lnTo>
                    <a:pt x="7619" y="450850"/>
                  </a:lnTo>
                  <a:lnTo>
                    <a:pt x="7619" y="448437"/>
                  </a:lnTo>
                  <a:close/>
                </a:path>
                <a:path w="7620" h="454025">
                  <a:moveTo>
                    <a:pt x="7619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19" y="448310"/>
                  </a:lnTo>
                  <a:lnTo>
                    <a:pt x="7619" y="442087"/>
                  </a:lnTo>
                  <a:close/>
                </a:path>
                <a:path w="7620" h="454025">
                  <a:moveTo>
                    <a:pt x="7619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19" y="441960"/>
                  </a:lnTo>
                  <a:lnTo>
                    <a:pt x="7619" y="435737"/>
                  </a:lnTo>
                  <a:close/>
                </a:path>
                <a:path w="7620" h="454025">
                  <a:moveTo>
                    <a:pt x="7619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19" y="435610"/>
                  </a:lnTo>
                  <a:lnTo>
                    <a:pt x="7619" y="429387"/>
                  </a:lnTo>
                  <a:close/>
                </a:path>
                <a:path w="7620" h="454025">
                  <a:moveTo>
                    <a:pt x="7619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19" y="429260"/>
                  </a:lnTo>
                  <a:lnTo>
                    <a:pt x="7619" y="423037"/>
                  </a:lnTo>
                  <a:close/>
                </a:path>
                <a:path w="7620" h="454025">
                  <a:moveTo>
                    <a:pt x="7619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19" y="422910"/>
                  </a:lnTo>
                  <a:lnTo>
                    <a:pt x="7619" y="416687"/>
                  </a:lnTo>
                  <a:close/>
                </a:path>
                <a:path w="7620" h="454025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54025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54025">
                  <a:moveTo>
                    <a:pt x="7619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397637"/>
                  </a:lnTo>
                  <a:close/>
                </a:path>
                <a:path w="7620" h="454025">
                  <a:moveTo>
                    <a:pt x="7619" y="390017"/>
                  </a:moveTo>
                  <a:lnTo>
                    <a:pt x="0" y="390017"/>
                  </a:lnTo>
                  <a:lnTo>
                    <a:pt x="0" y="397510"/>
                  </a:lnTo>
                  <a:lnTo>
                    <a:pt x="7619" y="397510"/>
                  </a:lnTo>
                  <a:lnTo>
                    <a:pt x="7619" y="390017"/>
                  </a:lnTo>
                  <a:close/>
                </a:path>
                <a:path w="7620" h="454025">
                  <a:moveTo>
                    <a:pt x="7619" y="384937"/>
                  </a:moveTo>
                  <a:lnTo>
                    <a:pt x="0" y="384937"/>
                  </a:lnTo>
                  <a:lnTo>
                    <a:pt x="0" y="389890"/>
                  </a:lnTo>
                  <a:lnTo>
                    <a:pt x="7619" y="389890"/>
                  </a:lnTo>
                  <a:lnTo>
                    <a:pt x="7619" y="384937"/>
                  </a:lnTo>
                  <a:close/>
                </a:path>
                <a:path w="7620" h="454025">
                  <a:moveTo>
                    <a:pt x="7619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19" y="384810"/>
                  </a:lnTo>
                  <a:lnTo>
                    <a:pt x="7619" y="378587"/>
                  </a:lnTo>
                  <a:close/>
                </a:path>
                <a:path w="7620" h="454025">
                  <a:moveTo>
                    <a:pt x="7619" y="370967"/>
                  </a:moveTo>
                  <a:lnTo>
                    <a:pt x="0" y="370967"/>
                  </a:lnTo>
                  <a:lnTo>
                    <a:pt x="0" y="378460"/>
                  </a:lnTo>
                  <a:lnTo>
                    <a:pt x="7619" y="378460"/>
                  </a:lnTo>
                  <a:lnTo>
                    <a:pt x="7619" y="370967"/>
                  </a:lnTo>
                  <a:close/>
                </a:path>
              </a:pathLst>
            </a:custGeom>
            <a:solidFill>
              <a:srgbClr val="70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4537710" y="5668010"/>
              <a:ext cx="6350" cy="456565"/>
            </a:xfrm>
            <a:custGeom>
              <a:avLst/>
              <a:gdLst/>
              <a:ahLst/>
              <a:cxnLst/>
              <a:rect l="l" t="t" r="r" b="b"/>
              <a:pathLst>
                <a:path w="6350" h="456564">
                  <a:moveTo>
                    <a:pt x="507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1269"/>
                  </a:lnTo>
                  <a:lnTo>
                    <a:pt x="5079" y="1269"/>
                  </a:lnTo>
                  <a:lnTo>
                    <a:pt x="5079" y="0"/>
                  </a:lnTo>
                  <a:close/>
                </a:path>
                <a:path w="6350" h="456564">
                  <a:moveTo>
                    <a:pt x="635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3809"/>
                  </a:lnTo>
                  <a:close/>
                </a:path>
                <a:path w="6350" h="456564">
                  <a:moveTo>
                    <a:pt x="635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6350"/>
                  </a:lnTo>
                  <a:close/>
                </a:path>
                <a:path w="6350" h="456564">
                  <a:moveTo>
                    <a:pt x="635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10159"/>
                  </a:lnTo>
                  <a:close/>
                </a:path>
                <a:path w="6350" h="456564">
                  <a:moveTo>
                    <a:pt x="635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12700"/>
                  </a:lnTo>
                  <a:close/>
                </a:path>
                <a:path w="6350" h="456564">
                  <a:moveTo>
                    <a:pt x="635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6509"/>
                  </a:lnTo>
                  <a:close/>
                </a:path>
                <a:path w="6350" h="456564">
                  <a:moveTo>
                    <a:pt x="635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19050"/>
                  </a:lnTo>
                  <a:close/>
                </a:path>
                <a:path w="6350" h="456564">
                  <a:moveTo>
                    <a:pt x="635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2859"/>
                  </a:lnTo>
                  <a:close/>
                </a:path>
                <a:path w="6350" h="456564">
                  <a:moveTo>
                    <a:pt x="6350" y="25400"/>
                  </a:moveTo>
                  <a:lnTo>
                    <a:pt x="0" y="25400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5400"/>
                  </a:lnTo>
                  <a:close/>
                </a:path>
                <a:path w="6350" h="456564">
                  <a:moveTo>
                    <a:pt x="635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6350" y="35559"/>
                  </a:lnTo>
                  <a:lnTo>
                    <a:pt x="6350" y="31750"/>
                  </a:lnTo>
                  <a:close/>
                </a:path>
                <a:path w="6350" h="456564">
                  <a:moveTo>
                    <a:pt x="635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5559"/>
                  </a:lnTo>
                  <a:close/>
                </a:path>
                <a:path w="6350" h="456564">
                  <a:moveTo>
                    <a:pt x="635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8100"/>
                  </a:lnTo>
                  <a:close/>
                </a:path>
                <a:path w="6350" h="456564">
                  <a:moveTo>
                    <a:pt x="6350" y="41909"/>
                  </a:moveTo>
                  <a:lnTo>
                    <a:pt x="0" y="41909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1909"/>
                  </a:lnTo>
                  <a:close/>
                </a:path>
                <a:path w="6350" h="456564">
                  <a:moveTo>
                    <a:pt x="635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8259"/>
                  </a:lnTo>
                  <a:close/>
                </a:path>
                <a:path w="6350" h="456564">
                  <a:moveTo>
                    <a:pt x="6350" y="50800"/>
                  </a:moveTo>
                  <a:lnTo>
                    <a:pt x="0" y="50800"/>
                  </a:lnTo>
                  <a:lnTo>
                    <a:pt x="0" y="80009"/>
                  </a:lnTo>
                  <a:lnTo>
                    <a:pt x="6350" y="80009"/>
                  </a:lnTo>
                  <a:lnTo>
                    <a:pt x="6350" y="50800"/>
                  </a:lnTo>
                  <a:close/>
                </a:path>
                <a:path w="6350" h="456564">
                  <a:moveTo>
                    <a:pt x="6350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6350" y="82549"/>
                  </a:lnTo>
                  <a:lnTo>
                    <a:pt x="6350" y="80009"/>
                  </a:lnTo>
                  <a:close/>
                </a:path>
                <a:path w="6350" h="456564">
                  <a:moveTo>
                    <a:pt x="635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82550"/>
                  </a:lnTo>
                  <a:close/>
                </a:path>
                <a:path w="6350" h="456564">
                  <a:moveTo>
                    <a:pt x="635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6359"/>
                  </a:lnTo>
                  <a:close/>
                </a:path>
                <a:path w="6350" h="456564">
                  <a:moveTo>
                    <a:pt x="635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88900"/>
                  </a:lnTo>
                  <a:close/>
                </a:path>
                <a:path w="6350" h="456564">
                  <a:moveTo>
                    <a:pt x="635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92709"/>
                  </a:lnTo>
                  <a:close/>
                </a:path>
                <a:path w="6350" h="456564">
                  <a:moveTo>
                    <a:pt x="635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5250"/>
                  </a:lnTo>
                  <a:close/>
                </a:path>
                <a:path w="6350" h="456564">
                  <a:moveTo>
                    <a:pt x="6350" y="99059"/>
                  </a:moveTo>
                  <a:lnTo>
                    <a:pt x="0" y="99059"/>
                  </a:lnTo>
                  <a:lnTo>
                    <a:pt x="0" y="111759"/>
                  </a:lnTo>
                  <a:lnTo>
                    <a:pt x="6350" y="111759"/>
                  </a:lnTo>
                  <a:lnTo>
                    <a:pt x="6350" y="99059"/>
                  </a:lnTo>
                  <a:close/>
                </a:path>
                <a:path w="6350" h="456564">
                  <a:moveTo>
                    <a:pt x="6350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6350" y="114299"/>
                  </a:lnTo>
                  <a:lnTo>
                    <a:pt x="6350" y="111759"/>
                  </a:lnTo>
                  <a:close/>
                </a:path>
                <a:path w="6350" h="456564">
                  <a:moveTo>
                    <a:pt x="6350" y="114300"/>
                  </a:moveTo>
                  <a:lnTo>
                    <a:pt x="0" y="114300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14300"/>
                  </a:lnTo>
                  <a:close/>
                </a:path>
                <a:path w="6350" h="456564">
                  <a:moveTo>
                    <a:pt x="635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6350" y="120649"/>
                  </a:lnTo>
                  <a:lnTo>
                    <a:pt x="6350" y="118109"/>
                  </a:lnTo>
                  <a:close/>
                </a:path>
                <a:path w="6350" h="456564">
                  <a:moveTo>
                    <a:pt x="635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6350" y="124459"/>
                  </a:lnTo>
                  <a:lnTo>
                    <a:pt x="6350" y="120650"/>
                  </a:lnTo>
                  <a:close/>
                </a:path>
                <a:path w="6350" h="456564">
                  <a:moveTo>
                    <a:pt x="2539" y="124459"/>
                  </a:moveTo>
                  <a:lnTo>
                    <a:pt x="0" y="124459"/>
                  </a:lnTo>
                  <a:lnTo>
                    <a:pt x="0" y="125729"/>
                  </a:lnTo>
                  <a:lnTo>
                    <a:pt x="2539" y="125729"/>
                  </a:lnTo>
                  <a:lnTo>
                    <a:pt x="2539" y="124459"/>
                  </a:lnTo>
                  <a:close/>
                </a:path>
                <a:path w="6350" h="456564">
                  <a:moveTo>
                    <a:pt x="2539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3989"/>
                  </a:lnTo>
                  <a:lnTo>
                    <a:pt x="5079" y="173989"/>
                  </a:lnTo>
                  <a:lnTo>
                    <a:pt x="5079" y="172719"/>
                  </a:lnTo>
                  <a:lnTo>
                    <a:pt x="2539" y="172719"/>
                  </a:lnTo>
                  <a:lnTo>
                    <a:pt x="2539" y="171450"/>
                  </a:lnTo>
                  <a:close/>
                </a:path>
                <a:path w="6350" h="456564">
                  <a:moveTo>
                    <a:pt x="635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5259"/>
                  </a:lnTo>
                  <a:close/>
                </a:path>
                <a:path w="6350" h="456564">
                  <a:moveTo>
                    <a:pt x="635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6350" y="181609"/>
                  </a:lnTo>
                  <a:lnTo>
                    <a:pt x="6350" y="177800"/>
                  </a:lnTo>
                  <a:close/>
                </a:path>
                <a:path w="6350" h="456564">
                  <a:moveTo>
                    <a:pt x="635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1609"/>
                  </a:lnTo>
                  <a:close/>
                </a:path>
                <a:path w="6350" h="456564">
                  <a:moveTo>
                    <a:pt x="635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4150"/>
                  </a:lnTo>
                  <a:close/>
                </a:path>
                <a:path w="6350" h="456564">
                  <a:moveTo>
                    <a:pt x="635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7959"/>
                  </a:lnTo>
                  <a:close/>
                </a:path>
                <a:path w="6350" h="456564">
                  <a:moveTo>
                    <a:pt x="635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6350" y="194309"/>
                  </a:lnTo>
                  <a:lnTo>
                    <a:pt x="6350" y="190500"/>
                  </a:lnTo>
                  <a:close/>
                </a:path>
                <a:path w="6350" h="456564">
                  <a:moveTo>
                    <a:pt x="635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4309"/>
                  </a:lnTo>
                  <a:close/>
                </a:path>
                <a:path w="6350" h="456564">
                  <a:moveTo>
                    <a:pt x="635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6850"/>
                  </a:lnTo>
                  <a:close/>
                </a:path>
                <a:path w="6350" h="456564">
                  <a:moveTo>
                    <a:pt x="635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200659"/>
                  </a:lnTo>
                  <a:close/>
                </a:path>
                <a:path w="6350" h="456564">
                  <a:moveTo>
                    <a:pt x="635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3200"/>
                  </a:lnTo>
                  <a:close/>
                </a:path>
                <a:path w="6350" h="456564">
                  <a:moveTo>
                    <a:pt x="6350" y="207009"/>
                  </a:moveTo>
                  <a:lnTo>
                    <a:pt x="0" y="207009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07009"/>
                  </a:lnTo>
                  <a:close/>
                </a:path>
                <a:path w="6350" h="456564">
                  <a:moveTo>
                    <a:pt x="6350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3359"/>
                  </a:lnTo>
                  <a:close/>
                </a:path>
                <a:path w="6350" h="456564">
                  <a:moveTo>
                    <a:pt x="6350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5900"/>
                  </a:lnTo>
                  <a:close/>
                </a:path>
                <a:path w="6350" h="456564">
                  <a:moveTo>
                    <a:pt x="635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9709"/>
                  </a:lnTo>
                  <a:close/>
                </a:path>
                <a:path w="6350" h="456564">
                  <a:moveTo>
                    <a:pt x="635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2250"/>
                  </a:lnTo>
                  <a:close/>
                </a:path>
                <a:path w="6350" h="456564">
                  <a:moveTo>
                    <a:pt x="6350" y="226059"/>
                  </a:moveTo>
                  <a:lnTo>
                    <a:pt x="0" y="226059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6059"/>
                  </a:lnTo>
                  <a:close/>
                </a:path>
                <a:path w="6350" h="456564">
                  <a:moveTo>
                    <a:pt x="6350" y="232409"/>
                  </a:moveTo>
                  <a:lnTo>
                    <a:pt x="0" y="232409"/>
                  </a:lnTo>
                  <a:lnTo>
                    <a:pt x="0" y="238759"/>
                  </a:lnTo>
                  <a:lnTo>
                    <a:pt x="6350" y="238759"/>
                  </a:lnTo>
                  <a:lnTo>
                    <a:pt x="6350" y="232409"/>
                  </a:lnTo>
                  <a:close/>
                </a:path>
                <a:path w="6350" h="456564">
                  <a:moveTo>
                    <a:pt x="6350" y="238759"/>
                  </a:moveTo>
                  <a:lnTo>
                    <a:pt x="0" y="23875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8759"/>
                  </a:lnTo>
                  <a:close/>
                </a:path>
                <a:path w="6350" h="456564">
                  <a:moveTo>
                    <a:pt x="6350" y="241300"/>
                  </a:moveTo>
                  <a:lnTo>
                    <a:pt x="0" y="241300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41300"/>
                  </a:lnTo>
                  <a:close/>
                </a:path>
                <a:path w="6350" h="456564">
                  <a:moveTo>
                    <a:pt x="635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5109"/>
                  </a:lnTo>
                  <a:close/>
                </a:path>
                <a:path w="6350" h="456564">
                  <a:moveTo>
                    <a:pt x="635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7650"/>
                  </a:lnTo>
                  <a:close/>
                </a:path>
                <a:path w="6350" h="456564">
                  <a:moveTo>
                    <a:pt x="635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1459"/>
                  </a:lnTo>
                  <a:close/>
                </a:path>
                <a:path w="6350" h="456564">
                  <a:moveTo>
                    <a:pt x="635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4000"/>
                  </a:lnTo>
                  <a:close/>
                </a:path>
                <a:path w="6350" h="456564">
                  <a:moveTo>
                    <a:pt x="635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7809"/>
                  </a:lnTo>
                  <a:close/>
                </a:path>
                <a:path w="6350" h="456564">
                  <a:moveTo>
                    <a:pt x="635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0350"/>
                  </a:lnTo>
                  <a:close/>
                </a:path>
                <a:path w="6350" h="456564">
                  <a:moveTo>
                    <a:pt x="635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4159"/>
                  </a:lnTo>
                  <a:close/>
                </a:path>
                <a:path w="6350" h="456564">
                  <a:moveTo>
                    <a:pt x="635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6700"/>
                  </a:lnTo>
                  <a:close/>
                </a:path>
                <a:path w="6350" h="456564">
                  <a:moveTo>
                    <a:pt x="635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70509"/>
                  </a:lnTo>
                  <a:close/>
                </a:path>
                <a:path w="6350" h="456564">
                  <a:moveTo>
                    <a:pt x="635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3050"/>
                  </a:lnTo>
                  <a:close/>
                </a:path>
                <a:path w="6350" h="456564">
                  <a:moveTo>
                    <a:pt x="635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6859"/>
                  </a:lnTo>
                  <a:close/>
                </a:path>
                <a:path w="6350" h="456564">
                  <a:moveTo>
                    <a:pt x="635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6350" y="283209"/>
                  </a:lnTo>
                  <a:lnTo>
                    <a:pt x="6350" y="279400"/>
                  </a:lnTo>
                  <a:close/>
                </a:path>
                <a:path w="6350" h="456564">
                  <a:moveTo>
                    <a:pt x="635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3209"/>
                  </a:lnTo>
                  <a:close/>
                </a:path>
                <a:path w="6350" h="456564">
                  <a:moveTo>
                    <a:pt x="635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6350" y="289559"/>
                  </a:lnTo>
                  <a:lnTo>
                    <a:pt x="6350" y="285750"/>
                  </a:lnTo>
                  <a:close/>
                </a:path>
                <a:path w="6350" h="456564">
                  <a:moveTo>
                    <a:pt x="635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6350" y="292099"/>
                  </a:lnTo>
                  <a:lnTo>
                    <a:pt x="6350" y="289559"/>
                  </a:lnTo>
                  <a:close/>
                </a:path>
                <a:path w="6350" h="456564">
                  <a:moveTo>
                    <a:pt x="635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92100"/>
                  </a:lnTo>
                  <a:close/>
                </a:path>
                <a:path w="6350" h="456564">
                  <a:moveTo>
                    <a:pt x="635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6350" y="298449"/>
                  </a:lnTo>
                  <a:lnTo>
                    <a:pt x="6350" y="295909"/>
                  </a:lnTo>
                  <a:close/>
                </a:path>
                <a:path w="6350" h="456564">
                  <a:moveTo>
                    <a:pt x="635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6350" y="302259"/>
                  </a:lnTo>
                  <a:lnTo>
                    <a:pt x="6350" y="298450"/>
                  </a:lnTo>
                  <a:close/>
                </a:path>
                <a:path w="6350" h="456564">
                  <a:moveTo>
                    <a:pt x="6350" y="302259"/>
                  </a:moveTo>
                  <a:lnTo>
                    <a:pt x="0" y="302259"/>
                  </a:lnTo>
                  <a:lnTo>
                    <a:pt x="0" y="314959"/>
                  </a:lnTo>
                  <a:lnTo>
                    <a:pt x="6350" y="314959"/>
                  </a:lnTo>
                  <a:lnTo>
                    <a:pt x="6350" y="302259"/>
                  </a:lnTo>
                  <a:close/>
                </a:path>
                <a:path w="6350" h="456564">
                  <a:moveTo>
                    <a:pt x="6350" y="314959"/>
                  </a:moveTo>
                  <a:lnTo>
                    <a:pt x="0" y="314959"/>
                  </a:lnTo>
                  <a:lnTo>
                    <a:pt x="0" y="317499"/>
                  </a:lnTo>
                  <a:lnTo>
                    <a:pt x="6350" y="317499"/>
                  </a:lnTo>
                  <a:lnTo>
                    <a:pt x="6350" y="314959"/>
                  </a:lnTo>
                  <a:close/>
                </a:path>
                <a:path w="6350" h="456564">
                  <a:moveTo>
                    <a:pt x="6350" y="317500"/>
                  </a:moveTo>
                  <a:lnTo>
                    <a:pt x="0" y="317500"/>
                  </a:lnTo>
                  <a:lnTo>
                    <a:pt x="0" y="321309"/>
                  </a:lnTo>
                  <a:lnTo>
                    <a:pt x="6350" y="321309"/>
                  </a:lnTo>
                  <a:lnTo>
                    <a:pt x="6350" y="317500"/>
                  </a:lnTo>
                  <a:close/>
                </a:path>
                <a:path w="6350" h="456564">
                  <a:moveTo>
                    <a:pt x="6350" y="321309"/>
                  </a:moveTo>
                  <a:lnTo>
                    <a:pt x="0" y="321309"/>
                  </a:lnTo>
                  <a:lnTo>
                    <a:pt x="0" y="323849"/>
                  </a:lnTo>
                  <a:lnTo>
                    <a:pt x="6350" y="323849"/>
                  </a:lnTo>
                  <a:lnTo>
                    <a:pt x="6350" y="321309"/>
                  </a:lnTo>
                  <a:close/>
                </a:path>
                <a:path w="6350" h="456564">
                  <a:moveTo>
                    <a:pt x="6350" y="323850"/>
                  </a:moveTo>
                  <a:lnTo>
                    <a:pt x="0" y="323850"/>
                  </a:lnTo>
                  <a:lnTo>
                    <a:pt x="0" y="327659"/>
                  </a:lnTo>
                  <a:lnTo>
                    <a:pt x="6350" y="327659"/>
                  </a:lnTo>
                  <a:lnTo>
                    <a:pt x="6350" y="323850"/>
                  </a:lnTo>
                  <a:close/>
                </a:path>
                <a:path w="6350" h="456564">
                  <a:moveTo>
                    <a:pt x="6350" y="327659"/>
                  </a:moveTo>
                  <a:lnTo>
                    <a:pt x="0" y="327659"/>
                  </a:lnTo>
                  <a:lnTo>
                    <a:pt x="0" y="334009"/>
                  </a:lnTo>
                  <a:lnTo>
                    <a:pt x="6350" y="334009"/>
                  </a:lnTo>
                  <a:lnTo>
                    <a:pt x="6350" y="327659"/>
                  </a:lnTo>
                  <a:close/>
                </a:path>
                <a:path w="6350" h="456564">
                  <a:moveTo>
                    <a:pt x="6350" y="334009"/>
                  </a:moveTo>
                  <a:lnTo>
                    <a:pt x="0" y="334009"/>
                  </a:lnTo>
                  <a:lnTo>
                    <a:pt x="0" y="340359"/>
                  </a:lnTo>
                  <a:lnTo>
                    <a:pt x="6350" y="340359"/>
                  </a:lnTo>
                  <a:lnTo>
                    <a:pt x="6350" y="334009"/>
                  </a:lnTo>
                  <a:close/>
                </a:path>
                <a:path w="6350" h="456564">
                  <a:moveTo>
                    <a:pt x="6350" y="340359"/>
                  </a:moveTo>
                  <a:lnTo>
                    <a:pt x="0" y="340359"/>
                  </a:lnTo>
                  <a:lnTo>
                    <a:pt x="0" y="342899"/>
                  </a:lnTo>
                  <a:lnTo>
                    <a:pt x="6350" y="342899"/>
                  </a:lnTo>
                  <a:lnTo>
                    <a:pt x="6350" y="340359"/>
                  </a:lnTo>
                  <a:close/>
                </a:path>
                <a:path w="6350" h="456564">
                  <a:moveTo>
                    <a:pt x="6350" y="342900"/>
                  </a:moveTo>
                  <a:lnTo>
                    <a:pt x="0" y="342900"/>
                  </a:lnTo>
                  <a:lnTo>
                    <a:pt x="0" y="346709"/>
                  </a:lnTo>
                  <a:lnTo>
                    <a:pt x="6350" y="346709"/>
                  </a:lnTo>
                  <a:lnTo>
                    <a:pt x="6350" y="342900"/>
                  </a:lnTo>
                  <a:close/>
                </a:path>
                <a:path w="6350" h="456564">
                  <a:moveTo>
                    <a:pt x="6350" y="346709"/>
                  </a:moveTo>
                  <a:lnTo>
                    <a:pt x="0" y="346709"/>
                  </a:lnTo>
                  <a:lnTo>
                    <a:pt x="0" y="353059"/>
                  </a:lnTo>
                  <a:lnTo>
                    <a:pt x="6350" y="353059"/>
                  </a:lnTo>
                  <a:lnTo>
                    <a:pt x="6350" y="346709"/>
                  </a:lnTo>
                  <a:close/>
                </a:path>
                <a:path w="6350" h="456564">
                  <a:moveTo>
                    <a:pt x="6350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6350" y="355599"/>
                  </a:lnTo>
                  <a:lnTo>
                    <a:pt x="6350" y="353059"/>
                  </a:lnTo>
                  <a:close/>
                </a:path>
                <a:path w="6350" h="456564">
                  <a:moveTo>
                    <a:pt x="6350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6350" y="359409"/>
                  </a:lnTo>
                  <a:lnTo>
                    <a:pt x="6350" y="355600"/>
                  </a:lnTo>
                  <a:close/>
                </a:path>
                <a:path w="6350" h="456564">
                  <a:moveTo>
                    <a:pt x="6350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6350" y="361949"/>
                  </a:lnTo>
                  <a:lnTo>
                    <a:pt x="6350" y="359409"/>
                  </a:lnTo>
                  <a:close/>
                </a:path>
                <a:path w="6350" h="456564">
                  <a:moveTo>
                    <a:pt x="6350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6350" y="365759"/>
                  </a:lnTo>
                  <a:lnTo>
                    <a:pt x="6350" y="361950"/>
                  </a:lnTo>
                  <a:close/>
                </a:path>
                <a:path w="6350" h="456564">
                  <a:moveTo>
                    <a:pt x="635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6350" y="368299"/>
                  </a:lnTo>
                  <a:lnTo>
                    <a:pt x="6350" y="365759"/>
                  </a:lnTo>
                  <a:close/>
                </a:path>
                <a:path w="6350" h="456564">
                  <a:moveTo>
                    <a:pt x="635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6350" y="372109"/>
                  </a:lnTo>
                  <a:lnTo>
                    <a:pt x="6350" y="368300"/>
                  </a:lnTo>
                  <a:close/>
                </a:path>
                <a:path w="6350" h="456564">
                  <a:moveTo>
                    <a:pt x="6350" y="449706"/>
                  </a:moveTo>
                  <a:lnTo>
                    <a:pt x="0" y="449706"/>
                  </a:lnTo>
                  <a:lnTo>
                    <a:pt x="0" y="456056"/>
                  </a:lnTo>
                  <a:lnTo>
                    <a:pt x="3810" y="456056"/>
                  </a:lnTo>
                  <a:lnTo>
                    <a:pt x="3810" y="454786"/>
                  </a:lnTo>
                  <a:lnTo>
                    <a:pt x="6350" y="454786"/>
                  </a:lnTo>
                  <a:lnTo>
                    <a:pt x="6350" y="449706"/>
                  </a:lnTo>
                  <a:close/>
                </a:path>
                <a:path w="6350" h="456564">
                  <a:moveTo>
                    <a:pt x="635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6350" y="449579"/>
                  </a:lnTo>
                  <a:lnTo>
                    <a:pt x="6350" y="443356"/>
                  </a:lnTo>
                  <a:close/>
                </a:path>
                <a:path w="6350" h="456564">
                  <a:moveTo>
                    <a:pt x="635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6350" y="443229"/>
                  </a:lnTo>
                  <a:lnTo>
                    <a:pt x="6350" y="437006"/>
                  </a:lnTo>
                  <a:close/>
                </a:path>
                <a:path w="6350" h="456564">
                  <a:moveTo>
                    <a:pt x="635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6350" y="436879"/>
                  </a:lnTo>
                  <a:lnTo>
                    <a:pt x="6350" y="430656"/>
                  </a:lnTo>
                  <a:close/>
                </a:path>
                <a:path w="6350" h="456564">
                  <a:moveTo>
                    <a:pt x="635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6350" y="430529"/>
                  </a:lnTo>
                  <a:lnTo>
                    <a:pt x="6350" y="424306"/>
                  </a:lnTo>
                  <a:close/>
                </a:path>
                <a:path w="6350" h="456564">
                  <a:moveTo>
                    <a:pt x="635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6350" y="424179"/>
                  </a:lnTo>
                  <a:lnTo>
                    <a:pt x="6350" y="417956"/>
                  </a:lnTo>
                  <a:close/>
                </a:path>
                <a:path w="6350" h="456564">
                  <a:moveTo>
                    <a:pt x="635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6350" y="417829"/>
                  </a:lnTo>
                  <a:lnTo>
                    <a:pt x="6350" y="411606"/>
                  </a:lnTo>
                  <a:close/>
                </a:path>
                <a:path w="6350" h="456564">
                  <a:moveTo>
                    <a:pt x="635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6350" y="411479"/>
                  </a:lnTo>
                  <a:lnTo>
                    <a:pt x="6350" y="405256"/>
                  </a:lnTo>
                  <a:close/>
                </a:path>
                <a:path w="6350" h="456564">
                  <a:moveTo>
                    <a:pt x="6350" y="398906"/>
                  </a:moveTo>
                  <a:lnTo>
                    <a:pt x="0" y="398906"/>
                  </a:lnTo>
                  <a:lnTo>
                    <a:pt x="0" y="405129"/>
                  </a:lnTo>
                  <a:lnTo>
                    <a:pt x="6350" y="405129"/>
                  </a:lnTo>
                  <a:lnTo>
                    <a:pt x="6350" y="398906"/>
                  </a:lnTo>
                  <a:close/>
                </a:path>
                <a:path w="6350" h="456564">
                  <a:moveTo>
                    <a:pt x="6350" y="391286"/>
                  </a:moveTo>
                  <a:lnTo>
                    <a:pt x="0" y="391286"/>
                  </a:lnTo>
                  <a:lnTo>
                    <a:pt x="0" y="398779"/>
                  </a:lnTo>
                  <a:lnTo>
                    <a:pt x="6350" y="398779"/>
                  </a:lnTo>
                  <a:lnTo>
                    <a:pt x="6350" y="391286"/>
                  </a:lnTo>
                  <a:close/>
                </a:path>
                <a:path w="6350" h="456564">
                  <a:moveTo>
                    <a:pt x="6350" y="386206"/>
                  </a:moveTo>
                  <a:lnTo>
                    <a:pt x="0" y="386206"/>
                  </a:lnTo>
                  <a:lnTo>
                    <a:pt x="0" y="391159"/>
                  </a:lnTo>
                  <a:lnTo>
                    <a:pt x="6350" y="391159"/>
                  </a:lnTo>
                  <a:lnTo>
                    <a:pt x="6350" y="386206"/>
                  </a:lnTo>
                  <a:close/>
                </a:path>
                <a:path w="6350" h="456564">
                  <a:moveTo>
                    <a:pt x="6350" y="379856"/>
                  </a:moveTo>
                  <a:lnTo>
                    <a:pt x="0" y="379856"/>
                  </a:lnTo>
                  <a:lnTo>
                    <a:pt x="0" y="386079"/>
                  </a:lnTo>
                  <a:lnTo>
                    <a:pt x="6350" y="386079"/>
                  </a:lnTo>
                  <a:lnTo>
                    <a:pt x="6350" y="379856"/>
                  </a:lnTo>
                  <a:close/>
                </a:path>
                <a:path w="6350" h="456564">
                  <a:moveTo>
                    <a:pt x="6350" y="372236"/>
                  </a:moveTo>
                  <a:lnTo>
                    <a:pt x="0" y="372236"/>
                  </a:lnTo>
                  <a:lnTo>
                    <a:pt x="0" y="379729"/>
                  </a:lnTo>
                  <a:lnTo>
                    <a:pt x="6350" y="379729"/>
                  </a:lnTo>
                  <a:lnTo>
                    <a:pt x="6350" y="372236"/>
                  </a:lnTo>
                  <a:close/>
                </a:path>
              </a:pathLst>
            </a:custGeom>
            <a:solidFill>
              <a:srgbClr val="6D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4530090" y="5665470"/>
              <a:ext cx="7620" cy="461009"/>
            </a:xfrm>
            <a:custGeom>
              <a:avLst/>
              <a:gdLst/>
              <a:ahLst/>
              <a:cxnLst/>
              <a:rect l="l" t="t" r="r" b="b"/>
              <a:pathLst>
                <a:path w="7620" h="461010">
                  <a:moveTo>
                    <a:pt x="507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1269"/>
                  </a:lnTo>
                  <a:lnTo>
                    <a:pt x="5079" y="1269"/>
                  </a:lnTo>
                  <a:lnTo>
                    <a:pt x="5079" y="0"/>
                  </a:lnTo>
                  <a:close/>
                </a:path>
                <a:path w="7620" h="461010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61010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61010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61010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61010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61010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61010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61010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61010">
                  <a:moveTo>
                    <a:pt x="7620" y="27939"/>
                  </a:moveTo>
                  <a:lnTo>
                    <a:pt x="0" y="2793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27939"/>
                  </a:lnTo>
                  <a:close/>
                </a:path>
                <a:path w="7620" h="461010">
                  <a:moveTo>
                    <a:pt x="762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4289"/>
                  </a:lnTo>
                  <a:close/>
                </a:path>
                <a:path w="7620" h="461010">
                  <a:moveTo>
                    <a:pt x="762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8099"/>
                  </a:lnTo>
                  <a:close/>
                </a:path>
                <a:path w="7620" h="461010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61010">
                  <a:moveTo>
                    <a:pt x="7620" y="44449"/>
                  </a:moveTo>
                  <a:lnTo>
                    <a:pt x="0" y="4444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4449"/>
                  </a:lnTo>
                  <a:close/>
                </a:path>
                <a:path w="7620" h="461010">
                  <a:moveTo>
                    <a:pt x="762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20" y="53339"/>
                  </a:lnTo>
                  <a:lnTo>
                    <a:pt x="7620" y="50799"/>
                  </a:lnTo>
                  <a:close/>
                </a:path>
                <a:path w="7620" h="461010">
                  <a:moveTo>
                    <a:pt x="7620" y="53339"/>
                  </a:moveTo>
                  <a:lnTo>
                    <a:pt x="0" y="533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53339"/>
                  </a:lnTo>
                  <a:close/>
                </a:path>
                <a:path w="7620" h="461010">
                  <a:moveTo>
                    <a:pt x="7620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20" y="85089"/>
                  </a:lnTo>
                  <a:lnTo>
                    <a:pt x="7620" y="82549"/>
                  </a:lnTo>
                  <a:close/>
                </a:path>
                <a:path w="7620" h="461010">
                  <a:moveTo>
                    <a:pt x="7620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5089"/>
                  </a:lnTo>
                  <a:close/>
                </a:path>
                <a:path w="7620" h="461010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61010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61010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61010">
                  <a:moveTo>
                    <a:pt x="762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61010">
                  <a:moveTo>
                    <a:pt x="7620" y="101599"/>
                  </a:moveTo>
                  <a:lnTo>
                    <a:pt x="0" y="10159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01599"/>
                  </a:lnTo>
                  <a:close/>
                </a:path>
                <a:path w="7620" h="461010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61010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61010">
                  <a:moveTo>
                    <a:pt x="7620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20" y="123189"/>
                  </a:lnTo>
                  <a:lnTo>
                    <a:pt x="7620" y="120649"/>
                  </a:lnTo>
                  <a:close/>
                </a:path>
                <a:path w="7620" h="461010">
                  <a:moveTo>
                    <a:pt x="762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3189"/>
                  </a:lnTo>
                  <a:close/>
                </a:path>
                <a:path w="7620" h="461010">
                  <a:moveTo>
                    <a:pt x="762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1270" y="129539"/>
                  </a:lnTo>
                  <a:lnTo>
                    <a:pt x="1270" y="128269"/>
                  </a:lnTo>
                  <a:lnTo>
                    <a:pt x="7620" y="128269"/>
                  </a:lnTo>
                  <a:lnTo>
                    <a:pt x="7620" y="126999"/>
                  </a:lnTo>
                  <a:close/>
                </a:path>
                <a:path w="7620" h="461010">
                  <a:moveTo>
                    <a:pt x="127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2719"/>
                  </a:lnTo>
                  <a:lnTo>
                    <a:pt x="1270" y="172719"/>
                  </a:lnTo>
                  <a:lnTo>
                    <a:pt x="1270" y="171449"/>
                  </a:lnTo>
                  <a:close/>
                </a:path>
                <a:path w="7620" h="461010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61010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61010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61010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61010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61010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61010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61010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61010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61010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61010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61010">
                  <a:moveTo>
                    <a:pt x="7620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09549"/>
                  </a:lnTo>
                  <a:close/>
                </a:path>
                <a:path w="7620" h="461010">
                  <a:moveTo>
                    <a:pt x="7620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20" y="218439"/>
                  </a:lnTo>
                  <a:lnTo>
                    <a:pt x="7620" y="215899"/>
                  </a:lnTo>
                  <a:close/>
                </a:path>
                <a:path w="7620" h="461010">
                  <a:moveTo>
                    <a:pt x="7620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8439"/>
                  </a:lnTo>
                  <a:close/>
                </a:path>
                <a:path w="7620" h="461010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61010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61010">
                  <a:moveTo>
                    <a:pt x="7620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28599"/>
                  </a:lnTo>
                  <a:close/>
                </a:path>
                <a:path w="7620" h="461010">
                  <a:moveTo>
                    <a:pt x="762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4949"/>
                  </a:lnTo>
                  <a:close/>
                </a:path>
                <a:path w="7620" h="461010">
                  <a:moveTo>
                    <a:pt x="7620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20" y="243839"/>
                  </a:lnTo>
                  <a:lnTo>
                    <a:pt x="7620" y="241299"/>
                  </a:lnTo>
                  <a:close/>
                </a:path>
                <a:path w="7620" h="461010">
                  <a:moveTo>
                    <a:pt x="7620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3839"/>
                  </a:lnTo>
                  <a:close/>
                </a:path>
                <a:path w="7620" h="461010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61010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61010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61010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61010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61010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61010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61010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61010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61010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61010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61010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61010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61010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461010">
                  <a:moveTo>
                    <a:pt x="762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20" y="294639"/>
                  </a:lnTo>
                  <a:lnTo>
                    <a:pt x="7620" y="292099"/>
                  </a:lnTo>
                  <a:close/>
                </a:path>
                <a:path w="7620" h="461010">
                  <a:moveTo>
                    <a:pt x="7620" y="294639"/>
                  </a:moveTo>
                  <a:lnTo>
                    <a:pt x="0" y="29463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94639"/>
                  </a:lnTo>
                  <a:close/>
                </a:path>
                <a:path w="7620" h="461010">
                  <a:moveTo>
                    <a:pt x="7620" y="298449"/>
                  </a:moveTo>
                  <a:lnTo>
                    <a:pt x="0" y="298449"/>
                  </a:lnTo>
                  <a:lnTo>
                    <a:pt x="0" y="300989"/>
                  </a:lnTo>
                  <a:lnTo>
                    <a:pt x="7620" y="300989"/>
                  </a:lnTo>
                  <a:lnTo>
                    <a:pt x="7620" y="298449"/>
                  </a:lnTo>
                  <a:close/>
                </a:path>
                <a:path w="7620" h="461010">
                  <a:moveTo>
                    <a:pt x="7620" y="300989"/>
                  </a:moveTo>
                  <a:lnTo>
                    <a:pt x="0" y="30098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300989"/>
                  </a:lnTo>
                  <a:close/>
                </a:path>
                <a:path w="7620" h="461010">
                  <a:moveTo>
                    <a:pt x="7620" y="304799"/>
                  </a:moveTo>
                  <a:lnTo>
                    <a:pt x="0" y="30479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04799"/>
                  </a:lnTo>
                  <a:close/>
                </a:path>
                <a:path w="7620" h="461010">
                  <a:moveTo>
                    <a:pt x="7620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20" y="320039"/>
                  </a:lnTo>
                  <a:lnTo>
                    <a:pt x="7620" y="317499"/>
                  </a:lnTo>
                  <a:close/>
                </a:path>
                <a:path w="7620" h="461010">
                  <a:moveTo>
                    <a:pt x="7620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20039"/>
                  </a:lnTo>
                  <a:close/>
                </a:path>
                <a:path w="7620" h="461010">
                  <a:moveTo>
                    <a:pt x="7620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7620" y="326389"/>
                  </a:lnTo>
                  <a:lnTo>
                    <a:pt x="7620" y="323849"/>
                  </a:lnTo>
                  <a:close/>
                </a:path>
                <a:path w="7620" h="461010">
                  <a:moveTo>
                    <a:pt x="7620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6389"/>
                  </a:lnTo>
                  <a:close/>
                </a:path>
                <a:path w="7620" h="461010">
                  <a:moveTo>
                    <a:pt x="7620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0199"/>
                  </a:lnTo>
                  <a:close/>
                </a:path>
                <a:path w="7620" h="461010">
                  <a:moveTo>
                    <a:pt x="7620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6549"/>
                  </a:lnTo>
                  <a:close/>
                </a:path>
                <a:path w="7620" h="461010">
                  <a:moveTo>
                    <a:pt x="7620" y="342899"/>
                  </a:moveTo>
                  <a:lnTo>
                    <a:pt x="0" y="342899"/>
                  </a:lnTo>
                  <a:lnTo>
                    <a:pt x="0" y="345439"/>
                  </a:lnTo>
                  <a:lnTo>
                    <a:pt x="7620" y="345439"/>
                  </a:lnTo>
                  <a:lnTo>
                    <a:pt x="7620" y="342899"/>
                  </a:lnTo>
                  <a:close/>
                </a:path>
                <a:path w="7620" h="461010">
                  <a:moveTo>
                    <a:pt x="7620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5439"/>
                  </a:lnTo>
                  <a:close/>
                </a:path>
                <a:path w="7620" h="461010">
                  <a:moveTo>
                    <a:pt x="7620" y="349249"/>
                  </a:moveTo>
                  <a:lnTo>
                    <a:pt x="0" y="34924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49249"/>
                  </a:lnTo>
                  <a:close/>
                </a:path>
                <a:path w="7620" h="461010">
                  <a:moveTo>
                    <a:pt x="7620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20" y="358139"/>
                  </a:lnTo>
                  <a:lnTo>
                    <a:pt x="7620" y="355599"/>
                  </a:lnTo>
                  <a:close/>
                </a:path>
                <a:path w="7620" h="461010">
                  <a:moveTo>
                    <a:pt x="7620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8139"/>
                  </a:lnTo>
                  <a:close/>
                </a:path>
                <a:path w="7620" h="461010">
                  <a:moveTo>
                    <a:pt x="762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7620" y="364489"/>
                  </a:lnTo>
                  <a:lnTo>
                    <a:pt x="7620" y="361949"/>
                  </a:lnTo>
                  <a:close/>
                </a:path>
                <a:path w="7620" h="461010">
                  <a:moveTo>
                    <a:pt x="762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4489"/>
                  </a:lnTo>
                  <a:close/>
                </a:path>
                <a:path w="7620" h="461010">
                  <a:moveTo>
                    <a:pt x="7620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7620" y="370839"/>
                  </a:lnTo>
                  <a:lnTo>
                    <a:pt x="7620" y="368299"/>
                  </a:lnTo>
                  <a:close/>
                </a:path>
                <a:path w="7620" h="461010">
                  <a:moveTo>
                    <a:pt x="7620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0839"/>
                  </a:lnTo>
                  <a:close/>
                </a:path>
                <a:path w="7620" h="461010">
                  <a:moveTo>
                    <a:pt x="6350" y="458596"/>
                  </a:moveTo>
                  <a:lnTo>
                    <a:pt x="0" y="458596"/>
                  </a:lnTo>
                  <a:lnTo>
                    <a:pt x="0" y="461009"/>
                  </a:lnTo>
                  <a:lnTo>
                    <a:pt x="3810" y="461009"/>
                  </a:lnTo>
                  <a:lnTo>
                    <a:pt x="3810" y="459739"/>
                  </a:lnTo>
                  <a:lnTo>
                    <a:pt x="6350" y="459739"/>
                  </a:lnTo>
                  <a:lnTo>
                    <a:pt x="6350" y="458596"/>
                  </a:lnTo>
                  <a:close/>
                </a:path>
                <a:path w="7620" h="461010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6350" y="458469"/>
                  </a:lnTo>
                  <a:lnTo>
                    <a:pt x="7620" y="458596"/>
                  </a:lnTo>
                  <a:lnTo>
                    <a:pt x="7620" y="452246"/>
                  </a:lnTo>
                  <a:close/>
                </a:path>
                <a:path w="7620" h="461010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61010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61010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61010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61010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61010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61010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61010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61010">
                  <a:moveTo>
                    <a:pt x="7620" y="393826"/>
                  </a:moveTo>
                  <a:lnTo>
                    <a:pt x="0" y="39382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3826"/>
                  </a:lnTo>
                  <a:close/>
                </a:path>
                <a:path w="7620" h="461010">
                  <a:moveTo>
                    <a:pt x="7620" y="388746"/>
                  </a:moveTo>
                  <a:lnTo>
                    <a:pt x="0" y="388746"/>
                  </a:lnTo>
                  <a:lnTo>
                    <a:pt x="0" y="393699"/>
                  </a:lnTo>
                  <a:lnTo>
                    <a:pt x="7620" y="393699"/>
                  </a:lnTo>
                  <a:lnTo>
                    <a:pt x="7620" y="388746"/>
                  </a:lnTo>
                  <a:close/>
                </a:path>
                <a:path w="7620" h="461010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2396"/>
                  </a:lnTo>
                  <a:close/>
                </a:path>
                <a:path w="7620" h="461010">
                  <a:moveTo>
                    <a:pt x="7620" y="374776"/>
                  </a:moveTo>
                  <a:lnTo>
                    <a:pt x="0" y="37477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4776"/>
                  </a:lnTo>
                  <a:close/>
                </a:path>
              </a:pathLst>
            </a:custGeom>
            <a:solidFill>
              <a:srgbClr val="6A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4522470" y="5662930"/>
              <a:ext cx="7620" cy="466725"/>
            </a:xfrm>
            <a:custGeom>
              <a:avLst/>
              <a:gdLst/>
              <a:ahLst/>
              <a:cxnLst/>
              <a:rect l="l" t="t" r="r" b="b"/>
              <a:pathLst>
                <a:path w="7620" h="466725">
                  <a:moveTo>
                    <a:pt x="380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3809" y="1270"/>
                  </a:lnTo>
                  <a:lnTo>
                    <a:pt x="3809" y="0"/>
                  </a:lnTo>
                  <a:close/>
                </a:path>
                <a:path w="7620" h="466725">
                  <a:moveTo>
                    <a:pt x="7619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2540"/>
                  </a:lnTo>
                  <a:close/>
                </a:path>
                <a:path w="7620" h="466725">
                  <a:moveTo>
                    <a:pt x="761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5080"/>
                  </a:lnTo>
                  <a:close/>
                </a:path>
                <a:path w="7620" h="466725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66725">
                  <a:moveTo>
                    <a:pt x="7619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19" y="15240"/>
                  </a:lnTo>
                  <a:lnTo>
                    <a:pt x="7619" y="11430"/>
                  </a:lnTo>
                  <a:close/>
                </a:path>
                <a:path w="7620" h="466725">
                  <a:moveTo>
                    <a:pt x="7619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5240"/>
                  </a:lnTo>
                  <a:close/>
                </a:path>
                <a:path w="7620" h="466725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66725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66725">
                  <a:moveTo>
                    <a:pt x="7619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19" y="27940"/>
                  </a:lnTo>
                  <a:lnTo>
                    <a:pt x="7619" y="24130"/>
                  </a:lnTo>
                  <a:close/>
                </a:path>
                <a:path w="7620" h="466725">
                  <a:moveTo>
                    <a:pt x="7619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7940"/>
                  </a:lnTo>
                  <a:close/>
                </a:path>
                <a:path w="7620" h="466725">
                  <a:moveTo>
                    <a:pt x="7619" y="30480"/>
                  </a:moveTo>
                  <a:lnTo>
                    <a:pt x="0" y="30480"/>
                  </a:lnTo>
                  <a:lnTo>
                    <a:pt x="0" y="36830"/>
                  </a:lnTo>
                  <a:lnTo>
                    <a:pt x="7619" y="36830"/>
                  </a:lnTo>
                  <a:lnTo>
                    <a:pt x="7619" y="30480"/>
                  </a:lnTo>
                  <a:close/>
                </a:path>
                <a:path w="7620" h="466725">
                  <a:moveTo>
                    <a:pt x="7619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19" y="40640"/>
                  </a:lnTo>
                  <a:lnTo>
                    <a:pt x="7619" y="36830"/>
                  </a:lnTo>
                  <a:close/>
                </a:path>
                <a:path w="7620" h="466725">
                  <a:moveTo>
                    <a:pt x="7619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40640"/>
                  </a:lnTo>
                  <a:close/>
                </a:path>
                <a:path w="7620" h="466725">
                  <a:moveTo>
                    <a:pt x="7619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7619" y="46990"/>
                  </a:lnTo>
                  <a:lnTo>
                    <a:pt x="7619" y="43180"/>
                  </a:lnTo>
                  <a:close/>
                </a:path>
                <a:path w="7620" h="466725">
                  <a:moveTo>
                    <a:pt x="7619" y="46990"/>
                  </a:moveTo>
                  <a:lnTo>
                    <a:pt x="0" y="46990"/>
                  </a:lnTo>
                  <a:lnTo>
                    <a:pt x="0" y="53340"/>
                  </a:lnTo>
                  <a:lnTo>
                    <a:pt x="7619" y="53340"/>
                  </a:lnTo>
                  <a:lnTo>
                    <a:pt x="7619" y="46990"/>
                  </a:lnTo>
                  <a:close/>
                </a:path>
                <a:path w="7620" h="466725">
                  <a:moveTo>
                    <a:pt x="7619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53340"/>
                  </a:lnTo>
                  <a:close/>
                </a:path>
                <a:path w="7620" h="466725">
                  <a:moveTo>
                    <a:pt x="7619" y="55880"/>
                  </a:moveTo>
                  <a:lnTo>
                    <a:pt x="0" y="55880"/>
                  </a:lnTo>
                  <a:lnTo>
                    <a:pt x="0" y="85090"/>
                  </a:lnTo>
                  <a:lnTo>
                    <a:pt x="7619" y="85090"/>
                  </a:lnTo>
                  <a:lnTo>
                    <a:pt x="7619" y="55880"/>
                  </a:lnTo>
                  <a:close/>
                </a:path>
                <a:path w="7620" h="466725">
                  <a:moveTo>
                    <a:pt x="7619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85090"/>
                  </a:lnTo>
                  <a:close/>
                </a:path>
                <a:path w="7620" h="466725">
                  <a:moveTo>
                    <a:pt x="7619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19" y="91440"/>
                  </a:lnTo>
                  <a:lnTo>
                    <a:pt x="7619" y="87630"/>
                  </a:lnTo>
                  <a:close/>
                </a:path>
                <a:path w="7620" h="466725">
                  <a:moveTo>
                    <a:pt x="7619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1440"/>
                  </a:lnTo>
                  <a:close/>
                </a:path>
                <a:path w="7620" h="466725">
                  <a:moveTo>
                    <a:pt x="7619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19" y="97790"/>
                  </a:lnTo>
                  <a:lnTo>
                    <a:pt x="7619" y="93980"/>
                  </a:lnTo>
                  <a:close/>
                </a:path>
                <a:path w="7620" h="466725">
                  <a:moveTo>
                    <a:pt x="7619" y="97790"/>
                  </a:moveTo>
                  <a:lnTo>
                    <a:pt x="0" y="9779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7790"/>
                  </a:lnTo>
                  <a:close/>
                </a:path>
                <a:path w="7620" h="466725">
                  <a:moveTo>
                    <a:pt x="7619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7619" y="104140"/>
                  </a:lnTo>
                  <a:lnTo>
                    <a:pt x="7619" y="100330"/>
                  </a:lnTo>
                  <a:close/>
                </a:path>
                <a:path w="7620" h="466725">
                  <a:moveTo>
                    <a:pt x="7619" y="104140"/>
                  </a:moveTo>
                  <a:lnTo>
                    <a:pt x="0" y="104140"/>
                  </a:lnTo>
                  <a:lnTo>
                    <a:pt x="0" y="116840"/>
                  </a:lnTo>
                  <a:lnTo>
                    <a:pt x="7619" y="116840"/>
                  </a:lnTo>
                  <a:lnTo>
                    <a:pt x="7619" y="104140"/>
                  </a:lnTo>
                  <a:close/>
                </a:path>
                <a:path w="7620" h="466725">
                  <a:moveTo>
                    <a:pt x="7619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6840"/>
                  </a:lnTo>
                  <a:close/>
                </a:path>
                <a:path w="7620" h="466725">
                  <a:moveTo>
                    <a:pt x="7619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7619" y="123190"/>
                  </a:lnTo>
                  <a:lnTo>
                    <a:pt x="7619" y="119380"/>
                  </a:lnTo>
                  <a:close/>
                </a:path>
                <a:path w="7620" h="466725">
                  <a:moveTo>
                    <a:pt x="7619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7619" y="125730"/>
                  </a:lnTo>
                  <a:lnTo>
                    <a:pt x="7619" y="123190"/>
                  </a:lnTo>
                  <a:close/>
                </a:path>
                <a:path w="7620" h="466725">
                  <a:moveTo>
                    <a:pt x="7619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7619" y="129540"/>
                  </a:lnTo>
                  <a:lnTo>
                    <a:pt x="7619" y="125730"/>
                  </a:lnTo>
                  <a:close/>
                </a:path>
                <a:path w="7620" h="466725">
                  <a:moveTo>
                    <a:pt x="7619" y="129540"/>
                  </a:moveTo>
                  <a:lnTo>
                    <a:pt x="0" y="129540"/>
                  </a:lnTo>
                  <a:lnTo>
                    <a:pt x="0" y="132080"/>
                  </a:lnTo>
                  <a:lnTo>
                    <a:pt x="7619" y="132080"/>
                  </a:lnTo>
                  <a:lnTo>
                    <a:pt x="7619" y="129540"/>
                  </a:lnTo>
                  <a:close/>
                </a:path>
                <a:path w="7620" h="466725">
                  <a:moveTo>
                    <a:pt x="1270" y="132080"/>
                  </a:moveTo>
                  <a:lnTo>
                    <a:pt x="0" y="132080"/>
                  </a:lnTo>
                  <a:lnTo>
                    <a:pt x="0" y="133350"/>
                  </a:lnTo>
                  <a:lnTo>
                    <a:pt x="1270" y="133350"/>
                  </a:lnTo>
                  <a:lnTo>
                    <a:pt x="1270" y="132080"/>
                  </a:lnTo>
                  <a:close/>
                </a:path>
                <a:path w="7620" h="466725">
                  <a:moveTo>
                    <a:pt x="3809" y="172720"/>
                  </a:moveTo>
                  <a:lnTo>
                    <a:pt x="0" y="172720"/>
                  </a:lnTo>
                  <a:lnTo>
                    <a:pt x="0" y="173990"/>
                  </a:lnTo>
                  <a:lnTo>
                    <a:pt x="3809" y="173990"/>
                  </a:lnTo>
                  <a:lnTo>
                    <a:pt x="3809" y="172720"/>
                  </a:lnTo>
                  <a:close/>
                </a:path>
                <a:path w="7620" h="466725">
                  <a:moveTo>
                    <a:pt x="7619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3990"/>
                  </a:lnTo>
                  <a:close/>
                </a:path>
                <a:path w="7620" h="466725">
                  <a:moveTo>
                    <a:pt x="7619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19" y="180340"/>
                  </a:lnTo>
                  <a:lnTo>
                    <a:pt x="7619" y="176530"/>
                  </a:lnTo>
                  <a:close/>
                </a:path>
                <a:path w="7620" h="466725">
                  <a:moveTo>
                    <a:pt x="7619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80340"/>
                  </a:lnTo>
                  <a:close/>
                </a:path>
                <a:path w="7620" h="466725">
                  <a:moveTo>
                    <a:pt x="7619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19" y="186690"/>
                  </a:lnTo>
                  <a:lnTo>
                    <a:pt x="7619" y="182880"/>
                  </a:lnTo>
                  <a:close/>
                </a:path>
                <a:path w="7620" h="466725">
                  <a:moveTo>
                    <a:pt x="7619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6690"/>
                  </a:lnTo>
                  <a:close/>
                </a:path>
                <a:path w="7620" h="466725">
                  <a:moveTo>
                    <a:pt x="7619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19" y="193040"/>
                  </a:lnTo>
                  <a:lnTo>
                    <a:pt x="7619" y="189230"/>
                  </a:lnTo>
                  <a:close/>
                </a:path>
                <a:path w="7620" h="466725">
                  <a:moveTo>
                    <a:pt x="7619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3040"/>
                  </a:lnTo>
                  <a:close/>
                </a:path>
                <a:path w="7620" h="466725">
                  <a:moveTo>
                    <a:pt x="7619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19" y="199390"/>
                  </a:lnTo>
                  <a:lnTo>
                    <a:pt x="7619" y="195580"/>
                  </a:lnTo>
                  <a:close/>
                </a:path>
                <a:path w="7620" h="466725">
                  <a:moveTo>
                    <a:pt x="7619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9390"/>
                  </a:lnTo>
                  <a:close/>
                </a:path>
                <a:path w="7620" h="466725">
                  <a:moveTo>
                    <a:pt x="7619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19" y="205740"/>
                  </a:lnTo>
                  <a:lnTo>
                    <a:pt x="7619" y="201930"/>
                  </a:lnTo>
                  <a:close/>
                </a:path>
                <a:path w="7620" h="466725">
                  <a:moveTo>
                    <a:pt x="7619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5740"/>
                  </a:lnTo>
                  <a:close/>
                </a:path>
                <a:path w="7620" h="466725">
                  <a:moveTo>
                    <a:pt x="7619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7619" y="212090"/>
                  </a:lnTo>
                  <a:lnTo>
                    <a:pt x="7619" y="208280"/>
                  </a:lnTo>
                  <a:close/>
                </a:path>
                <a:path w="7620" h="466725">
                  <a:moveTo>
                    <a:pt x="7619" y="212090"/>
                  </a:moveTo>
                  <a:lnTo>
                    <a:pt x="0" y="212090"/>
                  </a:lnTo>
                  <a:lnTo>
                    <a:pt x="0" y="218440"/>
                  </a:lnTo>
                  <a:lnTo>
                    <a:pt x="7619" y="218440"/>
                  </a:lnTo>
                  <a:lnTo>
                    <a:pt x="7619" y="212090"/>
                  </a:lnTo>
                  <a:close/>
                </a:path>
                <a:path w="7620" h="466725">
                  <a:moveTo>
                    <a:pt x="7619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8440"/>
                  </a:lnTo>
                  <a:close/>
                </a:path>
                <a:path w="7620" h="466725">
                  <a:moveTo>
                    <a:pt x="7619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19" y="224790"/>
                  </a:lnTo>
                  <a:lnTo>
                    <a:pt x="7619" y="220980"/>
                  </a:lnTo>
                  <a:close/>
                </a:path>
                <a:path w="7620" h="466725">
                  <a:moveTo>
                    <a:pt x="7619" y="224790"/>
                  </a:moveTo>
                  <a:lnTo>
                    <a:pt x="0" y="22479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4790"/>
                  </a:lnTo>
                  <a:close/>
                </a:path>
                <a:path w="7620" h="466725">
                  <a:moveTo>
                    <a:pt x="7619" y="227330"/>
                  </a:moveTo>
                  <a:lnTo>
                    <a:pt x="0" y="227330"/>
                  </a:lnTo>
                  <a:lnTo>
                    <a:pt x="0" y="231140"/>
                  </a:lnTo>
                  <a:lnTo>
                    <a:pt x="7619" y="231140"/>
                  </a:lnTo>
                  <a:lnTo>
                    <a:pt x="7619" y="227330"/>
                  </a:lnTo>
                  <a:close/>
                </a:path>
                <a:path w="7620" h="466725">
                  <a:moveTo>
                    <a:pt x="7619" y="231140"/>
                  </a:moveTo>
                  <a:lnTo>
                    <a:pt x="0" y="231140"/>
                  </a:lnTo>
                  <a:lnTo>
                    <a:pt x="0" y="237490"/>
                  </a:lnTo>
                  <a:lnTo>
                    <a:pt x="7619" y="237490"/>
                  </a:lnTo>
                  <a:lnTo>
                    <a:pt x="7619" y="231140"/>
                  </a:lnTo>
                  <a:close/>
                </a:path>
                <a:path w="7620" h="466725">
                  <a:moveTo>
                    <a:pt x="7619" y="237490"/>
                  </a:moveTo>
                  <a:lnTo>
                    <a:pt x="0" y="237490"/>
                  </a:lnTo>
                  <a:lnTo>
                    <a:pt x="0" y="243840"/>
                  </a:lnTo>
                  <a:lnTo>
                    <a:pt x="7619" y="243840"/>
                  </a:lnTo>
                  <a:lnTo>
                    <a:pt x="7619" y="237490"/>
                  </a:lnTo>
                  <a:close/>
                </a:path>
                <a:path w="7620" h="466725">
                  <a:moveTo>
                    <a:pt x="7619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3840"/>
                  </a:lnTo>
                  <a:close/>
                </a:path>
                <a:path w="7620" h="466725">
                  <a:moveTo>
                    <a:pt x="7619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19" y="250190"/>
                  </a:lnTo>
                  <a:lnTo>
                    <a:pt x="7619" y="246380"/>
                  </a:lnTo>
                  <a:close/>
                </a:path>
                <a:path w="7620" h="466725">
                  <a:moveTo>
                    <a:pt x="7619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50190"/>
                  </a:lnTo>
                  <a:close/>
                </a:path>
                <a:path w="7620" h="466725">
                  <a:moveTo>
                    <a:pt x="7619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19" y="256540"/>
                  </a:lnTo>
                  <a:lnTo>
                    <a:pt x="7619" y="252730"/>
                  </a:lnTo>
                  <a:close/>
                </a:path>
                <a:path w="7620" h="466725">
                  <a:moveTo>
                    <a:pt x="7619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6540"/>
                  </a:lnTo>
                  <a:close/>
                </a:path>
                <a:path w="7620" h="466725">
                  <a:moveTo>
                    <a:pt x="7619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59080"/>
                  </a:lnTo>
                  <a:close/>
                </a:path>
                <a:path w="7620" h="466725">
                  <a:moveTo>
                    <a:pt x="7619" y="262890"/>
                  </a:moveTo>
                  <a:lnTo>
                    <a:pt x="0" y="26289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2890"/>
                  </a:lnTo>
                  <a:close/>
                </a:path>
                <a:path w="7620" h="466725">
                  <a:moveTo>
                    <a:pt x="7619" y="265430"/>
                  </a:moveTo>
                  <a:lnTo>
                    <a:pt x="0" y="265430"/>
                  </a:lnTo>
                  <a:lnTo>
                    <a:pt x="0" y="269240"/>
                  </a:lnTo>
                  <a:lnTo>
                    <a:pt x="7619" y="269240"/>
                  </a:lnTo>
                  <a:lnTo>
                    <a:pt x="7619" y="265430"/>
                  </a:lnTo>
                  <a:close/>
                </a:path>
                <a:path w="7620" h="466725">
                  <a:moveTo>
                    <a:pt x="7619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9240"/>
                  </a:lnTo>
                  <a:close/>
                </a:path>
                <a:path w="7620" h="466725">
                  <a:moveTo>
                    <a:pt x="7619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19" y="275590"/>
                  </a:lnTo>
                  <a:lnTo>
                    <a:pt x="7619" y="271780"/>
                  </a:lnTo>
                  <a:close/>
                </a:path>
                <a:path w="7620" h="466725">
                  <a:moveTo>
                    <a:pt x="7619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5590"/>
                  </a:lnTo>
                  <a:close/>
                </a:path>
                <a:path w="7620" h="466725">
                  <a:moveTo>
                    <a:pt x="7619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19" y="281940"/>
                  </a:lnTo>
                  <a:lnTo>
                    <a:pt x="7619" y="278130"/>
                  </a:lnTo>
                  <a:close/>
                </a:path>
                <a:path w="7620" h="466725">
                  <a:moveTo>
                    <a:pt x="7619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19" y="284480"/>
                  </a:lnTo>
                  <a:lnTo>
                    <a:pt x="7619" y="281940"/>
                  </a:lnTo>
                  <a:close/>
                </a:path>
                <a:path w="7620" h="466725">
                  <a:moveTo>
                    <a:pt x="7619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19" y="288290"/>
                  </a:lnTo>
                  <a:lnTo>
                    <a:pt x="7619" y="284480"/>
                  </a:lnTo>
                  <a:close/>
                </a:path>
                <a:path w="7620" h="466725">
                  <a:moveTo>
                    <a:pt x="7619" y="288290"/>
                  </a:moveTo>
                  <a:lnTo>
                    <a:pt x="0" y="288290"/>
                  </a:lnTo>
                  <a:lnTo>
                    <a:pt x="0" y="290830"/>
                  </a:lnTo>
                  <a:lnTo>
                    <a:pt x="7619" y="290830"/>
                  </a:lnTo>
                  <a:lnTo>
                    <a:pt x="7619" y="288290"/>
                  </a:lnTo>
                  <a:close/>
                </a:path>
                <a:path w="7620" h="466725">
                  <a:moveTo>
                    <a:pt x="7619" y="290830"/>
                  </a:moveTo>
                  <a:lnTo>
                    <a:pt x="0" y="290830"/>
                  </a:lnTo>
                  <a:lnTo>
                    <a:pt x="0" y="294640"/>
                  </a:lnTo>
                  <a:lnTo>
                    <a:pt x="7619" y="294640"/>
                  </a:lnTo>
                  <a:lnTo>
                    <a:pt x="7619" y="290830"/>
                  </a:lnTo>
                  <a:close/>
                </a:path>
                <a:path w="7620" h="466725">
                  <a:moveTo>
                    <a:pt x="7619" y="294640"/>
                  </a:moveTo>
                  <a:lnTo>
                    <a:pt x="0" y="294640"/>
                  </a:lnTo>
                  <a:lnTo>
                    <a:pt x="0" y="297180"/>
                  </a:lnTo>
                  <a:lnTo>
                    <a:pt x="7619" y="297180"/>
                  </a:lnTo>
                  <a:lnTo>
                    <a:pt x="7619" y="294640"/>
                  </a:lnTo>
                  <a:close/>
                </a:path>
                <a:path w="7620" h="466725">
                  <a:moveTo>
                    <a:pt x="7619" y="297180"/>
                  </a:moveTo>
                  <a:lnTo>
                    <a:pt x="0" y="297180"/>
                  </a:lnTo>
                  <a:lnTo>
                    <a:pt x="0" y="300990"/>
                  </a:lnTo>
                  <a:lnTo>
                    <a:pt x="7619" y="300990"/>
                  </a:lnTo>
                  <a:lnTo>
                    <a:pt x="7619" y="297180"/>
                  </a:lnTo>
                  <a:close/>
                </a:path>
                <a:path w="7620" h="466725">
                  <a:moveTo>
                    <a:pt x="7619" y="300990"/>
                  </a:moveTo>
                  <a:lnTo>
                    <a:pt x="0" y="300990"/>
                  </a:lnTo>
                  <a:lnTo>
                    <a:pt x="0" y="303530"/>
                  </a:lnTo>
                  <a:lnTo>
                    <a:pt x="7619" y="303530"/>
                  </a:lnTo>
                  <a:lnTo>
                    <a:pt x="7619" y="300990"/>
                  </a:lnTo>
                  <a:close/>
                </a:path>
                <a:path w="7620" h="466725">
                  <a:moveTo>
                    <a:pt x="7619" y="303530"/>
                  </a:moveTo>
                  <a:lnTo>
                    <a:pt x="0" y="303530"/>
                  </a:lnTo>
                  <a:lnTo>
                    <a:pt x="0" y="307340"/>
                  </a:lnTo>
                  <a:lnTo>
                    <a:pt x="7619" y="307340"/>
                  </a:lnTo>
                  <a:lnTo>
                    <a:pt x="7619" y="303530"/>
                  </a:lnTo>
                  <a:close/>
                </a:path>
                <a:path w="7620" h="466725">
                  <a:moveTo>
                    <a:pt x="7619" y="307340"/>
                  </a:moveTo>
                  <a:lnTo>
                    <a:pt x="0" y="307340"/>
                  </a:lnTo>
                  <a:lnTo>
                    <a:pt x="0" y="320040"/>
                  </a:lnTo>
                  <a:lnTo>
                    <a:pt x="7619" y="320040"/>
                  </a:lnTo>
                  <a:lnTo>
                    <a:pt x="7619" y="307340"/>
                  </a:lnTo>
                  <a:close/>
                </a:path>
                <a:path w="7620" h="466725">
                  <a:moveTo>
                    <a:pt x="7619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20040"/>
                  </a:lnTo>
                  <a:close/>
                </a:path>
                <a:path w="7620" h="466725">
                  <a:moveTo>
                    <a:pt x="7619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19" y="326390"/>
                  </a:lnTo>
                  <a:lnTo>
                    <a:pt x="7619" y="322580"/>
                  </a:lnTo>
                  <a:close/>
                </a:path>
                <a:path w="7620" h="466725">
                  <a:moveTo>
                    <a:pt x="7619" y="326390"/>
                  </a:moveTo>
                  <a:lnTo>
                    <a:pt x="0" y="326390"/>
                  </a:lnTo>
                  <a:lnTo>
                    <a:pt x="0" y="328930"/>
                  </a:lnTo>
                  <a:lnTo>
                    <a:pt x="7619" y="328930"/>
                  </a:lnTo>
                  <a:lnTo>
                    <a:pt x="7619" y="326390"/>
                  </a:lnTo>
                  <a:close/>
                </a:path>
                <a:path w="7620" h="466725">
                  <a:moveTo>
                    <a:pt x="7619" y="328930"/>
                  </a:moveTo>
                  <a:lnTo>
                    <a:pt x="0" y="328930"/>
                  </a:lnTo>
                  <a:lnTo>
                    <a:pt x="0" y="330200"/>
                  </a:lnTo>
                  <a:lnTo>
                    <a:pt x="1269" y="330200"/>
                  </a:lnTo>
                  <a:lnTo>
                    <a:pt x="1269" y="332740"/>
                  </a:lnTo>
                  <a:lnTo>
                    <a:pt x="7619" y="332740"/>
                  </a:lnTo>
                  <a:lnTo>
                    <a:pt x="7619" y="328930"/>
                  </a:lnTo>
                  <a:close/>
                </a:path>
                <a:path w="7620" h="466725">
                  <a:moveTo>
                    <a:pt x="7619" y="332740"/>
                  </a:moveTo>
                  <a:lnTo>
                    <a:pt x="1269" y="332740"/>
                  </a:lnTo>
                  <a:lnTo>
                    <a:pt x="1269" y="337820"/>
                  </a:lnTo>
                  <a:lnTo>
                    <a:pt x="0" y="337820"/>
                  </a:lnTo>
                  <a:lnTo>
                    <a:pt x="0" y="339090"/>
                  </a:lnTo>
                  <a:lnTo>
                    <a:pt x="7619" y="339090"/>
                  </a:lnTo>
                  <a:lnTo>
                    <a:pt x="7619" y="332740"/>
                  </a:lnTo>
                  <a:close/>
                </a:path>
                <a:path w="7620" h="466725">
                  <a:moveTo>
                    <a:pt x="7619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7619" y="345440"/>
                  </a:lnTo>
                  <a:lnTo>
                    <a:pt x="7619" y="339090"/>
                  </a:lnTo>
                  <a:close/>
                </a:path>
                <a:path w="7620" h="466725">
                  <a:moveTo>
                    <a:pt x="7619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45440"/>
                  </a:lnTo>
                  <a:close/>
                </a:path>
                <a:path w="7620" h="466725">
                  <a:moveTo>
                    <a:pt x="7619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7619" y="351790"/>
                  </a:lnTo>
                  <a:lnTo>
                    <a:pt x="7619" y="347980"/>
                  </a:lnTo>
                  <a:close/>
                </a:path>
                <a:path w="7620" h="466725">
                  <a:moveTo>
                    <a:pt x="7619" y="351790"/>
                  </a:moveTo>
                  <a:lnTo>
                    <a:pt x="0" y="351790"/>
                  </a:lnTo>
                  <a:lnTo>
                    <a:pt x="0" y="358140"/>
                  </a:lnTo>
                  <a:lnTo>
                    <a:pt x="7619" y="358140"/>
                  </a:lnTo>
                  <a:lnTo>
                    <a:pt x="7619" y="351790"/>
                  </a:lnTo>
                  <a:close/>
                </a:path>
                <a:path w="7620" h="466725">
                  <a:moveTo>
                    <a:pt x="7619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8140"/>
                  </a:lnTo>
                  <a:close/>
                </a:path>
                <a:path w="7620" h="466725">
                  <a:moveTo>
                    <a:pt x="7619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19" y="364490"/>
                  </a:lnTo>
                  <a:lnTo>
                    <a:pt x="7619" y="360680"/>
                  </a:lnTo>
                  <a:close/>
                </a:path>
                <a:path w="7620" h="466725">
                  <a:moveTo>
                    <a:pt x="7619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4490"/>
                  </a:lnTo>
                  <a:close/>
                </a:path>
                <a:path w="7620" h="466725">
                  <a:moveTo>
                    <a:pt x="7619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19" y="370840"/>
                  </a:lnTo>
                  <a:lnTo>
                    <a:pt x="7619" y="367030"/>
                  </a:lnTo>
                  <a:close/>
                </a:path>
                <a:path w="7620" h="466725">
                  <a:moveTo>
                    <a:pt x="7619" y="370840"/>
                  </a:moveTo>
                  <a:lnTo>
                    <a:pt x="0" y="370840"/>
                  </a:lnTo>
                  <a:lnTo>
                    <a:pt x="0" y="373380"/>
                  </a:lnTo>
                  <a:lnTo>
                    <a:pt x="7619" y="373380"/>
                  </a:lnTo>
                  <a:lnTo>
                    <a:pt x="7619" y="370840"/>
                  </a:lnTo>
                  <a:close/>
                </a:path>
                <a:path w="7620" h="466725">
                  <a:moveTo>
                    <a:pt x="7619" y="373380"/>
                  </a:moveTo>
                  <a:lnTo>
                    <a:pt x="0" y="373380"/>
                  </a:lnTo>
                  <a:lnTo>
                    <a:pt x="0" y="377190"/>
                  </a:lnTo>
                  <a:lnTo>
                    <a:pt x="7619" y="377190"/>
                  </a:lnTo>
                  <a:lnTo>
                    <a:pt x="7619" y="373380"/>
                  </a:lnTo>
                  <a:close/>
                </a:path>
                <a:path w="7620" h="466725">
                  <a:moveTo>
                    <a:pt x="7619" y="461137"/>
                  </a:moveTo>
                  <a:lnTo>
                    <a:pt x="0" y="461137"/>
                  </a:lnTo>
                  <a:lnTo>
                    <a:pt x="0" y="466217"/>
                  </a:lnTo>
                  <a:lnTo>
                    <a:pt x="2539" y="466217"/>
                  </a:lnTo>
                  <a:lnTo>
                    <a:pt x="2539" y="464820"/>
                  </a:lnTo>
                  <a:lnTo>
                    <a:pt x="7619" y="464820"/>
                  </a:lnTo>
                  <a:lnTo>
                    <a:pt x="7619" y="461137"/>
                  </a:lnTo>
                  <a:close/>
                </a:path>
                <a:path w="7620" h="466725">
                  <a:moveTo>
                    <a:pt x="7619" y="454787"/>
                  </a:moveTo>
                  <a:lnTo>
                    <a:pt x="0" y="454787"/>
                  </a:lnTo>
                  <a:lnTo>
                    <a:pt x="0" y="461010"/>
                  </a:lnTo>
                  <a:lnTo>
                    <a:pt x="7619" y="461010"/>
                  </a:lnTo>
                  <a:lnTo>
                    <a:pt x="7619" y="454787"/>
                  </a:lnTo>
                  <a:close/>
                </a:path>
                <a:path w="7620" h="466725">
                  <a:moveTo>
                    <a:pt x="7619" y="448437"/>
                  </a:moveTo>
                  <a:lnTo>
                    <a:pt x="0" y="448437"/>
                  </a:lnTo>
                  <a:lnTo>
                    <a:pt x="0" y="454660"/>
                  </a:lnTo>
                  <a:lnTo>
                    <a:pt x="7619" y="454660"/>
                  </a:lnTo>
                  <a:lnTo>
                    <a:pt x="7619" y="448437"/>
                  </a:lnTo>
                  <a:close/>
                </a:path>
                <a:path w="7620" h="466725">
                  <a:moveTo>
                    <a:pt x="7619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19" y="448310"/>
                  </a:lnTo>
                  <a:lnTo>
                    <a:pt x="7619" y="442087"/>
                  </a:lnTo>
                  <a:close/>
                </a:path>
                <a:path w="7620" h="466725">
                  <a:moveTo>
                    <a:pt x="7619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19" y="441960"/>
                  </a:lnTo>
                  <a:lnTo>
                    <a:pt x="7619" y="435737"/>
                  </a:lnTo>
                  <a:close/>
                </a:path>
                <a:path w="7620" h="466725">
                  <a:moveTo>
                    <a:pt x="7619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19" y="435610"/>
                  </a:lnTo>
                  <a:lnTo>
                    <a:pt x="7619" y="429387"/>
                  </a:lnTo>
                  <a:close/>
                </a:path>
                <a:path w="7620" h="466725">
                  <a:moveTo>
                    <a:pt x="7619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19" y="429260"/>
                  </a:lnTo>
                  <a:lnTo>
                    <a:pt x="7619" y="423037"/>
                  </a:lnTo>
                  <a:close/>
                </a:path>
                <a:path w="7620" h="466725">
                  <a:moveTo>
                    <a:pt x="7619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19" y="422910"/>
                  </a:lnTo>
                  <a:lnTo>
                    <a:pt x="7619" y="416687"/>
                  </a:lnTo>
                  <a:close/>
                </a:path>
                <a:path w="7620" h="466725">
                  <a:moveTo>
                    <a:pt x="7619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19" y="416560"/>
                  </a:lnTo>
                  <a:lnTo>
                    <a:pt x="7619" y="410337"/>
                  </a:lnTo>
                  <a:close/>
                </a:path>
                <a:path w="7620" h="466725">
                  <a:moveTo>
                    <a:pt x="7619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19" y="410210"/>
                  </a:lnTo>
                  <a:lnTo>
                    <a:pt x="7619" y="403987"/>
                  </a:lnTo>
                  <a:close/>
                </a:path>
                <a:path w="7620" h="466725">
                  <a:moveTo>
                    <a:pt x="7619" y="396367"/>
                  </a:moveTo>
                  <a:lnTo>
                    <a:pt x="0" y="396367"/>
                  </a:lnTo>
                  <a:lnTo>
                    <a:pt x="0" y="403860"/>
                  </a:lnTo>
                  <a:lnTo>
                    <a:pt x="7619" y="403860"/>
                  </a:lnTo>
                  <a:lnTo>
                    <a:pt x="7619" y="396367"/>
                  </a:lnTo>
                  <a:close/>
                </a:path>
                <a:path w="7620" h="466725">
                  <a:moveTo>
                    <a:pt x="7619" y="391287"/>
                  </a:moveTo>
                  <a:lnTo>
                    <a:pt x="0" y="391287"/>
                  </a:lnTo>
                  <a:lnTo>
                    <a:pt x="0" y="396240"/>
                  </a:lnTo>
                  <a:lnTo>
                    <a:pt x="7619" y="396240"/>
                  </a:lnTo>
                  <a:lnTo>
                    <a:pt x="7619" y="391287"/>
                  </a:lnTo>
                  <a:close/>
                </a:path>
                <a:path w="7620" h="466725">
                  <a:moveTo>
                    <a:pt x="7619" y="384937"/>
                  </a:moveTo>
                  <a:lnTo>
                    <a:pt x="0" y="384937"/>
                  </a:lnTo>
                  <a:lnTo>
                    <a:pt x="0" y="391160"/>
                  </a:lnTo>
                  <a:lnTo>
                    <a:pt x="7619" y="391160"/>
                  </a:lnTo>
                  <a:lnTo>
                    <a:pt x="7619" y="384937"/>
                  </a:lnTo>
                  <a:close/>
                </a:path>
                <a:path w="7620" h="466725">
                  <a:moveTo>
                    <a:pt x="7619" y="377317"/>
                  </a:moveTo>
                  <a:lnTo>
                    <a:pt x="0" y="377317"/>
                  </a:lnTo>
                  <a:lnTo>
                    <a:pt x="0" y="384810"/>
                  </a:lnTo>
                  <a:lnTo>
                    <a:pt x="7619" y="384810"/>
                  </a:lnTo>
                  <a:lnTo>
                    <a:pt x="7619" y="377317"/>
                  </a:lnTo>
                  <a:close/>
                </a:path>
              </a:pathLst>
            </a:custGeom>
            <a:solidFill>
              <a:srgbClr val="66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4514850" y="5661660"/>
              <a:ext cx="7620" cy="469265"/>
            </a:xfrm>
            <a:custGeom>
              <a:avLst/>
              <a:gdLst/>
              <a:ahLst/>
              <a:cxnLst/>
              <a:rect l="l" t="t" r="r" b="b"/>
              <a:pathLst>
                <a:path w="7620" h="469264">
                  <a:moveTo>
                    <a:pt x="126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1269"/>
                  </a:lnTo>
                  <a:lnTo>
                    <a:pt x="1269" y="1269"/>
                  </a:lnTo>
                  <a:lnTo>
                    <a:pt x="1269" y="0"/>
                  </a:lnTo>
                  <a:close/>
                </a:path>
                <a:path w="7620" h="469264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69264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69264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69264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69264">
                  <a:moveTo>
                    <a:pt x="762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09"/>
                  </a:lnTo>
                  <a:close/>
                </a:path>
                <a:path w="7620" h="469264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69264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69264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69264">
                  <a:moveTo>
                    <a:pt x="762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09"/>
                  </a:lnTo>
                  <a:close/>
                </a:path>
                <a:path w="7620" h="469264">
                  <a:moveTo>
                    <a:pt x="762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50"/>
                  </a:lnTo>
                  <a:close/>
                </a:path>
                <a:path w="7620" h="469264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69264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69264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469264">
                  <a:moveTo>
                    <a:pt x="7620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8259"/>
                  </a:lnTo>
                  <a:close/>
                </a:path>
                <a:path w="7620" h="469264">
                  <a:moveTo>
                    <a:pt x="762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4609"/>
                  </a:lnTo>
                  <a:close/>
                </a:path>
                <a:path w="7620" h="469264">
                  <a:moveTo>
                    <a:pt x="7620" y="57150"/>
                  </a:moveTo>
                  <a:lnTo>
                    <a:pt x="0" y="571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57150"/>
                  </a:lnTo>
                  <a:close/>
                </a:path>
                <a:path w="7620" h="469264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469264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469264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469264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469264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69264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69264">
                  <a:moveTo>
                    <a:pt x="7620" y="105409"/>
                  </a:moveTo>
                  <a:lnTo>
                    <a:pt x="0" y="105409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05409"/>
                  </a:lnTo>
                  <a:close/>
                </a:path>
                <a:path w="7620" h="469264">
                  <a:moveTo>
                    <a:pt x="762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469264">
                  <a:moveTo>
                    <a:pt x="762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0650"/>
                  </a:lnTo>
                  <a:close/>
                </a:path>
                <a:path w="7620" h="469264">
                  <a:moveTo>
                    <a:pt x="7620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4459"/>
                  </a:lnTo>
                  <a:close/>
                </a:path>
                <a:path w="7620" h="469264">
                  <a:moveTo>
                    <a:pt x="762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7000"/>
                  </a:lnTo>
                  <a:close/>
                </a:path>
                <a:path w="7620" h="469264">
                  <a:moveTo>
                    <a:pt x="762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30809"/>
                  </a:lnTo>
                  <a:close/>
                </a:path>
                <a:path w="7620" h="469264">
                  <a:moveTo>
                    <a:pt x="7620" y="133350"/>
                  </a:moveTo>
                  <a:lnTo>
                    <a:pt x="0" y="133350"/>
                  </a:lnTo>
                  <a:lnTo>
                    <a:pt x="0" y="134619"/>
                  </a:lnTo>
                  <a:lnTo>
                    <a:pt x="7620" y="134619"/>
                  </a:lnTo>
                  <a:lnTo>
                    <a:pt x="7620" y="133350"/>
                  </a:lnTo>
                  <a:close/>
                </a:path>
                <a:path w="7620" h="469264">
                  <a:moveTo>
                    <a:pt x="127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3989"/>
                  </a:lnTo>
                  <a:lnTo>
                    <a:pt x="6350" y="173989"/>
                  </a:lnTo>
                  <a:lnTo>
                    <a:pt x="6350" y="172719"/>
                  </a:lnTo>
                  <a:lnTo>
                    <a:pt x="1270" y="172719"/>
                  </a:lnTo>
                  <a:lnTo>
                    <a:pt x="1270" y="171450"/>
                  </a:lnTo>
                  <a:close/>
                </a:path>
                <a:path w="7620" h="469264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69264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69264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69264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69264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69264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69264">
                  <a:moveTo>
                    <a:pt x="762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4309"/>
                  </a:lnTo>
                  <a:close/>
                </a:path>
                <a:path w="7620" h="469264">
                  <a:moveTo>
                    <a:pt x="762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69264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69264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69264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69264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69264">
                  <a:moveTo>
                    <a:pt x="762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3359"/>
                  </a:lnTo>
                  <a:close/>
                </a:path>
                <a:path w="7620" h="469264">
                  <a:moveTo>
                    <a:pt x="762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9709"/>
                  </a:lnTo>
                  <a:close/>
                </a:path>
                <a:path w="7620" h="469264">
                  <a:moveTo>
                    <a:pt x="762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2250"/>
                  </a:lnTo>
                  <a:close/>
                </a:path>
                <a:path w="7620" h="469264">
                  <a:moveTo>
                    <a:pt x="762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6059"/>
                  </a:lnTo>
                  <a:close/>
                </a:path>
                <a:path w="7620" h="469264">
                  <a:moveTo>
                    <a:pt x="762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8600"/>
                  </a:lnTo>
                  <a:close/>
                </a:path>
                <a:path w="7620" h="469264">
                  <a:moveTo>
                    <a:pt x="7620" y="232409"/>
                  </a:moveTo>
                  <a:lnTo>
                    <a:pt x="0" y="232409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2409"/>
                  </a:lnTo>
                  <a:close/>
                </a:path>
                <a:path w="7620" h="469264">
                  <a:moveTo>
                    <a:pt x="7620" y="238759"/>
                  </a:moveTo>
                  <a:lnTo>
                    <a:pt x="0" y="238759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38759"/>
                  </a:lnTo>
                  <a:close/>
                </a:path>
                <a:path w="7620" h="469264">
                  <a:moveTo>
                    <a:pt x="762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5109"/>
                  </a:lnTo>
                  <a:close/>
                </a:path>
                <a:path w="7620" h="469264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69264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69264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69264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69264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69264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69264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69264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69264">
                  <a:moveTo>
                    <a:pt x="762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69264">
                  <a:moveTo>
                    <a:pt x="762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6859"/>
                  </a:lnTo>
                  <a:close/>
                </a:path>
                <a:path w="7620" h="469264">
                  <a:moveTo>
                    <a:pt x="762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79400"/>
                  </a:lnTo>
                  <a:close/>
                </a:path>
                <a:path w="7620" h="469264">
                  <a:moveTo>
                    <a:pt x="762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3209"/>
                  </a:lnTo>
                  <a:close/>
                </a:path>
                <a:path w="7620" h="469264">
                  <a:moveTo>
                    <a:pt x="762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5750"/>
                  </a:lnTo>
                  <a:close/>
                </a:path>
                <a:path w="7620" h="469264">
                  <a:moveTo>
                    <a:pt x="762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9559"/>
                  </a:lnTo>
                  <a:close/>
                </a:path>
                <a:path w="7620" h="469264">
                  <a:moveTo>
                    <a:pt x="762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2100"/>
                  </a:lnTo>
                  <a:close/>
                </a:path>
                <a:path w="7620" h="469264">
                  <a:moveTo>
                    <a:pt x="762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95909"/>
                  </a:lnTo>
                  <a:close/>
                </a:path>
                <a:path w="7620" h="469264">
                  <a:moveTo>
                    <a:pt x="762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8450"/>
                  </a:lnTo>
                  <a:close/>
                </a:path>
                <a:path w="7620" h="469264">
                  <a:moveTo>
                    <a:pt x="7620" y="302259"/>
                  </a:moveTo>
                  <a:lnTo>
                    <a:pt x="0" y="30225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302259"/>
                  </a:lnTo>
                  <a:close/>
                </a:path>
                <a:path w="7620" h="469264">
                  <a:moveTo>
                    <a:pt x="7620" y="304800"/>
                  </a:moveTo>
                  <a:lnTo>
                    <a:pt x="0" y="304800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304800"/>
                  </a:lnTo>
                  <a:close/>
                </a:path>
                <a:path w="7620" h="469264">
                  <a:moveTo>
                    <a:pt x="7620" y="308609"/>
                  </a:moveTo>
                  <a:lnTo>
                    <a:pt x="0" y="308609"/>
                  </a:lnTo>
                  <a:lnTo>
                    <a:pt x="0" y="309879"/>
                  </a:lnTo>
                  <a:lnTo>
                    <a:pt x="1270" y="309879"/>
                  </a:lnTo>
                  <a:lnTo>
                    <a:pt x="1270" y="311149"/>
                  </a:lnTo>
                  <a:lnTo>
                    <a:pt x="2539" y="311149"/>
                  </a:lnTo>
                  <a:lnTo>
                    <a:pt x="2539" y="313689"/>
                  </a:lnTo>
                  <a:lnTo>
                    <a:pt x="3810" y="313689"/>
                  </a:lnTo>
                  <a:lnTo>
                    <a:pt x="3810" y="316229"/>
                  </a:lnTo>
                  <a:lnTo>
                    <a:pt x="5079" y="316229"/>
                  </a:lnTo>
                  <a:lnTo>
                    <a:pt x="5079" y="318769"/>
                  </a:lnTo>
                  <a:lnTo>
                    <a:pt x="6350" y="318769"/>
                  </a:lnTo>
                  <a:lnTo>
                    <a:pt x="6350" y="321309"/>
                  </a:lnTo>
                  <a:lnTo>
                    <a:pt x="7620" y="321309"/>
                  </a:lnTo>
                  <a:lnTo>
                    <a:pt x="7620" y="308609"/>
                  </a:lnTo>
                  <a:close/>
                </a:path>
                <a:path w="7620" h="469264">
                  <a:moveTo>
                    <a:pt x="7620" y="321309"/>
                  </a:moveTo>
                  <a:lnTo>
                    <a:pt x="6350" y="321309"/>
                  </a:lnTo>
                  <a:lnTo>
                    <a:pt x="6350" y="322579"/>
                  </a:lnTo>
                  <a:lnTo>
                    <a:pt x="7620" y="322579"/>
                  </a:lnTo>
                  <a:lnTo>
                    <a:pt x="7620" y="321309"/>
                  </a:lnTo>
                  <a:close/>
                </a:path>
                <a:path w="7620" h="469264">
                  <a:moveTo>
                    <a:pt x="7620" y="346709"/>
                  </a:moveTo>
                  <a:lnTo>
                    <a:pt x="6350" y="346709"/>
                  </a:lnTo>
                  <a:lnTo>
                    <a:pt x="6350" y="349249"/>
                  </a:lnTo>
                  <a:lnTo>
                    <a:pt x="7620" y="349249"/>
                  </a:lnTo>
                  <a:lnTo>
                    <a:pt x="7620" y="346709"/>
                  </a:lnTo>
                  <a:close/>
                </a:path>
                <a:path w="7620" h="469264">
                  <a:moveTo>
                    <a:pt x="7620" y="349250"/>
                  </a:moveTo>
                  <a:lnTo>
                    <a:pt x="6350" y="349250"/>
                  </a:lnTo>
                  <a:lnTo>
                    <a:pt x="6350" y="350519"/>
                  </a:lnTo>
                  <a:lnTo>
                    <a:pt x="5079" y="350519"/>
                  </a:lnTo>
                  <a:lnTo>
                    <a:pt x="5079" y="353059"/>
                  </a:lnTo>
                  <a:lnTo>
                    <a:pt x="7620" y="353059"/>
                  </a:lnTo>
                  <a:lnTo>
                    <a:pt x="7620" y="349250"/>
                  </a:lnTo>
                  <a:close/>
                </a:path>
                <a:path w="7620" h="469264">
                  <a:moveTo>
                    <a:pt x="7620" y="353059"/>
                  </a:moveTo>
                  <a:lnTo>
                    <a:pt x="3810" y="353059"/>
                  </a:lnTo>
                  <a:lnTo>
                    <a:pt x="3810" y="355599"/>
                  </a:lnTo>
                  <a:lnTo>
                    <a:pt x="2539" y="355599"/>
                  </a:lnTo>
                  <a:lnTo>
                    <a:pt x="2539" y="358139"/>
                  </a:lnTo>
                  <a:lnTo>
                    <a:pt x="1270" y="358139"/>
                  </a:lnTo>
                  <a:lnTo>
                    <a:pt x="1270" y="359409"/>
                  </a:lnTo>
                  <a:lnTo>
                    <a:pt x="7620" y="359409"/>
                  </a:lnTo>
                  <a:lnTo>
                    <a:pt x="7620" y="353059"/>
                  </a:lnTo>
                  <a:close/>
                </a:path>
                <a:path w="7620" h="469264">
                  <a:moveTo>
                    <a:pt x="7620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9409"/>
                  </a:lnTo>
                  <a:close/>
                </a:path>
                <a:path w="7620" h="469264">
                  <a:moveTo>
                    <a:pt x="7620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61950"/>
                  </a:lnTo>
                  <a:close/>
                </a:path>
                <a:path w="7620" h="469264">
                  <a:moveTo>
                    <a:pt x="762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69264">
                  <a:moveTo>
                    <a:pt x="762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69264">
                  <a:moveTo>
                    <a:pt x="762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2109"/>
                  </a:lnTo>
                  <a:close/>
                </a:path>
                <a:path w="7620" h="469264">
                  <a:moveTo>
                    <a:pt x="762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4650"/>
                  </a:lnTo>
                  <a:close/>
                </a:path>
                <a:path w="7620" h="469264">
                  <a:moveTo>
                    <a:pt x="7620" y="462406"/>
                  </a:moveTo>
                  <a:lnTo>
                    <a:pt x="0" y="462406"/>
                  </a:lnTo>
                  <a:lnTo>
                    <a:pt x="0" y="468756"/>
                  </a:lnTo>
                  <a:lnTo>
                    <a:pt x="6350" y="468756"/>
                  </a:lnTo>
                  <a:lnTo>
                    <a:pt x="6350" y="467486"/>
                  </a:lnTo>
                  <a:lnTo>
                    <a:pt x="7620" y="467486"/>
                  </a:lnTo>
                  <a:lnTo>
                    <a:pt x="7620" y="462406"/>
                  </a:lnTo>
                  <a:close/>
                </a:path>
                <a:path w="7620" h="469264">
                  <a:moveTo>
                    <a:pt x="762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20" y="462279"/>
                  </a:lnTo>
                  <a:lnTo>
                    <a:pt x="7620" y="456056"/>
                  </a:lnTo>
                  <a:close/>
                </a:path>
                <a:path w="7620" h="469264">
                  <a:moveTo>
                    <a:pt x="762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20" y="455929"/>
                  </a:lnTo>
                  <a:lnTo>
                    <a:pt x="7620" y="449706"/>
                  </a:lnTo>
                  <a:close/>
                </a:path>
                <a:path w="7620" h="469264">
                  <a:moveTo>
                    <a:pt x="762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7620" y="449579"/>
                  </a:lnTo>
                  <a:lnTo>
                    <a:pt x="7620" y="443356"/>
                  </a:lnTo>
                  <a:close/>
                </a:path>
                <a:path w="7620" h="469264">
                  <a:moveTo>
                    <a:pt x="762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7620" y="443229"/>
                  </a:lnTo>
                  <a:lnTo>
                    <a:pt x="7620" y="437006"/>
                  </a:lnTo>
                  <a:close/>
                </a:path>
                <a:path w="7620" h="469264">
                  <a:moveTo>
                    <a:pt x="762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20" y="436879"/>
                  </a:lnTo>
                  <a:lnTo>
                    <a:pt x="7620" y="430656"/>
                  </a:lnTo>
                  <a:close/>
                </a:path>
                <a:path w="7620" h="469264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69264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69264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69264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69264">
                  <a:moveTo>
                    <a:pt x="762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7636"/>
                  </a:lnTo>
                  <a:close/>
                </a:path>
                <a:path w="7620" h="469264">
                  <a:moveTo>
                    <a:pt x="762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92556"/>
                  </a:lnTo>
                  <a:close/>
                </a:path>
                <a:path w="7620" h="469264">
                  <a:moveTo>
                    <a:pt x="762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20" y="392429"/>
                  </a:lnTo>
                  <a:lnTo>
                    <a:pt x="7620" y="386206"/>
                  </a:lnTo>
                  <a:close/>
                </a:path>
                <a:path w="7620" h="469264">
                  <a:moveTo>
                    <a:pt x="762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8586"/>
                  </a:lnTo>
                  <a:close/>
                </a:path>
              </a:pathLst>
            </a:custGeom>
            <a:solidFill>
              <a:srgbClr val="63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4508500" y="5661660"/>
              <a:ext cx="6350" cy="469900"/>
            </a:xfrm>
            <a:custGeom>
              <a:avLst/>
              <a:gdLst/>
              <a:ahLst/>
              <a:cxnLst/>
              <a:rect l="l" t="t" r="r" b="b"/>
              <a:pathLst>
                <a:path w="6350" h="469900">
                  <a:moveTo>
                    <a:pt x="635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0"/>
                  </a:lnTo>
                  <a:close/>
                </a:path>
                <a:path w="6350" h="469900">
                  <a:moveTo>
                    <a:pt x="635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3809"/>
                  </a:lnTo>
                  <a:close/>
                </a:path>
                <a:path w="6350" h="469900">
                  <a:moveTo>
                    <a:pt x="635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6350" y="10159"/>
                  </a:lnTo>
                  <a:lnTo>
                    <a:pt x="6350" y="6350"/>
                  </a:lnTo>
                  <a:close/>
                </a:path>
                <a:path w="6350" h="469900">
                  <a:moveTo>
                    <a:pt x="635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10159"/>
                  </a:lnTo>
                  <a:close/>
                </a:path>
                <a:path w="6350" h="469900">
                  <a:moveTo>
                    <a:pt x="635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6350" y="16509"/>
                  </a:lnTo>
                  <a:lnTo>
                    <a:pt x="6350" y="12700"/>
                  </a:lnTo>
                  <a:close/>
                </a:path>
                <a:path w="6350" h="469900">
                  <a:moveTo>
                    <a:pt x="635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6509"/>
                  </a:lnTo>
                  <a:close/>
                </a:path>
                <a:path w="6350" h="469900">
                  <a:moveTo>
                    <a:pt x="635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6350" y="22859"/>
                  </a:lnTo>
                  <a:lnTo>
                    <a:pt x="6350" y="19050"/>
                  </a:lnTo>
                  <a:close/>
                </a:path>
                <a:path w="6350" h="469900">
                  <a:moveTo>
                    <a:pt x="635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2859"/>
                  </a:lnTo>
                  <a:close/>
                </a:path>
                <a:path w="6350" h="469900">
                  <a:moveTo>
                    <a:pt x="635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6350" y="29209"/>
                  </a:lnTo>
                  <a:lnTo>
                    <a:pt x="6350" y="25400"/>
                  </a:lnTo>
                  <a:close/>
                </a:path>
                <a:path w="6350" h="469900">
                  <a:moveTo>
                    <a:pt x="635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9209"/>
                  </a:lnTo>
                  <a:close/>
                </a:path>
                <a:path w="6350" h="469900">
                  <a:moveTo>
                    <a:pt x="635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1750"/>
                  </a:lnTo>
                  <a:close/>
                </a:path>
                <a:path w="6350" h="469900">
                  <a:moveTo>
                    <a:pt x="635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6350" y="41909"/>
                  </a:lnTo>
                  <a:lnTo>
                    <a:pt x="6350" y="38100"/>
                  </a:lnTo>
                  <a:close/>
                </a:path>
                <a:path w="6350" h="469900">
                  <a:moveTo>
                    <a:pt x="635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1909"/>
                  </a:lnTo>
                  <a:close/>
                </a:path>
                <a:path w="6350" h="469900">
                  <a:moveTo>
                    <a:pt x="635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6350" y="48259"/>
                  </a:lnTo>
                  <a:lnTo>
                    <a:pt x="6350" y="44450"/>
                  </a:lnTo>
                  <a:close/>
                </a:path>
                <a:path w="6350" h="469900">
                  <a:moveTo>
                    <a:pt x="6350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6350" y="54609"/>
                  </a:lnTo>
                  <a:lnTo>
                    <a:pt x="6350" y="48259"/>
                  </a:lnTo>
                  <a:close/>
                </a:path>
                <a:path w="6350" h="469900">
                  <a:moveTo>
                    <a:pt x="635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4609"/>
                  </a:lnTo>
                  <a:close/>
                </a:path>
                <a:path w="6350" h="469900">
                  <a:moveTo>
                    <a:pt x="6350" y="57150"/>
                  </a:moveTo>
                  <a:lnTo>
                    <a:pt x="0" y="57150"/>
                  </a:lnTo>
                  <a:lnTo>
                    <a:pt x="0" y="86359"/>
                  </a:lnTo>
                  <a:lnTo>
                    <a:pt x="6350" y="86359"/>
                  </a:lnTo>
                  <a:lnTo>
                    <a:pt x="6350" y="57150"/>
                  </a:lnTo>
                  <a:close/>
                </a:path>
                <a:path w="6350" h="469900">
                  <a:moveTo>
                    <a:pt x="635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86359"/>
                  </a:lnTo>
                  <a:close/>
                </a:path>
                <a:path w="6350" h="469900">
                  <a:moveTo>
                    <a:pt x="635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6350" y="92709"/>
                  </a:lnTo>
                  <a:lnTo>
                    <a:pt x="6350" y="88900"/>
                  </a:lnTo>
                  <a:close/>
                </a:path>
                <a:path w="6350" h="469900">
                  <a:moveTo>
                    <a:pt x="635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92709"/>
                  </a:lnTo>
                  <a:close/>
                </a:path>
                <a:path w="6350" h="469900">
                  <a:moveTo>
                    <a:pt x="635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6350" y="99059"/>
                  </a:lnTo>
                  <a:lnTo>
                    <a:pt x="6350" y="95250"/>
                  </a:lnTo>
                  <a:close/>
                </a:path>
                <a:path w="6350" h="469900">
                  <a:moveTo>
                    <a:pt x="635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6350" y="101599"/>
                  </a:lnTo>
                  <a:lnTo>
                    <a:pt x="6350" y="99059"/>
                  </a:lnTo>
                  <a:close/>
                </a:path>
                <a:path w="6350" h="469900">
                  <a:moveTo>
                    <a:pt x="635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6350" y="105409"/>
                  </a:lnTo>
                  <a:lnTo>
                    <a:pt x="6350" y="101600"/>
                  </a:lnTo>
                  <a:close/>
                </a:path>
                <a:path w="6350" h="469900">
                  <a:moveTo>
                    <a:pt x="6350" y="105409"/>
                  </a:moveTo>
                  <a:lnTo>
                    <a:pt x="0" y="105409"/>
                  </a:lnTo>
                  <a:lnTo>
                    <a:pt x="0" y="118109"/>
                  </a:lnTo>
                  <a:lnTo>
                    <a:pt x="6350" y="118109"/>
                  </a:lnTo>
                  <a:lnTo>
                    <a:pt x="6350" y="105409"/>
                  </a:lnTo>
                  <a:close/>
                </a:path>
                <a:path w="6350" h="469900">
                  <a:moveTo>
                    <a:pt x="6350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6350" y="120649"/>
                  </a:lnTo>
                  <a:lnTo>
                    <a:pt x="6350" y="118109"/>
                  </a:lnTo>
                  <a:close/>
                </a:path>
                <a:path w="6350" h="469900">
                  <a:moveTo>
                    <a:pt x="635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6350" y="124459"/>
                  </a:lnTo>
                  <a:lnTo>
                    <a:pt x="6350" y="120650"/>
                  </a:lnTo>
                  <a:close/>
                </a:path>
                <a:path w="6350" h="469900">
                  <a:moveTo>
                    <a:pt x="6350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6350" y="126999"/>
                  </a:lnTo>
                  <a:lnTo>
                    <a:pt x="6350" y="124459"/>
                  </a:lnTo>
                  <a:close/>
                </a:path>
                <a:path w="6350" h="469900">
                  <a:moveTo>
                    <a:pt x="635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6350" y="130809"/>
                  </a:lnTo>
                  <a:lnTo>
                    <a:pt x="6350" y="127000"/>
                  </a:lnTo>
                  <a:close/>
                </a:path>
                <a:path w="6350" h="469900">
                  <a:moveTo>
                    <a:pt x="635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6350" y="133349"/>
                  </a:lnTo>
                  <a:lnTo>
                    <a:pt x="6350" y="130809"/>
                  </a:lnTo>
                  <a:close/>
                </a:path>
                <a:path w="6350" h="469900">
                  <a:moveTo>
                    <a:pt x="6350" y="133350"/>
                  </a:moveTo>
                  <a:lnTo>
                    <a:pt x="1270" y="133350"/>
                  </a:lnTo>
                  <a:lnTo>
                    <a:pt x="1270" y="135889"/>
                  </a:lnTo>
                  <a:lnTo>
                    <a:pt x="2540" y="135889"/>
                  </a:lnTo>
                  <a:lnTo>
                    <a:pt x="2540" y="134619"/>
                  </a:lnTo>
                  <a:lnTo>
                    <a:pt x="6350" y="134619"/>
                  </a:lnTo>
                  <a:lnTo>
                    <a:pt x="6350" y="133350"/>
                  </a:lnTo>
                  <a:close/>
                </a:path>
                <a:path w="6350" h="469900">
                  <a:moveTo>
                    <a:pt x="5080" y="170179"/>
                  </a:moveTo>
                  <a:lnTo>
                    <a:pt x="0" y="170179"/>
                  </a:lnTo>
                  <a:lnTo>
                    <a:pt x="0" y="171449"/>
                  </a:lnTo>
                  <a:lnTo>
                    <a:pt x="5080" y="171449"/>
                  </a:lnTo>
                  <a:lnTo>
                    <a:pt x="5080" y="170179"/>
                  </a:lnTo>
                  <a:close/>
                </a:path>
                <a:path w="6350" h="469900">
                  <a:moveTo>
                    <a:pt x="635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6350" y="175259"/>
                  </a:lnTo>
                  <a:lnTo>
                    <a:pt x="6350" y="171450"/>
                  </a:lnTo>
                  <a:close/>
                </a:path>
                <a:path w="6350" h="469900">
                  <a:moveTo>
                    <a:pt x="635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5259"/>
                  </a:lnTo>
                  <a:close/>
                </a:path>
                <a:path w="6350" h="469900">
                  <a:moveTo>
                    <a:pt x="635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6350" y="181609"/>
                  </a:lnTo>
                  <a:lnTo>
                    <a:pt x="6350" y="177800"/>
                  </a:lnTo>
                  <a:close/>
                </a:path>
                <a:path w="6350" h="469900">
                  <a:moveTo>
                    <a:pt x="635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1609"/>
                  </a:lnTo>
                  <a:close/>
                </a:path>
                <a:path w="6350" h="469900">
                  <a:moveTo>
                    <a:pt x="635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6350" y="187959"/>
                  </a:lnTo>
                  <a:lnTo>
                    <a:pt x="6350" y="184150"/>
                  </a:lnTo>
                  <a:close/>
                </a:path>
                <a:path w="6350" h="469900">
                  <a:moveTo>
                    <a:pt x="635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7959"/>
                  </a:lnTo>
                  <a:close/>
                </a:path>
                <a:path w="6350" h="469900">
                  <a:moveTo>
                    <a:pt x="635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6350" y="194309"/>
                  </a:lnTo>
                  <a:lnTo>
                    <a:pt x="6350" y="190500"/>
                  </a:lnTo>
                  <a:close/>
                </a:path>
                <a:path w="6350" h="469900">
                  <a:moveTo>
                    <a:pt x="635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4309"/>
                  </a:lnTo>
                  <a:close/>
                </a:path>
                <a:path w="6350" h="469900">
                  <a:moveTo>
                    <a:pt x="635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6350" y="200659"/>
                  </a:lnTo>
                  <a:lnTo>
                    <a:pt x="6350" y="196850"/>
                  </a:lnTo>
                  <a:close/>
                </a:path>
                <a:path w="6350" h="469900">
                  <a:moveTo>
                    <a:pt x="635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200659"/>
                  </a:lnTo>
                  <a:close/>
                </a:path>
                <a:path w="6350" h="469900">
                  <a:moveTo>
                    <a:pt x="635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6350" y="207009"/>
                  </a:lnTo>
                  <a:lnTo>
                    <a:pt x="6350" y="203200"/>
                  </a:lnTo>
                  <a:close/>
                </a:path>
                <a:path w="6350" h="469900">
                  <a:moveTo>
                    <a:pt x="635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7009"/>
                  </a:lnTo>
                  <a:close/>
                </a:path>
                <a:path w="6350" h="469900">
                  <a:moveTo>
                    <a:pt x="635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6350" y="213359"/>
                  </a:lnTo>
                  <a:lnTo>
                    <a:pt x="6350" y="209550"/>
                  </a:lnTo>
                  <a:close/>
                </a:path>
                <a:path w="6350" h="469900">
                  <a:moveTo>
                    <a:pt x="635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6350" y="219709"/>
                  </a:lnTo>
                  <a:lnTo>
                    <a:pt x="6350" y="213359"/>
                  </a:lnTo>
                  <a:close/>
                </a:path>
                <a:path w="6350" h="469900">
                  <a:moveTo>
                    <a:pt x="635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9709"/>
                  </a:lnTo>
                  <a:close/>
                </a:path>
                <a:path w="6350" h="469900">
                  <a:moveTo>
                    <a:pt x="635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6350" y="226059"/>
                  </a:lnTo>
                  <a:lnTo>
                    <a:pt x="6350" y="222250"/>
                  </a:lnTo>
                  <a:close/>
                </a:path>
                <a:path w="6350" h="469900">
                  <a:moveTo>
                    <a:pt x="635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6059"/>
                  </a:lnTo>
                  <a:close/>
                </a:path>
                <a:path w="6350" h="469900">
                  <a:moveTo>
                    <a:pt x="635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6350" y="232409"/>
                  </a:lnTo>
                  <a:lnTo>
                    <a:pt x="6350" y="228600"/>
                  </a:lnTo>
                  <a:close/>
                </a:path>
                <a:path w="6350" h="469900">
                  <a:moveTo>
                    <a:pt x="6350" y="232409"/>
                  </a:moveTo>
                  <a:lnTo>
                    <a:pt x="0" y="232409"/>
                  </a:lnTo>
                  <a:lnTo>
                    <a:pt x="0" y="238759"/>
                  </a:lnTo>
                  <a:lnTo>
                    <a:pt x="6350" y="238759"/>
                  </a:lnTo>
                  <a:lnTo>
                    <a:pt x="6350" y="232409"/>
                  </a:lnTo>
                  <a:close/>
                </a:path>
                <a:path w="6350" h="469900">
                  <a:moveTo>
                    <a:pt x="6350" y="238759"/>
                  </a:moveTo>
                  <a:lnTo>
                    <a:pt x="0" y="238759"/>
                  </a:lnTo>
                  <a:lnTo>
                    <a:pt x="0" y="245109"/>
                  </a:lnTo>
                  <a:lnTo>
                    <a:pt x="6350" y="245109"/>
                  </a:lnTo>
                  <a:lnTo>
                    <a:pt x="6350" y="238759"/>
                  </a:lnTo>
                  <a:close/>
                </a:path>
                <a:path w="6350" h="469900">
                  <a:moveTo>
                    <a:pt x="635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5109"/>
                  </a:lnTo>
                  <a:close/>
                </a:path>
                <a:path w="6350" h="469900">
                  <a:moveTo>
                    <a:pt x="635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6350" y="251459"/>
                  </a:lnTo>
                  <a:lnTo>
                    <a:pt x="6350" y="247650"/>
                  </a:lnTo>
                  <a:close/>
                </a:path>
                <a:path w="6350" h="469900">
                  <a:moveTo>
                    <a:pt x="635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1459"/>
                  </a:lnTo>
                  <a:close/>
                </a:path>
                <a:path w="6350" h="469900">
                  <a:moveTo>
                    <a:pt x="635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6350" y="257809"/>
                  </a:lnTo>
                  <a:lnTo>
                    <a:pt x="6350" y="254000"/>
                  </a:lnTo>
                  <a:close/>
                </a:path>
                <a:path w="6350" h="469900">
                  <a:moveTo>
                    <a:pt x="635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7809"/>
                  </a:lnTo>
                  <a:close/>
                </a:path>
                <a:path w="6350" h="469900">
                  <a:moveTo>
                    <a:pt x="635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6350" y="264159"/>
                  </a:lnTo>
                  <a:lnTo>
                    <a:pt x="6350" y="260350"/>
                  </a:lnTo>
                  <a:close/>
                </a:path>
                <a:path w="6350" h="469900">
                  <a:moveTo>
                    <a:pt x="635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4159"/>
                  </a:lnTo>
                  <a:close/>
                </a:path>
                <a:path w="6350" h="469900">
                  <a:moveTo>
                    <a:pt x="635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6350" y="270509"/>
                  </a:lnTo>
                  <a:lnTo>
                    <a:pt x="6350" y="266700"/>
                  </a:lnTo>
                  <a:close/>
                </a:path>
                <a:path w="6350" h="469900">
                  <a:moveTo>
                    <a:pt x="635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70509"/>
                  </a:lnTo>
                  <a:close/>
                </a:path>
                <a:path w="6350" h="469900">
                  <a:moveTo>
                    <a:pt x="635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6350" y="276859"/>
                  </a:lnTo>
                  <a:lnTo>
                    <a:pt x="6350" y="273050"/>
                  </a:lnTo>
                  <a:close/>
                </a:path>
                <a:path w="6350" h="469900">
                  <a:moveTo>
                    <a:pt x="635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6859"/>
                  </a:lnTo>
                  <a:close/>
                </a:path>
                <a:path w="6350" h="469900">
                  <a:moveTo>
                    <a:pt x="635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6350" y="283209"/>
                  </a:lnTo>
                  <a:lnTo>
                    <a:pt x="6350" y="279400"/>
                  </a:lnTo>
                  <a:close/>
                </a:path>
                <a:path w="6350" h="469900">
                  <a:moveTo>
                    <a:pt x="635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3209"/>
                  </a:lnTo>
                  <a:close/>
                </a:path>
                <a:path w="6350" h="469900">
                  <a:moveTo>
                    <a:pt x="635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6350" y="289559"/>
                  </a:lnTo>
                  <a:lnTo>
                    <a:pt x="6350" y="285750"/>
                  </a:lnTo>
                  <a:close/>
                </a:path>
                <a:path w="6350" h="469900">
                  <a:moveTo>
                    <a:pt x="635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6350" y="292099"/>
                  </a:lnTo>
                  <a:lnTo>
                    <a:pt x="6350" y="289559"/>
                  </a:lnTo>
                  <a:close/>
                </a:path>
                <a:path w="6350" h="469900">
                  <a:moveTo>
                    <a:pt x="635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6350" y="295909"/>
                  </a:lnTo>
                  <a:lnTo>
                    <a:pt x="6350" y="292100"/>
                  </a:lnTo>
                  <a:close/>
                </a:path>
                <a:path w="6350" h="469900">
                  <a:moveTo>
                    <a:pt x="635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6350" y="298449"/>
                  </a:lnTo>
                  <a:lnTo>
                    <a:pt x="6350" y="295909"/>
                  </a:lnTo>
                  <a:close/>
                </a:path>
                <a:path w="6350" h="469900">
                  <a:moveTo>
                    <a:pt x="635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6350" y="302259"/>
                  </a:lnTo>
                  <a:lnTo>
                    <a:pt x="6350" y="298450"/>
                  </a:lnTo>
                  <a:close/>
                </a:path>
                <a:path w="6350" h="469900">
                  <a:moveTo>
                    <a:pt x="6350" y="302259"/>
                  </a:moveTo>
                  <a:lnTo>
                    <a:pt x="0" y="302259"/>
                  </a:lnTo>
                  <a:lnTo>
                    <a:pt x="0" y="303529"/>
                  </a:lnTo>
                  <a:lnTo>
                    <a:pt x="1270" y="303529"/>
                  </a:lnTo>
                  <a:lnTo>
                    <a:pt x="1270" y="304799"/>
                  </a:lnTo>
                  <a:lnTo>
                    <a:pt x="6350" y="304799"/>
                  </a:lnTo>
                  <a:lnTo>
                    <a:pt x="6350" y="302259"/>
                  </a:lnTo>
                  <a:close/>
                </a:path>
                <a:path w="6350" h="469900">
                  <a:moveTo>
                    <a:pt x="6350" y="304800"/>
                  </a:moveTo>
                  <a:lnTo>
                    <a:pt x="2539" y="304800"/>
                  </a:lnTo>
                  <a:lnTo>
                    <a:pt x="2539" y="306069"/>
                  </a:lnTo>
                  <a:lnTo>
                    <a:pt x="3810" y="306069"/>
                  </a:lnTo>
                  <a:lnTo>
                    <a:pt x="3810" y="307339"/>
                  </a:lnTo>
                  <a:lnTo>
                    <a:pt x="5079" y="307339"/>
                  </a:lnTo>
                  <a:lnTo>
                    <a:pt x="5079" y="308609"/>
                  </a:lnTo>
                  <a:lnTo>
                    <a:pt x="6350" y="308609"/>
                  </a:lnTo>
                  <a:lnTo>
                    <a:pt x="6350" y="304800"/>
                  </a:lnTo>
                  <a:close/>
                </a:path>
                <a:path w="6350" h="469900">
                  <a:moveTo>
                    <a:pt x="6350" y="360679"/>
                  </a:moveTo>
                  <a:lnTo>
                    <a:pt x="5079" y="360679"/>
                  </a:lnTo>
                  <a:lnTo>
                    <a:pt x="5079" y="361949"/>
                  </a:lnTo>
                  <a:lnTo>
                    <a:pt x="6350" y="361949"/>
                  </a:lnTo>
                  <a:lnTo>
                    <a:pt x="6350" y="360679"/>
                  </a:lnTo>
                  <a:close/>
                </a:path>
                <a:path w="6350" h="469900">
                  <a:moveTo>
                    <a:pt x="6350" y="361950"/>
                  </a:moveTo>
                  <a:lnTo>
                    <a:pt x="3810" y="361950"/>
                  </a:lnTo>
                  <a:lnTo>
                    <a:pt x="3810" y="363219"/>
                  </a:lnTo>
                  <a:lnTo>
                    <a:pt x="2539" y="363219"/>
                  </a:lnTo>
                  <a:lnTo>
                    <a:pt x="2539" y="364489"/>
                  </a:lnTo>
                  <a:lnTo>
                    <a:pt x="1270" y="364489"/>
                  </a:lnTo>
                  <a:lnTo>
                    <a:pt x="1270" y="365759"/>
                  </a:lnTo>
                  <a:lnTo>
                    <a:pt x="6350" y="365759"/>
                  </a:lnTo>
                  <a:lnTo>
                    <a:pt x="6350" y="361950"/>
                  </a:lnTo>
                  <a:close/>
                </a:path>
                <a:path w="6350" h="469900">
                  <a:moveTo>
                    <a:pt x="635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6350" y="368299"/>
                  </a:lnTo>
                  <a:lnTo>
                    <a:pt x="6350" y="365759"/>
                  </a:lnTo>
                  <a:close/>
                </a:path>
                <a:path w="6350" h="469900">
                  <a:moveTo>
                    <a:pt x="635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6350" y="372109"/>
                  </a:lnTo>
                  <a:lnTo>
                    <a:pt x="6350" y="368300"/>
                  </a:lnTo>
                  <a:close/>
                </a:path>
                <a:path w="6350" h="469900">
                  <a:moveTo>
                    <a:pt x="635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2109"/>
                  </a:lnTo>
                  <a:close/>
                </a:path>
                <a:path w="6350" h="469900">
                  <a:moveTo>
                    <a:pt x="635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6350" y="378459"/>
                  </a:lnTo>
                  <a:lnTo>
                    <a:pt x="6350" y="374650"/>
                  </a:lnTo>
                  <a:close/>
                </a:path>
                <a:path w="6350" h="469900">
                  <a:moveTo>
                    <a:pt x="5079" y="468756"/>
                  </a:moveTo>
                  <a:lnTo>
                    <a:pt x="0" y="468756"/>
                  </a:lnTo>
                  <a:lnTo>
                    <a:pt x="0" y="469899"/>
                  </a:lnTo>
                  <a:lnTo>
                    <a:pt x="5079" y="469899"/>
                  </a:lnTo>
                  <a:lnTo>
                    <a:pt x="5079" y="468756"/>
                  </a:lnTo>
                  <a:close/>
                </a:path>
                <a:path w="6350" h="469900">
                  <a:moveTo>
                    <a:pt x="6350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5079" y="468629"/>
                  </a:lnTo>
                  <a:lnTo>
                    <a:pt x="6350" y="468756"/>
                  </a:lnTo>
                  <a:lnTo>
                    <a:pt x="6350" y="462406"/>
                  </a:lnTo>
                  <a:close/>
                </a:path>
                <a:path w="6350" h="469900">
                  <a:moveTo>
                    <a:pt x="635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6350" y="462279"/>
                  </a:lnTo>
                  <a:lnTo>
                    <a:pt x="6350" y="456056"/>
                  </a:lnTo>
                  <a:close/>
                </a:path>
                <a:path w="6350" h="469900">
                  <a:moveTo>
                    <a:pt x="635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6350" y="455929"/>
                  </a:lnTo>
                  <a:lnTo>
                    <a:pt x="6350" y="449706"/>
                  </a:lnTo>
                  <a:close/>
                </a:path>
                <a:path w="6350" h="469900">
                  <a:moveTo>
                    <a:pt x="635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6350" y="449579"/>
                  </a:lnTo>
                  <a:lnTo>
                    <a:pt x="6350" y="443356"/>
                  </a:lnTo>
                  <a:close/>
                </a:path>
                <a:path w="6350" h="469900">
                  <a:moveTo>
                    <a:pt x="635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6350" y="443229"/>
                  </a:lnTo>
                  <a:lnTo>
                    <a:pt x="6350" y="437006"/>
                  </a:lnTo>
                  <a:close/>
                </a:path>
                <a:path w="6350" h="469900">
                  <a:moveTo>
                    <a:pt x="635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6350" y="436879"/>
                  </a:lnTo>
                  <a:lnTo>
                    <a:pt x="6350" y="430656"/>
                  </a:lnTo>
                  <a:close/>
                </a:path>
                <a:path w="6350" h="469900">
                  <a:moveTo>
                    <a:pt x="635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6350" y="430529"/>
                  </a:lnTo>
                  <a:lnTo>
                    <a:pt x="6350" y="424306"/>
                  </a:lnTo>
                  <a:close/>
                </a:path>
                <a:path w="6350" h="469900">
                  <a:moveTo>
                    <a:pt x="635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6350" y="424179"/>
                  </a:lnTo>
                  <a:lnTo>
                    <a:pt x="6350" y="417956"/>
                  </a:lnTo>
                  <a:close/>
                </a:path>
                <a:path w="6350" h="469900">
                  <a:moveTo>
                    <a:pt x="635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6350" y="417829"/>
                  </a:lnTo>
                  <a:lnTo>
                    <a:pt x="6350" y="411606"/>
                  </a:lnTo>
                  <a:close/>
                </a:path>
                <a:path w="6350" h="469900">
                  <a:moveTo>
                    <a:pt x="635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6350" y="411479"/>
                  </a:lnTo>
                  <a:lnTo>
                    <a:pt x="6350" y="405256"/>
                  </a:lnTo>
                  <a:close/>
                </a:path>
                <a:path w="6350" h="469900">
                  <a:moveTo>
                    <a:pt x="635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6350" y="405129"/>
                  </a:lnTo>
                  <a:lnTo>
                    <a:pt x="6350" y="397636"/>
                  </a:lnTo>
                  <a:close/>
                </a:path>
                <a:path w="6350" h="469900">
                  <a:moveTo>
                    <a:pt x="635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6350" y="397509"/>
                  </a:lnTo>
                  <a:lnTo>
                    <a:pt x="6350" y="392556"/>
                  </a:lnTo>
                  <a:close/>
                </a:path>
                <a:path w="6350" h="469900">
                  <a:moveTo>
                    <a:pt x="635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6350" y="392429"/>
                  </a:lnTo>
                  <a:lnTo>
                    <a:pt x="6350" y="386206"/>
                  </a:lnTo>
                  <a:close/>
                </a:path>
                <a:path w="6350" h="469900">
                  <a:moveTo>
                    <a:pt x="635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6350" y="386079"/>
                  </a:lnTo>
                  <a:lnTo>
                    <a:pt x="6350" y="378586"/>
                  </a:lnTo>
                  <a:close/>
                </a:path>
              </a:pathLst>
            </a:custGeom>
            <a:solidFill>
              <a:srgbClr val="60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4500880" y="5661660"/>
              <a:ext cx="7620" cy="469900"/>
            </a:xfrm>
            <a:custGeom>
              <a:avLst/>
              <a:gdLst/>
              <a:ahLst/>
              <a:cxnLst/>
              <a:rect l="l" t="t" r="r" b="b"/>
              <a:pathLst>
                <a:path w="7620" h="469900">
                  <a:moveTo>
                    <a:pt x="762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0"/>
                  </a:lnTo>
                  <a:close/>
                </a:path>
                <a:path w="7620" h="469900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69900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69900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69900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69900">
                  <a:moveTo>
                    <a:pt x="762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09"/>
                  </a:lnTo>
                  <a:close/>
                </a:path>
                <a:path w="7620" h="469900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69900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69900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69900">
                  <a:moveTo>
                    <a:pt x="762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09"/>
                  </a:lnTo>
                  <a:close/>
                </a:path>
                <a:path w="7620" h="469900">
                  <a:moveTo>
                    <a:pt x="762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50"/>
                  </a:lnTo>
                  <a:close/>
                </a:path>
                <a:path w="7620" h="469900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69900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69900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469900">
                  <a:moveTo>
                    <a:pt x="7620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8259"/>
                  </a:lnTo>
                  <a:close/>
                </a:path>
                <a:path w="7620" h="469900">
                  <a:moveTo>
                    <a:pt x="762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4609"/>
                  </a:lnTo>
                  <a:close/>
                </a:path>
                <a:path w="7620" h="469900">
                  <a:moveTo>
                    <a:pt x="7620" y="57150"/>
                  </a:moveTo>
                  <a:lnTo>
                    <a:pt x="0" y="571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57150"/>
                  </a:lnTo>
                  <a:close/>
                </a:path>
                <a:path w="7620" h="469900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469900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469900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469900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469900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69900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69900">
                  <a:moveTo>
                    <a:pt x="7620" y="105409"/>
                  </a:moveTo>
                  <a:lnTo>
                    <a:pt x="0" y="105409"/>
                  </a:lnTo>
                  <a:lnTo>
                    <a:pt x="0" y="113029"/>
                  </a:lnTo>
                  <a:lnTo>
                    <a:pt x="1270" y="113029"/>
                  </a:lnTo>
                  <a:lnTo>
                    <a:pt x="1270" y="115569"/>
                  </a:lnTo>
                  <a:lnTo>
                    <a:pt x="2540" y="115569"/>
                  </a:lnTo>
                  <a:lnTo>
                    <a:pt x="2540" y="118109"/>
                  </a:lnTo>
                  <a:lnTo>
                    <a:pt x="7620" y="118109"/>
                  </a:lnTo>
                  <a:lnTo>
                    <a:pt x="7620" y="105409"/>
                  </a:lnTo>
                  <a:close/>
                </a:path>
                <a:path w="7620" h="469900">
                  <a:moveTo>
                    <a:pt x="7620" y="118109"/>
                  </a:moveTo>
                  <a:lnTo>
                    <a:pt x="3810" y="118109"/>
                  </a:lnTo>
                  <a:lnTo>
                    <a:pt x="3810" y="120649"/>
                  </a:lnTo>
                  <a:lnTo>
                    <a:pt x="7620" y="120649"/>
                  </a:lnTo>
                  <a:lnTo>
                    <a:pt x="7620" y="118109"/>
                  </a:lnTo>
                  <a:close/>
                </a:path>
                <a:path w="7620" h="469900">
                  <a:moveTo>
                    <a:pt x="7620" y="120650"/>
                  </a:moveTo>
                  <a:lnTo>
                    <a:pt x="3810" y="120650"/>
                  </a:lnTo>
                  <a:lnTo>
                    <a:pt x="3810" y="121919"/>
                  </a:lnTo>
                  <a:lnTo>
                    <a:pt x="5080" y="121919"/>
                  </a:lnTo>
                  <a:lnTo>
                    <a:pt x="5080" y="124459"/>
                  </a:lnTo>
                  <a:lnTo>
                    <a:pt x="7620" y="124459"/>
                  </a:lnTo>
                  <a:lnTo>
                    <a:pt x="7620" y="120650"/>
                  </a:lnTo>
                  <a:close/>
                </a:path>
                <a:path w="7620" h="469900">
                  <a:moveTo>
                    <a:pt x="7620" y="124459"/>
                  </a:moveTo>
                  <a:lnTo>
                    <a:pt x="6350" y="124459"/>
                  </a:lnTo>
                  <a:lnTo>
                    <a:pt x="6350" y="126999"/>
                  </a:lnTo>
                  <a:lnTo>
                    <a:pt x="7620" y="126999"/>
                  </a:lnTo>
                  <a:lnTo>
                    <a:pt x="7620" y="124459"/>
                  </a:lnTo>
                  <a:close/>
                </a:path>
                <a:path w="7620" h="469900">
                  <a:moveTo>
                    <a:pt x="7620" y="127000"/>
                  </a:moveTo>
                  <a:lnTo>
                    <a:pt x="6350" y="127000"/>
                  </a:lnTo>
                  <a:lnTo>
                    <a:pt x="6350" y="128269"/>
                  </a:lnTo>
                  <a:lnTo>
                    <a:pt x="7620" y="128269"/>
                  </a:lnTo>
                  <a:lnTo>
                    <a:pt x="7620" y="127000"/>
                  </a:lnTo>
                  <a:close/>
                </a:path>
                <a:path w="7620" h="469900">
                  <a:moveTo>
                    <a:pt x="254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70179"/>
                  </a:lnTo>
                  <a:lnTo>
                    <a:pt x="2540" y="170179"/>
                  </a:lnTo>
                  <a:lnTo>
                    <a:pt x="2540" y="168909"/>
                  </a:lnTo>
                  <a:close/>
                </a:path>
                <a:path w="7620" h="469900">
                  <a:moveTo>
                    <a:pt x="762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1450"/>
                  </a:lnTo>
                  <a:close/>
                </a:path>
                <a:path w="7620" h="469900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69900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69900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69900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69900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69900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69900">
                  <a:moveTo>
                    <a:pt x="762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4309"/>
                  </a:lnTo>
                  <a:close/>
                </a:path>
                <a:path w="7620" h="469900">
                  <a:moveTo>
                    <a:pt x="762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69900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69900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69900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69900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69900">
                  <a:moveTo>
                    <a:pt x="762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3359"/>
                  </a:lnTo>
                  <a:close/>
                </a:path>
                <a:path w="7620" h="469900">
                  <a:moveTo>
                    <a:pt x="762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9709"/>
                  </a:lnTo>
                  <a:close/>
                </a:path>
                <a:path w="7620" h="469900">
                  <a:moveTo>
                    <a:pt x="762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2250"/>
                  </a:lnTo>
                  <a:close/>
                </a:path>
                <a:path w="7620" h="469900">
                  <a:moveTo>
                    <a:pt x="762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6059"/>
                  </a:lnTo>
                  <a:close/>
                </a:path>
                <a:path w="7620" h="469900">
                  <a:moveTo>
                    <a:pt x="762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8600"/>
                  </a:lnTo>
                  <a:close/>
                </a:path>
                <a:path w="7620" h="469900">
                  <a:moveTo>
                    <a:pt x="7620" y="232409"/>
                  </a:moveTo>
                  <a:lnTo>
                    <a:pt x="0" y="232409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2409"/>
                  </a:lnTo>
                  <a:close/>
                </a:path>
                <a:path w="7620" h="469900">
                  <a:moveTo>
                    <a:pt x="7620" y="238759"/>
                  </a:moveTo>
                  <a:lnTo>
                    <a:pt x="0" y="238759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38759"/>
                  </a:lnTo>
                  <a:close/>
                </a:path>
                <a:path w="7620" h="469900">
                  <a:moveTo>
                    <a:pt x="762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5109"/>
                  </a:lnTo>
                  <a:close/>
                </a:path>
                <a:path w="7620" h="469900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69900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69900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69900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69900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69900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69900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69900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69900">
                  <a:moveTo>
                    <a:pt x="7620" y="273050"/>
                  </a:moveTo>
                  <a:lnTo>
                    <a:pt x="0" y="27305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69900">
                  <a:moveTo>
                    <a:pt x="7620" y="276859"/>
                  </a:moveTo>
                  <a:lnTo>
                    <a:pt x="0" y="27685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6859"/>
                  </a:lnTo>
                  <a:close/>
                </a:path>
                <a:path w="7620" h="469900">
                  <a:moveTo>
                    <a:pt x="7620" y="279400"/>
                  </a:moveTo>
                  <a:lnTo>
                    <a:pt x="0" y="27940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79400"/>
                  </a:lnTo>
                  <a:close/>
                </a:path>
                <a:path w="7620" h="469900">
                  <a:moveTo>
                    <a:pt x="7620" y="283209"/>
                  </a:moveTo>
                  <a:lnTo>
                    <a:pt x="0" y="28320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3209"/>
                  </a:lnTo>
                  <a:close/>
                </a:path>
                <a:path w="7620" h="469900">
                  <a:moveTo>
                    <a:pt x="7620" y="285750"/>
                  </a:moveTo>
                  <a:lnTo>
                    <a:pt x="0" y="28575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5750"/>
                  </a:lnTo>
                  <a:close/>
                </a:path>
                <a:path w="7620" h="469900">
                  <a:moveTo>
                    <a:pt x="7620" y="289559"/>
                  </a:moveTo>
                  <a:lnTo>
                    <a:pt x="0" y="28955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9559"/>
                  </a:lnTo>
                  <a:close/>
                </a:path>
                <a:path w="7620" h="469900">
                  <a:moveTo>
                    <a:pt x="7620" y="292100"/>
                  </a:moveTo>
                  <a:lnTo>
                    <a:pt x="0" y="29210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292100"/>
                  </a:lnTo>
                  <a:close/>
                </a:path>
                <a:path w="7620" h="469900">
                  <a:moveTo>
                    <a:pt x="7620" y="295909"/>
                  </a:moveTo>
                  <a:lnTo>
                    <a:pt x="0" y="295909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95909"/>
                  </a:lnTo>
                  <a:close/>
                </a:path>
                <a:path w="7620" h="469900">
                  <a:moveTo>
                    <a:pt x="7620" y="298450"/>
                  </a:moveTo>
                  <a:lnTo>
                    <a:pt x="0" y="298450"/>
                  </a:lnTo>
                  <a:lnTo>
                    <a:pt x="0" y="299719"/>
                  </a:lnTo>
                  <a:lnTo>
                    <a:pt x="2540" y="299719"/>
                  </a:lnTo>
                  <a:lnTo>
                    <a:pt x="2540" y="300989"/>
                  </a:lnTo>
                  <a:lnTo>
                    <a:pt x="5080" y="300989"/>
                  </a:lnTo>
                  <a:lnTo>
                    <a:pt x="5080" y="302259"/>
                  </a:lnTo>
                  <a:lnTo>
                    <a:pt x="7620" y="302259"/>
                  </a:lnTo>
                  <a:lnTo>
                    <a:pt x="7620" y="298450"/>
                  </a:lnTo>
                  <a:close/>
                </a:path>
                <a:path w="7620" h="469900">
                  <a:moveTo>
                    <a:pt x="7620" y="302259"/>
                  </a:moveTo>
                  <a:lnTo>
                    <a:pt x="6350" y="302259"/>
                  </a:lnTo>
                  <a:lnTo>
                    <a:pt x="6350" y="303529"/>
                  </a:lnTo>
                  <a:lnTo>
                    <a:pt x="7620" y="303529"/>
                  </a:lnTo>
                  <a:lnTo>
                    <a:pt x="7620" y="302259"/>
                  </a:lnTo>
                  <a:close/>
                </a:path>
                <a:path w="7620" h="469900">
                  <a:moveTo>
                    <a:pt x="7620" y="365759"/>
                  </a:moveTo>
                  <a:lnTo>
                    <a:pt x="6350" y="365759"/>
                  </a:lnTo>
                  <a:lnTo>
                    <a:pt x="6350" y="367029"/>
                  </a:lnTo>
                  <a:lnTo>
                    <a:pt x="5080" y="367029"/>
                  </a:lnTo>
                  <a:lnTo>
                    <a:pt x="508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69900">
                  <a:moveTo>
                    <a:pt x="7620" y="368300"/>
                  </a:moveTo>
                  <a:lnTo>
                    <a:pt x="2540" y="368300"/>
                  </a:lnTo>
                  <a:lnTo>
                    <a:pt x="2540" y="369569"/>
                  </a:lnTo>
                  <a:lnTo>
                    <a:pt x="1270" y="369569"/>
                  </a:lnTo>
                  <a:lnTo>
                    <a:pt x="1270" y="370839"/>
                  </a:lnTo>
                  <a:lnTo>
                    <a:pt x="0" y="370839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69900">
                  <a:moveTo>
                    <a:pt x="762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2109"/>
                  </a:lnTo>
                  <a:close/>
                </a:path>
                <a:path w="7620" h="469900">
                  <a:moveTo>
                    <a:pt x="762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4650"/>
                  </a:lnTo>
                  <a:close/>
                </a:path>
                <a:path w="7620" h="469900">
                  <a:moveTo>
                    <a:pt x="7620" y="468756"/>
                  </a:moveTo>
                  <a:lnTo>
                    <a:pt x="0" y="468756"/>
                  </a:lnTo>
                  <a:lnTo>
                    <a:pt x="0" y="469899"/>
                  </a:lnTo>
                  <a:lnTo>
                    <a:pt x="7620" y="469899"/>
                  </a:lnTo>
                  <a:lnTo>
                    <a:pt x="7620" y="468756"/>
                  </a:lnTo>
                  <a:close/>
                </a:path>
                <a:path w="7620" h="469900">
                  <a:moveTo>
                    <a:pt x="7620" y="462406"/>
                  </a:moveTo>
                  <a:lnTo>
                    <a:pt x="0" y="462406"/>
                  </a:lnTo>
                  <a:lnTo>
                    <a:pt x="0" y="468629"/>
                  </a:lnTo>
                  <a:lnTo>
                    <a:pt x="7620" y="468629"/>
                  </a:lnTo>
                  <a:lnTo>
                    <a:pt x="7620" y="462406"/>
                  </a:lnTo>
                  <a:close/>
                </a:path>
                <a:path w="7620" h="469900">
                  <a:moveTo>
                    <a:pt x="762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20" y="462279"/>
                  </a:lnTo>
                  <a:lnTo>
                    <a:pt x="7620" y="456056"/>
                  </a:lnTo>
                  <a:close/>
                </a:path>
                <a:path w="7620" h="469900">
                  <a:moveTo>
                    <a:pt x="762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20" y="455929"/>
                  </a:lnTo>
                  <a:lnTo>
                    <a:pt x="7620" y="449706"/>
                  </a:lnTo>
                  <a:close/>
                </a:path>
                <a:path w="7620" h="469900">
                  <a:moveTo>
                    <a:pt x="762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7620" y="449579"/>
                  </a:lnTo>
                  <a:lnTo>
                    <a:pt x="7620" y="443356"/>
                  </a:lnTo>
                  <a:close/>
                </a:path>
                <a:path w="7620" h="469900">
                  <a:moveTo>
                    <a:pt x="762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7620" y="443229"/>
                  </a:lnTo>
                  <a:lnTo>
                    <a:pt x="7620" y="437006"/>
                  </a:lnTo>
                  <a:close/>
                </a:path>
                <a:path w="7620" h="469900">
                  <a:moveTo>
                    <a:pt x="762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20" y="436879"/>
                  </a:lnTo>
                  <a:lnTo>
                    <a:pt x="7620" y="430656"/>
                  </a:lnTo>
                  <a:close/>
                </a:path>
                <a:path w="7620" h="469900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69900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69900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69900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69900">
                  <a:moveTo>
                    <a:pt x="762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7636"/>
                  </a:lnTo>
                  <a:close/>
                </a:path>
                <a:path w="7620" h="469900">
                  <a:moveTo>
                    <a:pt x="762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92556"/>
                  </a:lnTo>
                  <a:close/>
                </a:path>
                <a:path w="7620" h="469900">
                  <a:moveTo>
                    <a:pt x="762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20" y="392429"/>
                  </a:lnTo>
                  <a:lnTo>
                    <a:pt x="7620" y="386206"/>
                  </a:lnTo>
                  <a:close/>
                </a:path>
                <a:path w="7620" h="469900">
                  <a:moveTo>
                    <a:pt x="762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8586"/>
                  </a:lnTo>
                  <a:close/>
                </a:path>
              </a:pathLst>
            </a:custGeom>
            <a:solidFill>
              <a:srgbClr val="5D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4493260" y="5659120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126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1269"/>
                  </a:lnTo>
                  <a:lnTo>
                    <a:pt x="1269" y="1269"/>
                  </a:lnTo>
                  <a:lnTo>
                    <a:pt x="1269" y="0"/>
                  </a:lnTo>
                  <a:close/>
                </a:path>
                <a:path w="7620" h="473710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73710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73710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73710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73710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73710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73710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73710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7371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73710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73710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73710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73710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73710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473710">
                  <a:moveTo>
                    <a:pt x="7619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0799"/>
                  </a:lnTo>
                  <a:close/>
                </a:path>
                <a:path w="7620" h="473710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73710">
                  <a:moveTo>
                    <a:pt x="7619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59689"/>
                  </a:lnTo>
                  <a:close/>
                </a:path>
                <a:path w="7620" h="473710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73710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473710">
                  <a:moveTo>
                    <a:pt x="7619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19" y="97789"/>
                  </a:lnTo>
                  <a:lnTo>
                    <a:pt x="7619" y="95249"/>
                  </a:lnTo>
                  <a:close/>
                </a:path>
                <a:path w="7620" h="473710">
                  <a:moveTo>
                    <a:pt x="7619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7789"/>
                  </a:lnTo>
                  <a:close/>
                </a:path>
                <a:path w="7620" h="473710">
                  <a:moveTo>
                    <a:pt x="7619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19" y="104139"/>
                  </a:lnTo>
                  <a:lnTo>
                    <a:pt x="7619" y="101599"/>
                  </a:lnTo>
                  <a:close/>
                </a:path>
                <a:path w="7620" h="473710">
                  <a:moveTo>
                    <a:pt x="7619" y="104139"/>
                  </a:moveTo>
                  <a:lnTo>
                    <a:pt x="0" y="104139"/>
                  </a:lnTo>
                  <a:lnTo>
                    <a:pt x="0" y="105409"/>
                  </a:lnTo>
                  <a:lnTo>
                    <a:pt x="1269" y="105409"/>
                  </a:lnTo>
                  <a:lnTo>
                    <a:pt x="1269" y="106679"/>
                  </a:lnTo>
                  <a:lnTo>
                    <a:pt x="2539" y="106679"/>
                  </a:lnTo>
                  <a:lnTo>
                    <a:pt x="2539" y="107949"/>
                  </a:lnTo>
                  <a:lnTo>
                    <a:pt x="7619" y="107949"/>
                  </a:lnTo>
                  <a:lnTo>
                    <a:pt x="7619" y="104139"/>
                  </a:lnTo>
                  <a:close/>
                </a:path>
                <a:path w="7620" h="473710">
                  <a:moveTo>
                    <a:pt x="7619" y="107949"/>
                  </a:moveTo>
                  <a:lnTo>
                    <a:pt x="3810" y="107949"/>
                  </a:lnTo>
                  <a:lnTo>
                    <a:pt x="3810" y="109219"/>
                  </a:lnTo>
                  <a:lnTo>
                    <a:pt x="5079" y="109219"/>
                  </a:lnTo>
                  <a:lnTo>
                    <a:pt x="5079" y="110489"/>
                  </a:lnTo>
                  <a:lnTo>
                    <a:pt x="6350" y="110489"/>
                  </a:lnTo>
                  <a:lnTo>
                    <a:pt x="6350" y="113029"/>
                  </a:lnTo>
                  <a:lnTo>
                    <a:pt x="7619" y="113029"/>
                  </a:lnTo>
                  <a:lnTo>
                    <a:pt x="7619" y="107949"/>
                  </a:lnTo>
                  <a:close/>
                </a:path>
                <a:path w="7620" h="473710">
                  <a:moveTo>
                    <a:pt x="3810" y="170179"/>
                  </a:moveTo>
                  <a:lnTo>
                    <a:pt x="0" y="170179"/>
                  </a:lnTo>
                  <a:lnTo>
                    <a:pt x="0" y="171449"/>
                  </a:lnTo>
                  <a:lnTo>
                    <a:pt x="3810" y="171449"/>
                  </a:lnTo>
                  <a:lnTo>
                    <a:pt x="3810" y="170179"/>
                  </a:lnTo>
                  <a:close/>
                </a:path>
                <a:path w="7620" h="473710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73710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73710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73710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73710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73710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73710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73710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73710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73710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73710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73710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73710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73710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73710">
                  <a:moveTo>
                    <a:pt x="7619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5899"/>
                  </a:lnTo>
                  <a:close/>
                </a:path>
                <a:path w="7620" h="473710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73710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73710">
                  <a:moveTo>
                    <a:pt x="7619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19" y="231139"/>
                  </a:lnTo>
                  <a:lnTo>
                    <a:pt x="7619" y="228599"/>
                  </a:lnTo>
                  <a:close/>
                </a:path>
                <a:path w="7620" h="473710">
                  <a:moveTo>
                    <a:pt x="7619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1139"/>
                  </a:lnTo>
                  <a:close/>
                </a:path>
                <a:path w="7620" h="473710">
                  <a:moveTo>
                    <a:pt x="7619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4949"/>
                  </a:lnTo>
                  <a:close/>
                </a:path>
                <a:path w="7620" h="473710">
                  <a:moveTo>
                    <a:pt x="7619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1299"/>
                  </a:lnTo>
                  <a:close/>
                </a:path>
                <a:path w="7620" h="473710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73710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73710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73710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73710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73710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73710">
                  <a:moveTo>
                    <a:pt x="761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6699"/>
                  </a:lnTo>
                  <a:close/>
                </a:path>
                <a:path w="7620" h="473710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473710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473710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473710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473710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473710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473710">
                  <a:moveTo>
                    <a:pt x="7619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8289"/>
                  </a:lnTo>
                  <a:close/>
                </a:path>
                <a:path w="7620" h="473710">
                  <a:moveTo>
                    <a:pt x="7619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19" y="294639"/>
                  </a:lnTo>
                  <a:lnTo>
                    <a:pt x="7619" y="292099"/>
                  </a:lnTo>
                  <a:close/>
                </a:path>
                <a:path w="7620" h="473710">
                  <a:moveTo>
                    <a:pt x="7619" y="294639"/>
                  </a:moveTo>
                  <a:lnTo>
                    <a:pt x="0" y="29463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4639"/>
                  </a:lnTo>
                  <a:close/>
                </a:path>
                <a:path w="7620" h="473710">
                  <a:moveTo>
                    <a:pt x="7619" y="298449"/>
                  </a:moveTo>
                  <a:lnTo>
                    <a:pt x="0" y="298449"/>
                  </a:lnTo>
                  <a:lnTo>
                    <a:pt x="0" y="299719"/>
                  </a:lnTo>
                  <a:lnTo>
                    <a:pt x="3810" y="299719"/>
                  </a:lnTo>
                  <a:lnTo>
                    <a:pt x="3810" y="300989"/>
                  </a:lnTo>
                  <a:lnTo>
                    <a:pt x="7619" y="300989"/>
                  </a:lnTo>
                  <a:lnTo>
                    <a:pt x="7619" y="298449"/>
                  </a:lnTo>
                  <a:close/>
                </a:path>
                <a:path w="7620" h="473710">
                  <a:moveTo>
                    <a:pt x="7619" y="300989"/>
                  </a:moveTo>
                  <a:lnTo>
                    <a:pt x="5079" y="300989"/>
                  </a:lnTo>
                  <a:lnTo>
                    <a:pt x="5079" y="302259"/>
                  </a:lnTo>
                  <a:lnTo>
                    <a:pt x="7619" y="302259"/>
                  </a:lnTo>
                  <a:lnTo>
                    <a:pt x="7619" y="300989"/>
                  </a:lnTo>
                  <a:close/>
                </a:path>
                <a:path w="7620" h="473710">
                  <a:moveTo>
                    <a:pt x="7619" y="373379"/>
                  </a:moveTo>
                  <a:lnTo>
                    <a:pt x="5079" y="373379"/>
                  </a:lnTo>
                  <a:lnTo>
                    <a:pt x="5079" y="374649"/>
                  </a:lnTo>
                  <a:lnTo>
                    <a:pt x="7619" y="374649"/>
                  </a:lnTo>
                  <a:lnTo>
                    <a:pt x="7619" y="373379"/>
                  </a:lnTo>
                  <a:close/>
                </a:path>
                <a:path w="7620" h="473710">
                  <a:moveTo>
                    <a:pt x="7619" y="374649"/>
                  </a:moveTo>
                  <a:lnTo>
                    <a:pt x="3810" y="374649"/>
                  </a:lnTo>
                  <a:lnTo>
                    <a:pt x="3810" y="375919"/>
                  </a:lnTo>
                  <a:lnTo>
                    <a:pt x="0" y="375919"/>
                  </a:lnTo>
                  <a:lnTo>
                    <a:pt x="0" y="377189"/>
                  </a:lnTo>
                  <a:lnTo>
                    <a:pt x="7619" y="377189"/>
                  </a:lnTo>
                  <a:lnTo>
                    <a:pt x="7619" y="374649"/>
                  </a:lnTo>
                  <a:close/>
                </a:path>
                <a:path w="7620" h="473710">
                  <a:moveTo>
                    <a:pt x="7619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19" y="380999"/>
                  </a:lnTo>
                  <a:lnTo>
                    <a:pt x="7619" y="377189"/>
                  </a:lnTo>
                  <a:close/>
                </a:path>
                <a:path w="7620" h="473710">
                  <a:moveTo>
                    <a:pt x="7619" y="471296"/>
                  </a:moveTo>
                  <a:lnTo>
                    <a:pt x="0" y="471296"/>
                  </a:lnTo>
                  <a:lnTo>
                    <a:pt x="0" y="473709"/>
                  </a:lnTo>
                  <a:lnTo>
                    <a:pt x="6350" y="473709"/>
                  </a:lnTo>
                  <a:lnTo>
                    <a:pt x="6350" y="472439"/>
                  </a:lnTo>
                  <a:lnTo>
                    <a:pt x="7619" y="472439"/>
                  </a:lnTo>
                  <a:lnTo>
                    <a:pt x="7619" y="471296"/>
                  </a:lnTo>
                  <a:close/>
                </a:path>
                <a:path w="7620" h="473710">
                  <a:moveTo>
                    <a:pt x="7619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4946"/>
                  </a:lnTo>
                  <a:close/>
                </a:path>
                <a:path w="7620" h="473710">
                  <a:moveTo>
                    <a:pt x="7619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19" y="464819"/>
                  </a:lnTo>
                  <a:lnTo>
                    <a:pt x="7619" y="458596"/>
                  </a:lnTo>
                  <a:close/>
                </a:path>
                <a:path w="7620" h="473710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73710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73710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73710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73710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73710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73710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73710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73710">
                  <a:moveTo>
                    <a:pt x="7619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0176"/>
                  </a:lnTo>
                  <a:close/>
                </a:path>
                <a:path w="7620" h="473710">
                  <a:moveTo>
                    <a:pt x="7619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19" y="400049"/>
                  </a:lnTo>
                  <a:lnTo>
                    <a:pt x="7619" y="395096"/>
                  </a:lnTo>
                  <a:close/>
                </a:path>
                <a:path w="7620" h="473710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73710">
                  <a:moveTo>
                    <a:pt x="7619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1126"/>
                  </a:lnTo>
                  <a:close/>
                </a:path>
              </a:pathLst>
            </a:custGeom>
            <a:solidFill>
              <a:srgbClr val="5A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4485640" y="5659120"/>
              <a:ext cx="7620" cy="473709"/>
            </a:xfrm>
            <a:custGeom>
              <a:avLst/>
              <a:gdLst/>
              <a:ahLst/>
              <a:cxnLst/>
              <a:rect l="l" t="t" r="r" b="b"/>
              <a:pathLst>
                <a:path w="7620" h="473710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3710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3710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3710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3710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3710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3710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73710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3710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73710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3710">
                  <a:moveTo>
                    <a:pt x="762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473710">
                  <a:moveTo>
                    <a:pt x="762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4289"/>
                  </a:lnTo>
                  <a:close/>
                </a:path>
                <a:path w="7620" h="473710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3710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3710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473710">
                  <a:moveTo>
                    <a:pt x="7620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0799"/>
                  </a:lnTo>
                  <a:close/>
                </a:path>
                <a:path w="7620" h="473710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73710">
                  <a:moveTo>
                    <a:pt x="7620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59689"/>
                  </a:lnTo>
                  <a:close/>
                </a:path>
                <a:path w="7620" h="473710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73710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73710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73710">
                  <a:moveTo>
                    <a:pt x="7620" y="97789"/>
                  </a:moveTo>
                  <a:lnTo>
                    <a:pt x="0" y="97789"/>
                  </a:lnTo>
                  <a:lnTo>
                    <a:pt x="0" y="99059"/>
                  </a:lnTo>
                  <a:lnTo>
                    <a:pt x="1270" y="99059"/>
                  </a:lnTo>
                  <a:lnTo>
                    <a:pt x="1270" y="100329"/>
                  </a:lnTo>
                  <a:lnTo>
                    <a:pt x="3810" y="100329"/>
                  </a:lnTo>
                  <a:lnTo>
                    <a:pt x="381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73710">
                  <a:moveTo>
                    <a:pt x="7620" y="101599"/>
                  </a:moveTo>
                  <a:lnTo>
                    <a:pt x="5080" y="101599"/>
                  </a:lnTo>
                  <a:lnTo>
                    <a:pt x="5080" y="102869"/>
                  </a:lnTo>
                  <a:lnTo>
                    <a:pt x="6350" y="102869"/>
                  </a:lnTo>
                  <a:lnTo>
                    <a:pt x="635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73710">
                  <a:moveTo>
                    <a:pt x="381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70179"/>
                  </a:lnTo>
                  <a:lnTo>
                    <a:pt x="3810" y="170179"/>
                  </a:lnTo>
                  <a:lnTo>
                    <a:pt x="3810" y="168909"/>
                  </a:lnTo>
                  <a:close/>
                </a:path>
                <a:path w="7620" h="473710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73710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73710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73710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73710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73710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73710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3710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3710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3710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3710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3710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3710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3710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3710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73710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3710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3710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73710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73710">
                  <a:moveTo>
                    <a:pt x="762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4949"/>
                  </a:lnTo>
                  <a:close/>
                </a:path>
                <a:path w="7620" h="473710">
                  <a:moveTo>
                    <a:pt x="7620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1299"/>
                  </a:lnTo>
                  <a:close/>
                </a:path>
                <a:path w="7620" h="473710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73710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3710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3710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3710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3710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3710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3710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3710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3710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73710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73710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73710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73710">
                  <a:moveTo>
                    <a:pt x="762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20" y="292099"/>
                  </a:lnTo>
                  <a:lnTo>
                    <a:pt x="7620" y="288289"/>
                  </a:lnTo>
                  <a:close/>
                </a:path>
                <a:path w="7620" h="473710">
                  <a:moveTo>
                    <a:pt x="762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20" y="294639"/>
                  </a:lnTo>
                  <a:lnTo>
                    <a:pt x="7620" y="292099"/>
                  </a:lnTo>
                  <a:close/>
                </a:path>
                <a:path w="7620" h="473710">
                  <a:moveTo>
                    <a:pt x="7620" y="294639"/>
                  </a:moveTo>
                  <a:lnTo>
                    <a:pt x="0" y="294639"/>
                  </a:lnTo>
                  <a:lnTo>
                    <a:pt x="0" y="295909"/>
                  </a:lnTo>
                  <a:lnTo>
                    <a:pt x="1270" y="295909"/>
                  </a:lnTo>
                  <a:lnTo>
                    <a:pt x="1270" y="297179"/>
                  </a:lnTo>
                  <a:lnTo>
                    <a:pt x="5080" y="297179"/>
                  </a:lnTo>
                  <a:lnTo>
                    <a:pt x="5080" y="298449"/>
                  </a:lnTo>
                  <a:lnTo>
                    <a:pt x="7620" y="298449"/>
                  </a:lnTo>
                  <a:lnTo>
                    <a:pt x="7620" y="294639"/>
                  </a:lnTo>
                  <a:close/>
                </a:path>
                <a:path w="7620" h="473710">
                  <a:moveTo>
                    <a:pt x="7620" y="377189"/>
                  </a:moveTo>
                  <a:lnTo>
                    <a:pt x="1270" y="377189"/>
                  </a:lnTo>
                  <a:lnTo>
                    <a:pt x="1270" y="378459"/>
                  </a:lnTo>
                  <a:lnTo>
                    <a:pt x="0" y="378459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7189"/>
                  </a:lnTo>
                  <a:close/>
                </a:path>
                <a:path w="7620" h="473710">
                  <a:moveTo>
                    <a:pt x="7620" y="471296"/>
                  </a:moveTo>
                  <a:lnTo>
                    <a:pt x="0" y="471296"/>
                  </a:lnTo>
                  <a:lnTo>
                    <a:pt x="0" y="473709"/>
                  </a:lnTo>
                  <a:lnTo>
                    <a:pt x="7620" y="473709"/>
                  </a:lnTo>
                  <a:lnTo>
                    <a:pt x="7620" y="471296"/>
                  </a:lnTo>
                  <a:close/>
                </a:path>
                <a:path w="7620" h="473710">
                  <a:moveTo>
                    <a:pt x="762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20" y="471169"/>
                  </a:lnTo>
                  <a:lnTo>
                    <a:pt x="7620" y="464946"/>
                  </a:lnTo>
                  <a:close/>
                </a:path>
                <a:path w="7620" h="473710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3710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3710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3710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73710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73710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3710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3710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3710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3710">
                  <a:moveTo>
                    <a:pt x="762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0176"/>
                  </a:lnTo>
                  <a:close/>
                </a:path>
                <a:path w="7620" h="473710">
                  <a:moveTo>
                    <a:pt x="762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20" y="400049"/>
                  </a:lnTo>
                  <a:lnTo>
                    <a:pt x="7620" y="395096"/>
                  </a:lnTo>
                  <a:close/>
                </a:path>
                <a:path w="7620" h="473710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73710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</a:pathLst>
            </a:custGeom>
            <a:solidFill>
              <a:srgbClr val="56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4479290" y="5659120"/>
              <a:ext cx="6350" cy="474980"/>
            </a:xfrm>
            <a:custGeom>
              <a:avLst/>
              <a:gdLst/>
              <a:ahLst/>
              <a:cxnLst/>
              <a:rect l="l" t="t" r="r" b="b"/>
              <a:pathLst>
                <a:path w="6350" h="474979">
                  <a:moveTo>
                    <a:pt x="635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6350" y="2539"/>
                  </a:lnTo>
                  <a:lnTo>
                    <a:pt x="6350" y="0"/>
                  </a:lnTo>
                  <a:close/>
                </a:path>
                <a:path w="6350" h="474979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2539"/>
                  </a:lnTo>
                  <a:close/>
                </a:path>
                <a:path w="6350" h="474979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74979">
                  <a:moveTo>
                    <a:pt x="635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8889"/>
                  </a:lnTo>
                  <a:close/>
                </a:path>
                <a:path w="6350" h="474979">
                  <a:moveTo>
                    <a:pt x="635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12699"/>
                  </a:lnTo>
                  <a:close/>
                </a:path>
                <a:path w="6350" h="474979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74979">
                  <a:moveTo>
                    <a:pt x="635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49"/>
                  </a:lnTo>
                  <a:close/>
                </a:path>
                <a:path w="6350" h="474979">
                  <a:moveTo>
                    <a:pt x="635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1589"/>
                  </a:lnTo>
                  <a:close/>
                </a:path>
                <a:path w="6350" h="474979">
                  <a:moveTo>
                    <a:pt x="635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6350" y="27939"/>
                  </a:lnTo>
                  <a:lnTo>
                    <a:pt x="6350" y="25399"/>
                  </a:lnTo>
                  <a:close/>
                </a:path>
                <a:path w="6350" h="474979">
                  <a:moveTo>
                    <a:pt x="635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7939"/>
                  </a:lnTo>
                  <a:close/>
                </a:path>
                <a:path w="6350" h="474979">
                  <a:moveTo>
                    <a:pt x="635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6350" y="34289"/>
                  </a:lnTo>
                  <a:lnTo>
                    <a:pt x="6350" y="31749"/>
                  </a:lnTo>
                  <a:close/>
                </a:path>
                <a:path w="6350" h="474979">
                  <a:moveTo>
                    <a:pt x="635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4289"/>
                  </a:lnTo>
                  <a:close/>
                </a:path>
                <a:path w="6350" h="474979">
                  <a:moveTo>
                    <a:pt x="635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0639"/>
                  </a:lnTo>
                  <a:close/>
                </a:path>
                <a:path w="6350" h="474979">
                  <a:moveTo>
                    <a:pt x="635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6350" y="46989"/>
                  </a:lnTo>
                  <a:lnTo>
                    <a:pt x="6350" y="44449"/>
                  </a:lnTo>
                  <a:close/>
                </a:path>
                <a:path w="6350" h="474979">
                  <a:moveTo>
                    <a:pt x="635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6989"/>
                  </a:lnTo>
                  <a:close/>
                </a:path>
                <a:path w="6350" h="474979">
                  <a:moveTo>
                    <a:pt x="6350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0799"/>
                  </a:lnTo>
                  <a:close/>
                </a:path>
                <a:path w="6350" h="474979">
                  <a:moveTo>
                    <a:pt x="635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6350" y="59689"/>
                  </a:lnTo>
                  <a:lnTo>
                    <a:pt x="6350" y="57149"/>
                  </a:lnTo>
                  <a:close/>
                </a:path>
                <a:path w="6350" h="474979">
                  <a:moveTo>
                    <a:pt x="6350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59689"/>
                  </a:lnTo>
                  <a:close/>
                </a:path>
                <a:path w="6350" h="474979">
                  <a:moveTo>
                    <a:pt x="635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6350" y="91439"/>
                  </a:lnTo>
                  <a:lnTo>
                    <a:pt x="6350" y="88899"/>
                  </a:lnTo>
                  <a:close/>
                </a:path>
                <a:path w="6350" h="474979">
                  <a:moveTo>
                    <a:pt x="635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6350" y="95249"/>
                  </a:lnTo>
                  <a:lnTo>
                    <a:pt x="6350" y="91439"/>
                  </a:lnTo>
                  <a:close/>
                </a:path>
                <a:path w="6350" h="474979">
                  <a:moveTo>
                    <a:pt x="6350" y="95249"/>
                  </a:moveTo>
                  <a:lnTo>
                    <a:pt x="0" y="95249"/>
                  </a:lnTo>
                  <a:lnTo>
                    <a:pt x="0" y="96519"/>
                  </a:lnTo>
                  <a:lnTo>
                    <a:pt x="3810" y="96519"/>
                  </a:lnTo>
                  <a:lnTo>
                    <a:pt x="3810" y="97789"/>
                  </a:lnTo>
                  <a:lnTo>
                    <a:pt x="6350" y="97789"/>
                  </a:lnTo>
                  <a:lnTo>
                    <a:pt x="6350" y="95249"/>
                  </a:lnTo>
                  <a:close/>
                </a:path>
                <a:path w="6350" h="474979">
                  <a:moveTo>
                    <a:pt x="635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6350" y="171449"/>
                  </a:lnTo>
                  <a:lnTo>
                    <a:pt x="6350" y="167639"/>
                  </a:lnTo>
                  <a:close/>
                </a:path>
                <a:path w="6350" h="474979">
                  <a:moveTo>
                    <a:pt x="635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6350" y="173989"/>
                  </a:lnTo>
                  <a:lnTo>
                    <a:pt x="6350" y="171449"/>
                  </a:lnTo>
                  <a:close/>
                </a:path>
                <a:path w="6350" h="474979">
                  <a:moveTo>
                    <a:pt x="635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3989"/>
                  </a:lnTo>
                  <a:close/>
                </a:path>
                <a:path w="6350" h="474979">
                  <a:moveTo>
                    <a:pt x="635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6350" y="180339"/>
                  </a:lnTo>
                  <a:lnTo>
                    <a:pt x="6350" y="177799"/>
                  </a:lnTo>
                  <a:close/>
                </a:path>
                <a:path w="6350" h="474979">
                  <a:moveTo>
                    <a:pt x="635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0339"/>
                  </a:lnTo>
                  <a:close/>
                </a:path>
                <a:path w="6350" h="474979">
                  <a:moveTo>
                    <a:pt x="635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6350" y="186689"/>
                  </a:lnTo>
                  <a:lnTo>
                    <a:pt x="6350" y="184149"/>
                  </a:lnTo>
                  <a:close/>
                </a:path>
                <a:path w="6350" h="474979">
                  <a:moveTo>
                    <a:pt x="635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6689"/>
                  </a:lnTo>
                  <a:close/>
                </a:path>
                <a:path w="6350" h="474979">
                  <a:moveTo>
                    <a:pt x="635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6350" y="193039"/>
                  </a:lnTo>
                  <a:lnTo>
                    <a:pt x="6350" y="190499"/>
                  </a:lnTo>
                  <a:close/>
                </a:path>
                <a:path w="6350" h="474979">
                  <a:moveTo>
                    <a:pt x="635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3039"/>
                  </a:lnTo>
                  <a:close/>
                </a:path>
                <a:path w="6350" h="474979">
                  <a:moveTo>
                    <a:pt x="635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6350" y="199389"/>
                  </a:lnTo>
                  <a:lnTo>
                    <a:pt x="6350" y="196849"/>
                  </a:lnTo>
                  <a:close/>
                </a:path>
                <a:path w="6350" h="474979">
                  <a:moveTo>
                    <a:pt x="635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199389"/>
                  </a:lnTo>
                  <a:close/>
                </a:path>
                <a:path w="6350" h="474979">
                  <a:moveTo>
                    <a:pt x="635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6350" y="205739"/>
                  </a:lnTo>
                  <a:lnTo>
                    <a:pt x="6350" y="203199"/>
                  </a:lnTo>
                  <a:close/>
                </a:path>
                <a:path w="6350" h="474979">
                  <a:moveTo>
                    <a:pt x="635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5739"/>
                  </a:lnTo>
                  <a:close/>
                </a:path>
                <a:path w="6350" h="474979">
                  <a:moveTo>
                    <a:pt x="635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6350" y="212089"/>
                  </a:lnTo>
                  <a:lnTo>
                    <a:pt x="6350" y="209549"/>
                  </a:lnTo>
                  <a:close/>
                </a:path>
                <a:path w="6350" h="474979">
                  <a:moveTo>
                    <a:pt x="635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2089"/>
                  </a:lnTo>
                  <a:close/>
                </a:path>
                <a:path w="6350" h="474979">
                  <a:moveTo>
                    <a:pt x="635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5899"/>
                  </a:lnTo>
                  <a:close/>
                </a:path>
                <a:path w="6350" h="474979">
                  <a:moveTo>
                    <a:pt x="635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6350" y="224789"/>
                  </a:lnTo>
                  <a:lnTo>
                    <a:pt x="6350" y="222249"/>
                  </a:lnTo>
                  <a:close/>
                </a:path>
                <a:path w="6350" h="474979">
                  <a:moveTo>
                    <a:pt x="635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4789"/>
                  </a:lnTo>
                  <a:close/>
                </a:path>
                <a:path w="6350" h="474979">
                  <a:moveTo>
                    <a:pt x="635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6350" y="231139"/>
                  </a:lnTo>
                  <a:lnTo>
                    <a:pt x="6350" y="228599"/>
                  </a:lnTo>
                  <a:close/>
                </a:path>
                <a:path w="6350" h="474979">
                  <a:moveTo>
                    <a:pt x="635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1139"/>
                  </a:lnTo>
                  <a:close/>
                </a:path>
                <a:path w="6350" h="474979">
                  <a:moveTo>
                    <a:pt x="635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4949"/>
                  </a:lnTo>
                  <a:close/>
                </a:path>
                <a:path w="6350" h="474979">
                  <a:moveTo>
                    <a:pt x="6350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1299"/>
                  </a:lnTo>
                  <a:close/>
                </a:path>
                <a:path w="6350" h="474979">
                  <a:moveTo>
                    <a:pt x="635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6350" y="250189"/>
                  </a:lnTo>
                  <a:lnTo>
                    <a:pt x="6350" y="247649"/>
                  </a:lnTo>
                  <a:close/>
                </a:path>
                <a:path w="6350" h="474979">
                  <a:moveTo>
                    <a:pt x="635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0189"/>
                  </a:lnTo>
                  <a:close/>
                </a:path>
                <a:path w="6350" h="474979">
                  <a:moveTo>
                    <a:pt x="635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6350" y="256539"/>
                  </a:lnTo>
                  <a:lnTo>
                    <a:pt x="6350" y="253999"/>
                  </a:lnTo>
                  <a:close/>
                </a:path>
                <a:path w="6350" h="474979">
                  <a:moveTo>
                    <a:pt x="635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6539"/>
                  </a:lnTo>
                  <a:close/>
                </a:path>
                <a:path w="6350" h="474979">
                  <a:moveTo>
                    <a:pt x="635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6350" y="262889"/>
                  </a:lnTo>
                  <a:lnTo>
                    <a:pt x="6350" y="260349"/>
                  </a:lnTo>
                  <a:close/>
                </a:path>
                <a:path w="6350" h="474979">
                  <a:moveTo>
                    <a:pt x="635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2889"/>
                  </a:lnTo>
                  <a:close/>
                </a:path>
                <a:path w="6350" h="474979">
                  <a:moveTo>
                    <a:pt x="635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6350" y="269239"/>
                  </a:lnTo>
                  <a:lnTo>
                    <a:pt x="6350" y="266699"/>
                  </a:lnTo>
                  <a:close/>
                </a:path>
                <a:path w="6350" h="474979">
                  <a:moveTo>
                    <a:pt x="635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69239"/>
                  </a:lnTo>
                  <a:close/>
                </a:path>
                <a:path w="6350" h="474979">
                  <a:moveTo>
                    <a:pt x="635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6350" y="275589"/>
                  </a:lnTo>
                  <a:lnTo>
                    <a:pt x="6350" y="273049"/>
                  </a:lnTo>
                  <a:close/>
                </a:path>
                <a:path w="6350" h="474979">
                  <a:moveTo>
                    <a:pt x="635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5589"/>
                  </a:lnTo>
                  <a:close/>
                </a:path>
                <a:path w="6350" h="474979">
                  <a:moveTo>
                    <a:pt x="635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6350" y="281939"/>
                  </a:lnTo>
                  <a:lnTo>
                    <a:pt x="6350" y="279399"/>
                  </a:lnTo>
                  <a:close/>
                </a:path>
                <a:path w="6350" h="474979">
                  <a:moveTo>
                    <a:pt x="635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6350" y="285749"/>
                  </a:lnTo>
                  <a:lnTo>
                    <a:pt x="6350" y="281939"/>
                  </a:lnTo>
                  <a:close/>
                </a:path>
                <a:path w="6350" h="474979">
                  <a:moveTo>
                    <a:pt x="635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6350" y="288289"/>
                  </a:lnTo>
                  <a:lnTo>
                    <a:pt x="6350" y="285749"/>
                  </a:lnTo>
                  <a:close/>
                </a:path>
                <a:path w="6350" h="474979">
                  <a:moveTo>
                    <a:pt x="6350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6350" y="292099"/>
                  </a:lnTo>
                  <a:lnTo>
                    <a:pt x="6350" y="288289"/>
                  </a:lnTo>
                  <a:close/>
                </a:path>
                <a:path w="6350" h="474979">
                  <a:moveTo>
                    <a:pt x="6350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6350" y="294639"/>
                  </a:lnTo>
                  <a:lnTo>
                    <a:pt x="6350" y="292099"/>
                  </a:lnTo>
                  <a:close/>
                </a:path>
                <a:path w="6350" h="474979">
                  <a:moveTo>
                    <a:pt x="6350" y="294639"/>
                  </a:moveTo>
                  <a:lnTo>
                    <a:pt x="3810" y="294639"/>
                  </a:lnTo>
                  <a:lnTo>
                    <a:pt x="3810" y="295909"/>
                  </a:lnTo>
                  <a:lnTo>
                    <a:pt x="6350" y="295909"/>
                  </a:lnTo>
                  <a:lnTo>
                    <a:pt x="6350" y="294639"/>
                  </a:lnTo>
                  <a:close/>
                </a:path>
                <a:path w="6350" h="474979">
                  <a:moveTo>
                    <a:pt x="6350" y="378459"/>
                  </a:moveTo>
                  <a:lnTo>
                    <a:pt x="2539" y="378459"/>
                  </a:lnTo>
                  <a:lnTo>
                    <a:pt x="2539" y="379729"/>
                  </a:lnTo>
                  <a:lnTo>
                    <a:pt x="0" y="379729"/>
                  </a:lnTo>
                  <a:lnTo>
                    <a:pt x="0" y="380999"/>
                  </a:lnTo>
                  <a:lnTo>
                    <a:pt x="6350" y="380999"/>
                  </a:lnTo>
                  <a:lnTo>
                    <a:pt x="6350" y="378459"/>
                  </a:lnTo>
                  <a:close/>
                </a:path>
                <a:path w="6350" h="474979">
                  <a:moveTo>
                    <a:pt x="6350" y="471296"/>
                  </a:moveTo>
                  <a:lnTo>
                    <a:pt x="0" y="471296"/>
                  </a:lnTo>
                  <a:lnTo>
                    <a:pt x="0" y="474979"/>
                  </a:lnTo>
                  <a:lnTo>
                    <a:pt x="6350" y="474979"/>
                  </a:lnTo>
                  <a:lnTo>
                    <a:pt x="6350" y="471296"/>
                  </a:lnTo>
                  <a:close/>
                </a:path>
                <a:path w="6350" h="474979">
                  <a:moveTo>
                    <a:pt x="635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6350" y="471169"/>
                  </a:lnTo>
                  <a:lnTo>
                    <a:pt x="6350" y="464946"/>
                  </a:lnTo>
                  <a:close/>
                </a:path>
                <a:path w="6350" h="474979">
                  <a:moveTo>
                    <a:pt x="635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6350" y="464819"/>
                  </a:lnTo>
                  <a:lnTo>
                    <a:pt x="6350" y="458596"/>
                  </a:lnTo>
                  <a:close/>
                </a:path>
                <a:path w="6350" h="474979">
                  <a:moveTo>
                    <a:pt x="635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6350" y="458469"/>
                  </a:lnTo>
                  <a:lnTo>
                    <a:pt x="6350" y="452246"/>
                  </a:lnTo>
                  <a:close/>
                </a:path>
                <a:path w="6350" h="474979">
                  <a:moveTo>
                    <a:pt x="635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6350" y="452119"/>
                  </a:lnTo>
                  <a:lnTo>
                    <a:pt x="6350" y="445896"/>
                  </a:lnTo>
                  <a:close/>
                </a:path>
                <a:path w="6350" h="474979">
                  <a:moveTo>
                    <a:pt x="635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6350" y="445769"/>
                  </a:lnTo>
                  <a:lnTo>
                    <a:pt x="6350" y="439546"/>
                  </a:lnTo>
                  <a:close/>
                </a:path>
                <a:path w="6350" h="474979">
                  <a:moveTo>
                    <a:pt x="635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6350" y="439419"/>
                  </a:lnTo>
                  <a:lnTo>
                    <a:pt x="6350" y="433196"/>
                  </a:lnTo>
                  <a:close/>
                </a:path>
                <a:path w="6350" h="474979">
                  <a:moveTo>
                    <a:pt x="635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6350" y="433069"/>
                  </a:lnTo>
                  <a:lnTo>
                    <a:pt x="6350" y="426846"/>
                  </a:lnTo>
                  <a:close/>
                </a:path>
                <a:path w="6350" h="474979">
                  <a:moveTo>
                    <a:pt x="635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6350" y="426719"/>
                  </a:lnTo>
                  <a:lnTo>
                    <a:pt x="6350" y="420496"/>
                  </a:lnTo>
                  <a:close/>
                </a:path>
                <a:path w="6350" h="474979">
                  <a:moveTo>
                    <a:pt x="635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6350" y="420369"/>
                  </a:lnTo>
                  <a:lnTo>
                    <a:pt x="6350" y="414146"/>
                  </a:lnTo>
                  <a:close/>
                </a:path>
                <a:path w="6350" h="474979">
                  <a:moveTo>
                    <a:pt x="635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6350" y="414019"/>
                  </a:lnTo>
                  <a:lnTo>
                    <a:pt x="6350" y="407796"/>
                  </a:lnTo>
                  <a:close/>
                </a:path>
                <a:path w="6350" h="474979">
                  <a:moveTo>
                    <a:pt x="635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6350" y="407669"/>
                  </a:lnTo>
                  <a:lnTo>
                    <a:pt x="6350" y="400176"/>
                  </a:lnTo>
                  <a:close/>
                </a:path>
                <a:path w="6350" h="474979">
                  <a:moveTo>
                    <a:pt x="635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6350" y="400049"/>
                  </a:lnTo>
                  <a:lnTo>
                    <a:pt x="6350" y="395096"/>
                  </a:lnTo>
                  <a:close/>
                </a:path>
                <a:path w="6350" h="474979">
                  <a:moveTo>
                    <a:pt x="635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6350" y="394969"/>
                  </a:lnTo>
                  <a:lnTo>
                    <a:pt x="6350" y="388746"/>
                  </a:lnTo>
                  <a:close/>
                </a:path>
                <a:path w="6350" h="474979">
                  <a:moveTo>
                    <a:pt x="635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6350" y="388619"/>
                  </a:lnTo>
                  <a:lnTo>
                    <a:pt x="6350" y="381126"/>
                  </a:lnTo>
                  <a:close/>
                </a:path>
              </a:pathLst>
            </a:custGeom>
            <a:solidFill>
              <a:srgbClr val="53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4471670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1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74979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74979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74979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74979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74979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74979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74979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74979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74979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74979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74979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74979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7497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74979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474979">
                  <a:moveTo>
                    <a:pt x="7619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0799"/>
                  </a:lnTo>
                  <a:close/>
                </a:path>
                <a:path w="7620" h="474979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74979">
                  <a:moveTo>
                    <a:pt x="7619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59689"/>
                  </a:lnTo>
                  <a:close/>
                </a:path>
                <a:path w="7620" h="474979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74979">
                  <a:moveTo>
                    <a:pt x="7619" y="91439"/>
                  </a:moveTo>
                  <a:lnTo>
                    <a:pt x="0" y="91439"/>
                  </a:lnTo>
                  <a:lnTo>
                    <a:pt x="0" y="92709"/>
                  </a:lnTo>
                  <a:lnTo>
                    <a:pt x="3809" y="92709"/>
                  </a:lnTo>
                  <a:lnTo>
                    <a:pt x="3809" y="93979"/>
                  </a:lnTo>
                  <a:lnTo>
                    <a:pt x="6350" y="93979"/>
                  </a:lnTo>
                  <a:lnTo>
                    <a:pt x="635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474979">
                  <a:moveTo>
                    <a:pt x="5079" y="166369"/>
                  </a:moveTo>
                  <a:lnTo>
                    <a:pt x="0" y="166369"/>
                  </a:lnTo>
                  <a:lnTo>
                    <a:pt x="0" y="167639"/>
                  </a:lnTo>
                  <a:lnTo>
                    <a:pt x="5079" y="167639"/>
                  </a:lnTo>
                  <a:lnTo>
                    <a:pt x="5079" y="166369"/>
                  </a:lnTo>
                  <a:close/>
                </a:path>
                <a:path w="7620" h="47497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74979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74979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7497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7497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7497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7497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74979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74979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74979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74979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74979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74979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74979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74979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74979">
                  <a:moveTo>
                    <a:pt x="7619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5899"/>
                  </a:lnTo>
                  <a:close/>
                </a:path>
                <a:path w="7620" h="474979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74979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74979">
                  <a:moveTo>
                    <a:pt x="7619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19" y="231139"/>
                  </a:lnTo>
                  <a:lnTo>
                    <a:pt x="7619" y="228599"/>
                  </a:lnTo>
                  <a:close/>
                </a:path>
                <a:path w="7620" h="474979">
                  <a:moveTo>
                    <a:pt x="7619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1139"/>
                  </a:lnTo>
                  <a:close/>
                </a:path>
                <a:path w="7620" h="474979">
                  <a:moveTo>
                    <a:pt x="7619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4949"/>
                  </a:lnTo>
                  <a:close/>
                </a:path>
                <a:path w="7620" h="474979">
                  <a:moveTo>
                    <a:pt x="7619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1299"/>
                  </a:lnTo>
                  <a:close/>
                </a:path>
                <a:path w="7620" h="474979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74979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74979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74979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74979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74979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74979">
                  <a:moveTo>
                    <a:pt x="761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6699"/>
                  </a:lnTo>
                  <a:close/>
                </a:path>
                <a:path w="7620" h="474979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474979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474979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474979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474979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474979">
                  <a:moveTo>
                    <a:pt x="7619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19" y="288289"/>
                  </a:lnTo>
                  <a:lnTo>
                    <a:pt x="7619" y="285749"/>
                  </a:lnTo>
                  <a:close/>
                </a:path>
                <a:path w="7620" h="474979">
                  <a:moveTo>
                    <a:pt x="7619" y="288289"/>
                  </a:moveTo>
                  <a:lnTo>
                    <a:pt x="0" y="28828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8289"/>
                  </a:lnTo>
                  <a:close/>
                </a:path>
                <a:path w="7620" h="474979">
                  <a:moveTo>
                    <a:pt x="7619" y="292099"/>
                  </a:moveTo>
                  <a:lnTo>
                    <a:pt x="3809" y="292099"/>
                  </a:lnTo>
                  <a:lnTo>
                    <a:pt x="3809" y="293369"/>
                  </a:lnTo>
                  <a:lnTo>
                    <a:pt x="6350" y="293369"/>
                  </a:lnTo>
                  <a:lnTo>
                    <a:pt x="6350" y="294639"/>
                  </a:lnTo>
                  <a:lnTo>
                    <a:pt x="7619" y="294639"/>
                  </a:lnTo>
                  <a:lnTo>
                    <a:pt x="7619" y="292099"/>
                  </a:lnTo>
                  <a:close/>
                </a:path>
                <a:path w="7620" h="474979">
                  <a:moveTo>
                    <a:pt x="1269" y="378459"/>
                  </a:moveTo>
                  <a:lnTo>
                    <a:pt x="0" y="378459"/>
                  </a:lnTo>
                  <a:lnTo>
                    <a:pt x="0" y="380999"/>
                  </a:lnTo>
                  <a:lnTo>
                    <a:pt x="7619" y="380999"/>
                  </a:lnTo>
                  <a:lnTo>
                    <a:pt x="7619" y="379729"/>
                  </a:lnTo>
                  <a:lnTo>
                    <a:pt x="1269" y="379729"/>
                  </a:lnTo>
                  <a:lnTo>
                    <a:pt x="1269" y="378459"/>
                  </a:lnTo>
                  <a:close/>
                </a:path>
                <a:path w="7620" h="474979">
                  <a:moveTo>
                    <a:pt x="7619" y="471296"/>
                  </a:moveTo>
                  <a:lnTo>
                    <a:pt x="0" y="471296"/>
                  </a:lnTo>
                  <a:lnTo>
                    <a:pt x="0" y="474979"/>
                  </a:lnTo>
                  <a:lnTo>
                    <a:pt x="7619" y="474979"/>
                  </a:lnTo>
                  <a:lnTo>
                    <a:pt x="7619" y="471296"/>
                  </a:lnTo>
                  <a:close/>
                </a:path>
                <a:path w="7620" h="474979">
                  <a:moveTo>
                    <a:pt x="7619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4946"/>
                  </a:lnTo>
                  <a:close/>
                </a:path>
                <a:path w="7620" h="474979">
                  <a:moveTo>
                    <a:pt x="7619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19" y="464819"/>
                  </a:lnTo>
                  <a:lnTo>
                    <a:pt x="7619" y="458596"/>
                  </a:lnTo>
                  <a:close/>
                </a:path>
                <a:path w="7620" h="474979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74979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74979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74979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74979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74979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74979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74979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74979">
                  <a:moveTo>
                    <a:pt x="7619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0176"/>
                  </a:lnTo>
                  <a:close/>
                </a:path>
                <a:path w="7620" h="474979">
                  <a:moveTo>
                    <a:pt x="7619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19" y="400049"/>
                  </a:lnTo>
                  <a:lnTo>
                    <a:pt x="7619" y="395096"/>
                  </a:lnTo>
                  <a:close/>
                </a:path>
                <a:path w="7620" h="474979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74979">
                  <a:moveTo>
                    <a:pt x="7619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1126"/>
                  </a:lnTo>
                  <a:close/>
                </a:path>
              </a:pathLst>
            </a:custGeom>
            <a:solidFill>
              <a:srgbClr val="50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4464050" y="5657850"/>
              <a:ext cx="7620" cy="476250"/>
            </a:xfrm>
            <a:custGeom>
              <a:avLst/>
              <a:gdLst/>
              <a:ahLst/>
              <a:cxnLst/>
              <a:rect l="l" t="t" r="r" b="b"/>
              <a:pathLst>
                <a:path w="7620" h="47625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7620" h="476250">
                  <a:moveTo>
                    <a:pt x="762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1270"/>
                  </a:lnTo>
                  <a:close/>
                </a:path>
                <a:path w="7620" h="476250">
                  <a:moveTo>
                    <a:pt x="762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7620" y="7619"/>
                  </a:lnTo>
                  <a:lnTo>
                    <a:pt x="7620" y="3810"/>
                  </a:lnTo>
                  <a:close/>
                </a:path>
                <a:path w="7620" h="476250">
                  <a:moveTo>
                    <a:pt x="762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7620"/>
                  </a:lnTo>
                  <a:close/>
                </a:path>
                <a:path w="7620" h="476250">
                  <a:moveTo>
                    <a:pt x="762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20" y="13969"/>
                  </a:lnTo>
                  <a:lnTo>
                    <a:pt x="7620" y="10160"/>
                  </a:lnTo>
                  <a:close/>
                </a:path>
                <a:path w="7620" h="476250">
                  <a:moveTo>
                    <a:pt x="762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3970"/>
                  </a:lnTo>
                  <a:close/>
                </a:path>
                <a:path w="7620" h="476250">
                  <a:moveTo>
                    <a:pt x="762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7620" y="20319"/>
                  </a:lnTo>
                  <a:lnTo>
                    <a:pt x="7620" y="16510"/>
                  </a:lnTo>
                  <a:close/>
                </a:path>
                <a:path w="7620" h="476250">
                  <a:moveTo>
                    <a:pt x="762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20320"/>
                  </a:lnTo>
                  <a:close/>
                </a:path>
                <a:path w="7620" h="476250">
                  <a:moveTo>
                    <a:pt x="762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20" y="26669"/>
                  </a:lnTo>
                  <a:lnTo>
                    <a:pt x="7620" y="22860"/>
                  </a:lnTo>
                  <a:close/>
                </a:path>
                <a:path w="7620" h="476250">
                  <a:moveTo>
                    <a:pt x="762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6670"/>
                  </a:lnTo>
                  <a:close/>
                </a:path>
                <a:path w="7620" h="476250">
                  <a:moveTo>
                    <a:pt x="762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7620" y="33019"/>
                  </a:lnTo>
                  <a:lnTo>
                    <a:pt x="7620" y="29210"/>
                  </a:lnTo>
                  <a:close/>
                </a:path>
                <a:path w="7620" h="476250">
                  <a:moveTo>
                    <a:pt x="762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3020"/>
                  </a:lnTo>
                  <a:close/>
                </a:path>
                <a:path w="7620" h="476250">
                  <a:moveTo>
                    <a:pt x="7620" y="35560"/>
                  </a:moveTo>
                  <a:lnTo>
                    <a:pt x="0" y="3556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5560"/>
                  </a:lnTo>
                  <a:close/>
                </a:path>
                <a:path w="7620" h="476250">
                  <a:moveTo>
                    <a:pt x="762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7620" y="45719"/>
                  </a:lnTo>
                  <a:lnTo>
                    <a:pt x="7620" y="41910"/>
                  </a:lnTo>
                  <a:close/>
                </a:path>
                <a:path w="7620" h="476250">
                  <a:moveTo>
                    <a:pt x="7620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5720"/>
                  </a:lnTo>
                  <a:close/>
                </a:path>
                <a:path w="7620" h="476250">
                  <a:moveTo>
                    <a:pt x="7620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7620" y="52069"/>
                  </a:lnTo>
                  <a:lnTo>
                    <a:pt x="7620" y="48260"/>
                  </a:lnTo>
                  <a:close/>
                </a:path>
                <a:path w="7620" h="476250">
                  <a:moveTo>
                    <a:pt x="7620" y="52070"/>
                  </a:moveTo>
                  <a:lnTo>
                    <a:pt x="0" y="52070"/>
                  </a:lnTo>
                  <a:lnTo>
                    <a:pt x="0" y="58419"/>
                  </a:lnTo>
                  <a:lnTo>
                    <a:pt x="7620" y="58419"/>
                  </a:lnTo>
                  <a:lnTo>
                    <a:pt x="7620" y="52070"/>
                  </a:lnTo>
                  <a:close/>
                </a:path>
                <a:path w="7620" h="476250">
                  <a:moveTo>
                    <a:pt x="7620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8420"/>
                  </a:lnTo>
                  <a:close/>
                </a:path>
                <a:path w="7620" h="476250">
                  <a:moveTo>
                    <a:pt x="7620" y="60960"/>
                  </a:moveTo>
                  <a:lnTo>
                    <a:pt x="0" y="60960"/>
                  </a:lnTo>
                  <a:lnTo>
                    <a:pt x="0" y="90169"/>
                  </a:lnTo>
                  <a:lnTo>
                    <a:pt x="7620" y="90169"/>
                  </a:lnTo>
                  <a:lnTo>
                    <a:pt x="7620" y="60960"/>
                  </a:lnTo>
                  <a:close/>
                </a:path>
                <a:path w="7620" h="476250">
                  <a:moveTo>
                    <a:pt x="7620" y="90170"/>
                  </a:moveTo>
                  <a:lnTo>
                    <a:pt x="0" y="90170"/>
                  </a:lnTo>
                  <a:lnTo>
                    <a:pt x="0" y="91440"/>
                  </a:lnTo>
                  <a:lnTo>
                    <a:pt x="1270" y="91440"/>
                  </a:lnTo>
                  <a:lnTo>
                    <a:pt x="1270" y="92709"/>
                  </a:lnTo>
                  <a:lnTo>
                    <a:pt x="7620" y="92709"/>
                  </a:lnTo>
                  <a:lnTo>
                    <a:pt x="7620" y="90170"/>
                  </a:lnTo>
                  <a:close/>
                </a:path>
                <a:path w="7620" h="476250">
                  <a:moveTo>
                    <a:pt x="7620" y="92710"/>
                  </a:moveTo>
                  <a:lnTo>
                    <a:pt x="6350" y="92710"/>
                  </a:lnTo>
                  <a:lnTo>
                    <a:pt x="6350" y="93980"/>
                  </a:lnTo>
                  <a:lnTo>
                    <a:pt x="7620" y="93980"/>
                  </a:lnTo>
                  <a:lnTo>
                    <a:pt x="7620" y="92710"/>
                  </a:lnTo>
                  <a:close/>
                </a:path>
                <a:path w="7620" h="476250">
                  <a:moveTo>
                    <a:pt x="3810" y="165100"/>
                  </a:moveTo>
                  <a:lnTo>
                    <a:pt x="0" y="165100"/>
                  </a:lnTo>
                  <a:lnTo>
                    <a:pt x="0" y="166369"/>
                  </a:lnTo>
                  <a:lnTo>
                    <a:pt x="3810" y="166369"/>
                  </a:lnTo>
                  <a:lnTo>
                    <a:pt x="3810" y="165100"/>
                  </a:lnTo>
                  <a:close/>
                </a:path>
                <a:path w="7620" h="476250">
                  <a:moveTo>
                    <a:pt x="762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6370"/>
                  </a:lnTo>
                  <a:close/>
                </a:path>
                <a:path w="7620" h="476250">
                  <a:moveTo>
                    <a:pt x="762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20" y="172719"/>
                  </a:lnTo>
                  <a:lnTo>
                    <a:pt x="7620" y="168910"/>
                  </a:lnTo>
                  <a:close/>
                </a:path>
                <a:path w="7620" h="476250">
                  <a:moveTo>
                    <a:pt x="762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2720"/>
                  </a:lnTo>
                  <a:close/>
                </a:path>
                <a:path w="7620" h="476250">
                  <a:moveTo>
                    <a:pt x="762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7620" y="179069"/>
                  </a:lnTo>
                  <a:lnTo>
                    <a:pt x="7620" y="175260"/>
                  </a:lnTo>
                  <a:close/>
                </a:path>
                <a:path w="7620" h="476250">
                  <a:moveTo>
                    <a:pt x="7620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9070"/>
                  </a:lnTo>
                  <a:close/>
                </a:path>
                <a:path w="7620" h="476250">
                  <a:moveTo>
                    <a:pt x="7620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7620" y="185419"/>
                  </a:lnTo>
                  <a:lnTo>
                    <a:pt x="7620" y="181610"/>
                  </a:lnTo>
                  <a:close/>
                </a:path>
                <a:path w="7620" h="476250">
                  <a:moveTo>
                    <a:pt x="7620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5420"/>
                  </a:lnTo>
                  <a:close/>
                </a:path>
                <a:path w="7620" h="476250">
                  <a:moveTo>
                    <a:pt x="7620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20" y="191769"/>
                  </a:lnTo>
                  <a:lnTo>
                    <a:pt x="7620" y="187960"/>
                  </a:lnTo>
                  <a:close/>
                </a:path>
                <a:path w="7620" h="476250">
                  <a:moveTo>
                    <a:pt x="762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1770"/>
                  </a:lnTo>
                  <a:close/>
                </a:path>
                <a:path w="7620" h="476250">
                  <a:moveTo>
                    <a:pt x="762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20" y="198119"/>
                  </a:lnTo>
                  <a:lnTo>
                    <a:pt x="7620" y="194310"/>
                  </a:lnTo>
                  <a:close/>
                </a:path>
                <a:path w="7620" h="476250">
                  <a:moveTo>
                    <a:pt x="7620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8120"/>
                  </a:lnTo>
                  <a:close/>
                </a:path>
                <a:path w="7620" h="476250">
                  <a:moveTo>
                    <a:pt x="762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20" y="204469"/>
                  </a:lnTo>
                  <a:lnTo>
                    <a:pt x="7620" y="200660"/>
                  </a:lnTo>
                  <a:close/>
                </a:path>
                <a:path w="7620" h="476250">
                  <a:moveTo>
                    <a:pt x="7620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4470"/>
                  </a:lnTo>
                  <a:close/>
                </a:path>
                <a:path w="7620" h="476250">
                  <a:moveTo>
                    <a:pt x="7620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20" y="210819"/>
                  </a:lnTo>
                  <a:lnTo>
                    <a:pt x="7620" y="207010"/>
                  </a:lnTo>
                  <a:close/>
                </a:path>
                <a:path w="7620" h="476250">
                  <a:moveTo>
                    <a:pt x="7620" y="210820"/>
                  </a:moveTo>
                  <a:lnTo>
                    <a:pt x="0" y="21082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10820"/>
                  </a:lnTo>
                  <a:close/>
                </a:path>
                <a:path w="7620" h="476250">
                  <a:moveTo>
                    <a:pt x="7620" y="213360"/>
                  </a:moveTo>
                  <a:lnTo>
                    <a:pt x="0" y="213360"/>
                  </a:lnTo>
                  <a:lnTo>
                    <a:pt x="0" y="217169"/>
                  </a:lnTo>
                  <a:lnTo>
                    <a:pt x="7620" y="217169"/>
                  </a:lnTo>
                  <a:lnTo>
                    <a:pt x="7620" y="213360"/>
                  </a:lnTo>
                  <a:close/>
                </a:path>
                <a:path w="7620" h="476250">
                  <a:moveTo>
                    <a:pt x="7620" y="217170"/>
                  </a:moveTo>
                  <a:lnTo>
                    <a:pt x="0" y="217170"/>
                  </a:lnTo>
                  <a:lnTo>
                    <a:pt x="0" y="223519"/>
                  </a:lnTo>
                  <a:lnTo>
                    <a:pt x="7620" y="223519"/>
                  </a:lnTo>
                  <a:lnTo>
                    <a:pt x="7620" y="217170"/>
                  </a:lnTo>
                  <a:close/>
                </a:path>
                <a:path w="7620" h="476250">
                  <a:moveTo>
                    <a:pt x="762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3520"/>
                  </a:lnTo>
                  <a:close/>
                </a:path>
                <a:path w="7620" h="476250">
                  <a:moveTo>
                    <a:pt x="762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20" y="229869"/>
                  </a:lnTo>
                  <a:lnTo>
                    <a:pt x="7620" y="226060"/>
                  </a:lnTo>
                  <a:close/>
                </a:path>
                <a:path w="7620" h="476250">
                  <a:moveTo>
                    <a:pt x="7620" y="229870"/>
                  </a:moveTo>
                  <a:lnTo>
                    <a:pt x="0" y="22987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9870"/>
                  </a:lnTo>
                  <a:close/>
                </a:path>
                <a:path w="7620" h="476250">
                  <a:moveTo>
                    <a:pt x="7620" y="232410"/>
                  </a:moveTo>
                  <a:lnTo>
                    <a:pt x="0" y="232410"/>
                  </a:lnTo>
                  <a:lnTo>
                    <a:pt x="0" y="236219"/>
                  </a:lnTo>
                  <a:lnTo>
                    <a:pt x="7620" y="236219"/>
                  </a:lnTo>
                  <a:lnTo>
                    <a:pt x="7620" y="232410"/>
                  </a:lnTo>
                  <a:close/>
                </a:path>
                <a:path w="7620" h="476250">
                  <a:moveTo>
                    <a:pt x="7620" y="236220"/>
                  </a:moveTo>
                  <a:lnTo>
                    <a:pt x="0" y="236220"/>
                  </a:lnTo>
                  <a:lnTo>
                    <a:pt x="0" y="242569"/>
                  </a:lnTo>
                  <a:lnTo>
                    <a:pt x="7620" y="242569"/>
                  </a:lnTo>
                  <a:lnTo>
                    <a:pt x="7620" y="236220"/>
                  </a:lnTo>
                  <a:close/>
                </a:path>
                <a:path w="7620" h="476250">
                  <a:moveTo>
                    <a:pt x="7620" y="242570"/>
                  </a:moveTo>
                  <a:lnTo>
                    <a:pt x="0" y="242570"/>
                  </a:lnTo>
                  <a:lnTo>
                    <a:pt x="0" y="248919"/>
                  </a:lnTo>
                  <a:lnTo>
                    <a:pt x="7620" y="248919"/>
                  </a:lnTo>
                  <a:lnTo>
                    <a:pt x="7620" y="242570"/>
                  </a:lnTo>
                  <a:close/>
                </a:path>
                <a:path w="7620" h="476250">
                  <a:moveTo>
                    <a:pt x="762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8920"/>
                  </a:lnTo>
                  <a:close/>
                </a:path>
                <a:path w="7620" h="476250">
                  <a:moveTo>
                    <a:pt x="762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20" y="255269"/>
                  </a:lnTo>
                  <a:lnTo>
                    <a:pt x="7620" y="251460"/>
                  </a:lnTo>
                  <a:close/>
                </a:path>
                <a:path w="7620" h="476250">
                  <a:moveTo>
                    <a:pt x="762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5270"/>
                  </a:lnTo>
                  <a:close/>
                </a:path>
                <a:path w="7620" h="476250">
                  <a:moveTo>
                    <a:pt x="762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20" y="261619"/>
                  </a:lnTo>
                  <a:lnTo>
                    <a:pt x="7620" y="257810"/>
                  </a:lnTo>
                  <a:close/>
                </a:path>
                <a:path w="7620" h="476250">
                  <a:moveTo>
                    <a:pt x="762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1620"/>
                  </a:lnTo>
                  <a:close/>
                </a:path>
                <a:path w="7620" h="476250">
                  <a:moveTo>
                    <a:pt x="762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20" y="267969"/>
                  </a:lnTo>
                  <a:lnTo>
                    <a:pt x="7620" y="264160"/>
                  </a:lnTo>
                  <a:close/>
                </a:path>
                <a:path w="7620" h="476250">
                  <a:moveTo>
                    <a:pt x="762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7970"/>
                  </a:lnTo>
                  <a:close/>
                </a:path>
                <a:path w="7620" h="476250">
                  <a:moveTo>
                    <a:pt x="7620" y="270510"/>
                  </a:moveTo>
                  <a:lnTo>
                    <a:pt x="0" y="270510"/>
                  </a:lnTo>
                  <a:lnTo>
                    <a:pt x="0" y="274319"/>
                  </a:lnTo>
                  <a:lnTo>
                    <a:pt x="7620" y="274319"/>
                  </a:lnTo>
                  <a:lnTo>
                    <a:pt x="7620" y="270510"/>
                  </a:lnTo>
                  <a:close/>
                </a:path>
                <a:path w="7620" h="476250">
                  <a:moveTo>
                    <a:pt x="7620" y="274320"/>
                  </a:moveTo>
                  <a:lnTo>
                    <a:pt x="0" y="274320"/>
                  </a:lnTo>
                  <a:lnTo>
                    <a:pt x="0" y="276859"/>
                  </a:lnTo>
                  <a:lnTo>
                    <a:pt x="7620" y="276859"/>
                  </a:lnTo>
                  <a:lnTo>
                    <a:pt x="7620" y="274320"/>
                  </a:lnTo>
                  <a:close/>
                </a:path>
                <a:path w="7620" h="476250">
                  <a:moveTo>
                    <a:pt x="7620" y="276860"/>
                  </a:moveTo>
                  <a:lnTo>
                    <a:pt x="0" y="276860"/>
                  </a:lnTo>
                  <a:lnTo>
                    <a:pt x="0" y="280669"/>
                  </a:lnTo>
                  <a:lnTo>
                    <a:pt x="7620" y="280669"/>
                  </a:lnTo>
                  <a:lnTo>
                    <a:pt x="7620" y="276860"/>
                  </a:lnTo>
                  <a:close/>
                </a:path>
                <a:path w="7620" h="476250">
                  <a:moveTo>
                    <a:pt x="7620" y="280670"/>
                  </a:moveTo>
                  <a:lnTo>
                    <a:pt x="0" y="280670"/>
                  </a:lnTo>
                  <a:lnTo>
                    <a:pt x="0" y="283209"/>
                  </a:lnTo>
                  <a:lnTo>
                    <a:pt x="7620" y="283209"/>
                  </a:lnTo>
                  <a:lnTo>
                    <a:pt x="7620" y="280670"/>
                  </a:lnTo>
                  <a:close/>
                </a:path>
                <a:path w="7620" h="476250">
                  <a:moveTo>
                    <a:pt x="7620" y="283210"/>
                  </a:moveTo>
                  <a:lnTo>
                    <a:pt x="0" y="283210"/>
                  </a:lnTo>
                  <a:lnTo>
                    <a:pt x="0" y="287019"/>
                  </a:lnTo>
                  <a:lnTo>
                    <a:pt x="7620" y="287019"/>
                  </a:lnTo>
                  <a:lnTo>
                    <a:pt x="7620" y="283210"/>
                  </a:lnTo>
                  <a:close/>
                </a:path>
                <a:path w="7620" h="476250">
                  <a:moveTo>
                    <a:pt x="7620" y="287020"/>
                  </a:moveTo>
                  <a:lnTo>
                    <a:pt x="0" y="287020"/>
                  </a:lnTo>
                  <a:lnTo>
                    <a:pt x="0" y="289559"/>
                  </a:lnTo>
                  <a:lnTo>
                    <a:pt x="7620" y="289559"/>
                  </a:lnTo>
                  <a:lnTo>
                    <a:pt x="7620" y="287020"/>
                  </a:lnTo>
                  <a:close/>
                </a:path>
                <a:path w="7620" h="476250">
                  <a:moveTo>
                    <a:pt x="7620" y="289560"/>
                  </a:moveTo>
                  <a:lnTo>
                    <a:pt x="0" y="289560"/>
                  </a:lnTo>
                  <a:lnTo>
                    <a:pt x="0" y="290830"/>
                  </a:lnTo>
                  <a:lnTo>
                    <a:pt x="1270" y="290830"/>
                  </a:lnTo>
                  <a:lnTo>
                    <a:pt x="1270" y="292100"/>
                  </a:lnTo>
                  <a:lnTo>
                    <a:pt x="6350" y="292100"/>
                  </a:lnTo>
                  <a:lnTo>
                    <a:pt x="6350" y="293369"/>
                  </a:lnTo>
                  <a:lnTo>
                    <a:pt x="7620" y="293369"/>
                  </a:lnTo>
                  <a:lnTo>
                    <a:pt x="7620" y="289560"/>
                  </a:lnTo>
                  <a:close/>
                </a:path>
                <a:path w="7620" h="476250">
                  <a:moveTo>
                    <a:pt x="7620" y="379730"/>
                  </a:moveTo>
                  <a:lnTo>
                    <a:pt x="0" y="379730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9730"/>
                  </a:lnTo>
                  <a:close/>
                </a:path>
                <a:path w="7620" h="476250">
                  <a:moveTo>
                    <a:pt x="7620" y="472567"/>
                  </a:moveTo>
                  <a:lnTo>
                    <a:pt x="0" y="472567"/>
                  </a:lnTo>
                  <a:lnTo>
                    <a:pt x="0" y="476250"/>
                  </a:lnTo>
                  <a:lnTo>
                    <a:pt x="7620" y="476250"/>
                  </a:lnTo>
                  <a:lnTo>
                    <a:pt x="7620" y="472567"/>
                  </a:lnTo>
                  <a:close/>
                </a:path>
                <a:path w="7620" h="476250">
                  <a:moveTo>
                    <a:pt x="7620" y="466217"/>
                  </a:moveTo>
                  <a:lnTo>
                    <a:pt x="0" y="466217"/>
                  </a:lnTo>
                  <a:lnTo>
                    <a:pt x="0" y="472440"/>
                  </a:lnTo>
                  <a:lnTo>
                    <a:pt x="7620" y="472440"/>
                  </a:lnTo>
                  <a:lnTo>
                    <a:pt x="7620" y="466217"/>
                  </a:lnTo>
                  <a:close/>
                </a:path>
                <a:path w="7620" h="476250">
                  <a:moveTo>
                    <a:pt x="7620" y="459867"/>
                  </a:moveTo>
                  <a:lnTo>
                    <a:pt x="0" y="459867"/>
                  </a:lnTo>
                  <a:lnTo>
                    <a:pt x="0" y="466090"/>
                  </a:lnTo>
                  <a:lnTo>
                    <a:pt x="7620" y="466090"/>
                  </a:lnTo>
                  <a:lnTo>
                    <a:pt x="7620" y="459867"/>
                  </a:lnTo>
                  <a:close/>
                </a:path>
                <a:path w="7620" h="476250">
                  <a:moveTo>
                    <a:pt x="7620" y="453517"/>
                  </a:moveTo>
                  <a:lnTo>
                    <a:pt x="0" y="453517"/>
                  </a:lnTo>
                  <a:lnTo>
                    <a:pt x="0" y="459740"/>
                  </a:lnTo>
                  <a:lnTo>
                    <a:pt x="7620" y="459740"/>
                  </a:lnTo>
                  <a:lnTo>
                    <a:pt x="7620" y="453517"/>
                  </a:lnTo>
                  <a:close/>
                </a:path>
                <a:path w="7620" h="476250">
                  <a:moveTo>
                    <a:pt x="7620" y="447167"/>
                  </a:moveTo>
                  <a:lnTo>
                    <a:pt x="0" y="447167"/>
                  </a:lnTo>
                  <a:lnTo>
                    <a:pt x="0" y="453390"/>
                  </a:lnTo>
                  <a:lnTo>
                    <a:pt x="7620" y="453390"/>
                  </a:lnTo>
                  <a:lnTo>
                    <a:pt x="7620" y="447167"/>
                  </a:lnTo>
                  <a:close/>
                </a:path>
                <a:path w="7620" h="476250">
                  <a:moveTo>
                    <a:pt x="7620" y="440817"/>
                  </a:moveTo>
                  <a:lnTo>
                    <a:pt x="0" y="440817"/>
                  </a:lnTo>
                  <a:lnTo>
                    <a:pt x="0" y="447040"/>
                  </a:lnTo>
                  <a:lnTo>
                    <a:pt x="7620" y="447040"/>
                  </a:lnTo>
                  <a:lnTo>
                    <a:pt x="7620" y="440817"/>
                  </a:lnTo>
                  <a:close/>
                </a:path>
                <a:path w="7620" h="476250">
                  <a:moveTo>
                    <a:pt x="7620" y="434467"/>
                  </a:moveTo>
                  <a:lnTo>
                    <a:pt x="0" y="434467"/>
                  </a:lnTo>
                  <a:lnTo>
                    <a:pt x="0" y="440690"/>
                  </a:lnTo>
                  <a:lnTo>
                    <a:pt x="7620" y="440690"/>
                  </a:lnTo>
                  <a:lnTo>
                    <a:pt x="7620" y="434467"/>
                  </a:lnTo>
                  <a:close/>
                </a:path>
                <a:path w="7620" h="476250">
                  <a:moveTo>
                    <a:pt x="7620" y="428117"/>
                  </a:moveTo>
                  <a:lnTo>
                    <a:pt x="0" y="428117"/>
                  </a:lnTo>
                  <a:lnTo>
                    <a:pt x="0" y="434340"/>
                  </a:lnTo>
                  <a:lnTo>
                    <a:pt x="7620" y="434340"/>
                  </a:lnTo>
                  <a:lnTo>
                    <a:pt x="7620" y="428117"/>
                  </a:lnTo>
                  <a:close/>
                </a:path>
                <a:path w="7620" h="476250">
                  <a:moveTo>
                    <a:pt x="7620" y="421767"/>
                  </a:moveTo>
                  <a:lnTo>
                    <a:pt x="0" y="421767"/>
                  </a:lnTo>
                  <a:lnTo>
                    <a:pt x="0" y="427990"/>
                  </a:lnTo>
                  <a:lnTo>
                    <a:pt x="7620" y="427990"/>
                  </a:lnTo>
                  <a:lnTo>
                    <a:pt x="7620" y="421767"/>
                  </a:lnTo>
                  <a:close/>
                </a:path>
                <a:path w="7620" h="476250">
                  <a:moveTo>
                    <a:pt x="7620" y="415417"/>
                  </a:moveTo>
                  <a:lnTo>
                    <a:pt x="0" y="415417"/>
                  </a:lnTo>
                  <a:lnTo>
                    <a:pt x="0" y="421640"/>
                  </a:lnTo>
                  <a:lnTo>
                    <a:pt x="7620" y="421640"/>
                  </a:lnTo>
                  <a:lnTo>
                    <a:pt x="7620" y="415417"/>
                  </a:lnTo>
                  <a:close/>
                </a:path>
                <a:path w="7620" h="476250">
                  <a:moveTo>
                    <a:pt x="7620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7620" y="415290"/>
                  </a:lnTo>
                  <a:lnTo>
                    <a:pt x="7620" y="409067"/>
                  </a:lnTo>
                  <a:close/>
                </a:path>
                <a:path w="7620" h="476250">
                  <a:moveTo>
                    <a:pt x="7620" y="401447"/>
                  </a:moveTo>
                  <a:lnTo>
                    <a:pt x="0" y="401447"/>
                  </a:lnTo>
                  <a:lnTo>
                    <a:pt x="0" y="408940"/>
                  </a:lnTo>
                  <a:lnTo>
                    <a:pt x="7620" y="408940"/>
                  </a:lnTo>
                  <a:lnTo>
                    <a:pt x="7620" y="401447"/>
                  </a:lnTo>
                  <a:close/>
                </a:path>
                <a:path w="7620" h="476250">
                  <a:moveTo>
                    <a:pt x="7620" y="396367"/>
                  </a:moveTo>
                  <a:lnTo>
                    <a:pt x="0" y="396367"/>
                  </a:lnTo>
                  <a:lnTo>
                    <a:pt x="0" y="401320"/>
                  </a:lnTo>
                  <a:lnTo>
                    <a:pt x="7620" y="401320"/>
                  </a:lnTo>
                  <a:lnTo>
                    <a:pt x="7620" y="396367"/>
                  </a:lnTo>
                  <a:close/>
                </a:path>
                <a:path w="7620" h="476250">
                  <a:moveTo>
                    <a:pt x="7620" y="390017"/>
                  </a:moveTo>
                  <a:lnTo>
                    <a:pt x="0" y="390017"/>
                  </a:lnTo>
                  <a:lnTo>
                    <a:pt x="0" y="396240"/>
                  </a:lnTo>
                  <a:lnTo>
                    <a:pt x="7620" y="396240"/>
                  </a:lnTo>
                  <a:lnTo>
                    <a:pt x="7620" y="390017"/>
                  </a:lnTo>
                  <a:close/>
                </a:path>
                <a:path w="7620" h="476250">
                  <a:moveTo>
                    <a:pt x="7620" y="382397"/>
                  </a:moveTo>
                  <a:lnTo>
                    <a:pt x="0" y="382397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2397"/>
                  </a:lnTo>
                  <a:close/>
                </a:path>
              </a:pathLst>
            </a:custGeom>
            <a:solidFill>
              <a:srgbClr val="4D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4456430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2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497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497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497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497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497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4979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7497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497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74979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4979">
                  <a:moveTo>
                    <a:pt x="762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474979">
                  <a:moveTo>
                    <a:pt x="762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4289"/>
                  </a:lnTo>
                  <a:close/>
                </a:path>
                <a:path w="7620" h="474979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497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4979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474979">
                  <a:moveTo>
                    <a:pt x="7620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0799"/>
                  </a:lnTo>
                  <a:close/>
                </a:path>
                <a:path w="7620" h="47497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74979">
                  <a:moveTo>
                    <a:pt x="7620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59689"/>
                  </a:lnTo>
                  <a:close/>
                </a:path>
                <a:path w="7620" h="47497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1270" y="91439"/>
                  </a:lnTo>
                  <a:lnTo>
                    <a:pt x="1270" y="90169"/>
                  </a:lnTo>
                  <a:lnTo>
                    <a:pt x="7620" y="90169"/>
                  </a:lnTo>
                  <a:lnTo>
                    <a:pt x="7620" y="88899"/>
                  </a:lnTo>
                  <a:close/>
                </a:path>
                <a:path w="7620" h="474979">
                  <a:moveTo>
                    <a:pt x="508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3829"/>
                  </a:lnTo>
                  <a:lnTo>
                    <a:pt x="5080" y="163829"/>
                  </a:lnTo>
                  <a:lnTo>
                    <a:pt x="5080" y="162559"/>
                  </a:lnTo>
                  <a:close/>
                </a:path>
                <a:path w="7620" h="474979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7497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7497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7497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7497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7497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7497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7497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7497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497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497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497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497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497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497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497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4979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74979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497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4979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74979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74979">
                  <a:moveTo>
                    <a:pt x="762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4949"/>
                  </a:lnTo>
                  <a:close/>
                </a:path>
                <a:path w="7620" h="474979">
                  <a:moveTo>
                    <a:pt x="7620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1299"/>
                  </a:lnTo>
                  <a:close/>
                </a:path>
                <a:path w="7620" h="47497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7497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497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497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497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497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4979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4979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4979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4979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7497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74979">
                  <a:moveTo>
                    <a:pt x="7620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20" y="285749"/>
                  </a:lnTo>
                  <a:lnTo>
                    <a:pt x="7620" y="281939"/>
                  </a:lnTo>
                  <a:close/>
                </a:path>
                <a:path w="7620" h="474979">
                  <a:moveTo>
                    <a:pt x="7620" y="285749"/>
                  </a:moveTo>
                  <a:lnTo>
                    <a:pt x="0" y="285749"/>
                  </a:lnTo>
                  <a:lnTo>
                    <a:pt x="0" y="288289"/>
                  </a:lnTo>
                  <a:lnTo>
                    <a:pt x="7620" y="288289"/>
                  </a:lnTo>
                  <a:lnTo>
                    <a:pt x="7620" y="285749"/>
                  </a:lnTo>
                  <a:close/>
                </a:path>
                <a:path w="7620" h="474979">
                  <a:moveTo>
                    <a:pt x="7620" y="288289"/>
                  </a:moveTo>
                  <a:lnTo>
                    <a:pt x="2540" y="288289"/>
                  </a:lnTo>
                  <a:lnTo>
                    <a:pt x="2540" y="289559"/>
                  </a:lnTo>
                  <a:lnTo>
                    <a:pt x="7620" y="289559"/>
                  </a:lnTo>
                  <a:lnTo>
                    <a:pt x="7620" y="288289"/>
                  </a:lnTo>
                  <a:close/>
                </a:path>
                <a:path w="7620" h="474979">
                  <a:moveTo>
                    <a:pt x="1270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2540" y="377189"/>
                  </a:lnTo>
                  <a:lnTo>
                    <a:pt x="2540" y="375919"/>
                  </a:lnTo>
                  <a:lnTo>
                    <a:pt x="1270" y="375919"/>
                  </a:lnTo>
                  <a:lnTo>
                    <a:pt x="1270" y="374649"/>
                  </a:lnTo>
                  <a:close/>
                </a:path>
                <a:path w="7620" h="474979">
                  <a:moveTo>
                    <a:pt x="6350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8459"/>
                  </a:lnTo>
                  <a:lnTo>
                    <a:pt x="6350" y="378459"/>
                  </a:lnTo>
                  <a:lnTo>
                    <a:pt x="6350" y="377189"/>
                  </a:lnTo>
                  <a:close/>
                </a:path>
                <a:path w="7620" h="474979">
                  <a:moveTo>
                    <a:pt x="7620" y="471296"/>
                  </a:moveTo>
                  <a:lnTo>
                    <a:pt x="0" y="471296"/>
                  </a:lnTo>
                  <a:lnTo>
                    <a:pt x="0" y="474979"/>
                  </a:lnTo>
                  <a:lnTo>
                    <a:pt x="7620" y="474979"/>
                  </a:lnTo>
                  <a:lnTo>
                    <a:pt x="7620" y="471296"/>
                  </a:lnTo>
                  <a:close/>
                </a:path>
                <a:path w="7620" h="474979">
                  <a:moveTo>
                    <a:pt x="762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20" y="471169"/>
                  </a:lnTo>
                  <a:lnTo>
                    <a:pt x="7620" y="464946"/>
                  </a:lnTo>
                  <a:close/>
                </a:path>
                <a:path w="7620" h="474979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4979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4979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497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7497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7497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497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497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497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4979">
                  <a:moveTo>
                    <a:pt x="762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0176"/>
                  </a:lnTo>
                  <a:close/>
                </a:path>
                <a:path w="7620" h="474979">
                  <a:moveTo>
                    <a:pt x="762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20" y="400049"/>
                  </a:lnTo>
                  <a:lnTo>
                    <a:pt x="7620" y="395096"/>
                  </a:lnTo>
                  <a:close/>
                </a:path>
                <a:path w="7620" h="47497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74979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</a:pathLst>
            </a:custGeom>
            <a:solidFill>
              <a:srgbClr val="49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4448810" y="5659120"/>
              <a:ext cx="7620" cy="474980"/>
            </a:xfrm>
            <a:custGeom>
              <a:avLst/>
              <a:gdLst/>
              <a:ahLst/>
              <a:cxnLst/>
              <a:rect l="l" t="t" r="r" b="b"/>
              <a:pathLst>
                <a:path w="7620" h="474979">
                  <a:moveTo>
                    <a:pt x="761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74979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74979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74979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74979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74979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74979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74979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74979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74979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74979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74979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74979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7497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74979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474979">
                  <a:moveTo>
                    <a:pt x="7619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0799"/>
                  </a:lnTo>
                  <a:close/>
                </a:path>
                <a:path w="7620" h="474979">
                  <a:moveTo>
                    <a:pt x="7619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19" y="59689"/>
                  </a:lnTo>
                  <a:lnTo>
                    <a:pt x="7619" y="57149"/>
                  </a:lnTo>
                  <a:close/>
                </a:path>
                <a:path w="7620" h="474979">
                  <a:moveTo>
                    <a:pt x="7619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59689"/>
                  </a:lnTo>
                  <a:close/>
                </a:path>
                <a:path w="7620" h="474979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74979">
                  <a:moveTo>
                    <a:pt x="3810" y="91439"/>
                  </a:moveTo>
                  <a:lnTo>
                    <a:pt x="0" y="91439"/>
                  </a:lnTo>
                  <a:lnTo>
                    <a:pt x="0" y="92709"/>
                  </a:lnTo>
                  <a:lnTo>
                    <a:pt x="3810" y="92709"/>
                  </a:lnTo>
                  <a:lnTo>
                    <a:pt x="3810" y="91439"/>
                  </a:lnTo>
                  <a:close/>
                </a:path>
                <a:path w="7620" h="474979">
                  <a:moveTo>
                    <a:pt x="5079" y="160019"/>
                  </a:moveTo>
                  <a:lnTo>
                    <a:pt x="0" y="160019"/>
                  </a:lnTo>
                  <a:lnTo>
                    <a:pt x="0" y="161289"/>
                  </a:lnTo>
                  <a:lnTo>
                    <a:pt x="5079" y="161289"/>
                  </a:lnTo>
                  <a:lnTo>
                    <a:pt x="5079" y="160019"/>
                  </a:lnTo>
                  <a:close/>
                </a:path>
                <a:path w="7620" h="474979">
                  <a:moveTo>
                    <a:pt x="7619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1289"/>
                  </a:lnTo>
                  <a:close/>
                </a:path>
                <a:path w="7620" h="474979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47497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74979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74979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7497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7497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7497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7497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74979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74979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74979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74979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74979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74979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74979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74979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74979">
                  <a:moveTo>
                    <a:pt x="7619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5899"/>
                  </a:lnTo>
                  <a:close/>
                </a:path>
                <a:path w="7620" h="474979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74979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74979">
                  <a:moveTo>
                    <a:pt x="7619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19" y="231139"/>
                  </a:lnTo>
                  <a:lnTo>
                    <a:pt x="7619" y="228599"/>
                  </a:lnTo>
                  <a:close/>
                </a:path>
                <a:path w="7620" h="474979">
                  <a:moveTo>
                    <a:pt x="7619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31139"/>
                  </a:lnTo>
                  <a:close/>
                </a:path>
                <a:path w="7620" h="474979">
                  <a:moveTo>
                    <a:pt x="7619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4949"/>
                  </a:lnTo>
                  <a:close/>
                </a:path>
                <a:path w="7620" h="474979">
                  <a:moveTo>
                    <a:pt x="7619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1299"/>
                  </a:lnTo>
                  <a:close/>
                </a:path>
                <a:path w="7620" h="474979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74979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74979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74979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74979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74979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74979">
                  <a:moveTo>
                    <a:pt x="7619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19" y="269239"/>
                  </a:lnTo>
                  <a:lnTo>
                    <a:pt x="7619" y="266699"/>
                  </a:lnTo>
                  <a:close/>
                </a:path>
                <a:path w="7620" h="474979">
                  <a:moveTo>
                    <a:pt x="7619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19" y="273049"/>
                  </a:lnTo>
                  <a:lnTo>
                    <a:pt x="7619" y="269239"/>
                  </a:lnTo>
                  <a:close/>
                </a:path>
                <a:path w="7620" h="474979">
                  <a:moveTo>
                    <a:pt x="7619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19" y="275589"/>
                  </a:lnTo>
                  <a:lnTo>
                    <a:pt x="7619" y="273049"/>
                  </a:lnTo>
                  <a:close/>
                </a:path>
                <a:path w="7620" h="474979">
                  <a:moveTo>
                    <a:pt x="7619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474979">
                  <a:moveTo>
                    <a:pt x="7619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19" y="281939"/>
                  </a:lnTo>
                  <a:lnTo>
                    <a:pt x="7619" y="279399"/>
                  </a:lnTo>
                  <a:close/>
                </a:path>
                <a:path w="7620" h="474979">
                  <a:moveTo>
                    <a:pt x="7619" y="281939"/>
                  </a:moveTo>
                  <a:lnTo>
                    <a:pt x="0" y="28193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81939"/>
                  </a:lnTo>
                  <a:close/>
                </a:path>
                <a:path w="7620" h="474979">
                  <a:moveTo>
                    <a:pt x="7619" y="285749"/>
                  </a:moveTo>
                  <a:lnTo>
                    <a:pt x="2539" y="285749"/>
                  </a:lnTo>
                  <a:lnTo>
                    <a:pt x="2539" y="287019"/>
                  </a:lnTo>
                  <a:lnTo>
                    <a:pt x="7619" y="287019"/>
                  </a:lnTo>
                  <a:lnTo>
                    <a:pt x="7619" y="285749"/>
                  </a:lnTo>
                  <a:close/>
                </a:path>
                <a:path w="7620" h="474979">
                  <a:moveTo>
                    <a:pt x="1269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5079" y="374649"/>
                  </a:lnTo>
                  <a:lnTo>
                    <a:pt x="5079" y="373379"/>
                  </a:lnTo>
                  <a:lnTo>
                    <a:pt x="2539" y="373379"/>
                  </a:lnTo>
                  <a:lnTo>
                    <a:pt x="2539" y="372109"/>
                  </a:lnTo>
                  <a:lnTo>
                    <a:pt x="1269" y="372109"/>
                  </a:lnTo>
                  <a:lnTo>
                    <a:pt x="1269" y="370839"/>
                  </a:lnTo>
                  <a:close/>
                </a:path>
                <a:path w="7620" h="474979">
                  <a:moveTo>
                    <a:pt x="7619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7619" y="377189"/>
                  </a:lnTo>
                  <a:lnTo>
                    <a:pt x="7619" y="374649"/>
                  </a:lnTo>
                  <a:close/>
                </a:path>
                <a:path w="7620" h="474979">
                  <a:moveTo>
                    <a:pt x="7619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19" y="380999"/>
                  </a:lnTo>
                  <a:lnTo>
                    <a:pt x="7619" y="377189"/>
                  </a:lnTo>
                  <a:close/>
                </a:path>
                <a:path w="7620" h="474979">
                  <a:moveTo>
                    <a:pt x="7619" y="471296"/>
                  </a:moveTo>
                  <a:lnTo>
                    <a:pt x="0" y="471296"/>
                  </a:lnTo>
                  <a:lnTo>
                    <a:pt x="0" y="473709"/>
                  </a:lnTo>
                  <a:lnTo>
                    <a:pt x="1269" y="473709"/>
                  </a:lnTo>
                  <a:lnTo>
                    <a:pt x="1269" y="474979"/>
                  </a:lnTo>
                  <a:lnTo>
                    <a:pt x="7619" y="474979"/>
                  </a:lnTo>
                  <a:lnTo>
                    <a:pt x="7619" y="471296"/>
                  </a:lnTo>
                  <a:close/>
                </a:path>
                <a:path w="7620" h="474979">
                  <a:moveTo>
                    <a:pt x="7619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19" y="471169"/>
                  </a:lnTo>
                  <a:lnTo>
                    <a:pt x="7619" y="464946"/>
                  </a:lnTo>
                  <a:close/>
                </a:path>
                <a:path w="7620" h="474979">
                  <a:moveTo>
                    <a:pt x="7619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19" y="464819"/>
                  </a:lnTo>
                  <a:lnTo>
                    <a:pt x="7619" y="458596"/>
                  </a:lnTo>
                  <a:close/>
                </a:path>
                <a:path w="7620" h="474979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74979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74979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74979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74979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74979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74979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74979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74979">
                  <a:moveTo>
                    <a:pt x="7619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0176"/>
                  </a:lnTo>
                  <a:close/>
                </a:path>
                <a:path w="7620" h="474979">
                  <a:moveTo>
                    <a:pt x="7619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19" y="400049"/>
                  </a:lnTo>
                  <a:lnTo>
                    <a:pt x="7619" y="395096"/>
                  </a:lnTo>
                  <a:close/>
                </a:path>
                <a:path w="7620" h="474979">
                  <a:moveTo>
                    <a:pt x="7619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8746"/>
                  </a:lnTo>
                  <a:close/>
                </a:path>
                <a:path w="7620" h="474979">
                  <a:moveTo>
                    <a:pt x="7619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1126"/>
                  </a:lnTo>
                  <a:close/>
                </a:path>
              </a:pathLst>
            </a:custGeom>
            <a:solidFill>
              <a:srgbClr val="46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4442460" y="5659120"/>
              <a:ext cx="6350" cy="473709"/>
            </a:xfrm>
            <a:custGeom>
              <a:avLst/>
              <a:gdLst/>
              <a:ahLst/>
              <a:cxnLst/>
              <a:rect l="l" t="t" r="r" b="b"/>
              <a:pathLst>
                <a:path w="6350" h="473710">
                  <a:moveTo>
                    <a:pt x="635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6350" y="2539"/>
                  </a:lnTo>
                  <a:lnTo>
                    <a:pt x="6350" y="0"/>
                  </a:lnTo>
                  <a:close/>
                </a:path>
                <a:path w="6350" h="473710">
                  <a:moveTo>
                    <a:pt x="635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2539"/>
                  </a:lnTo>
                  <a:close/>
                </a:path>
                <a:path w="6350" h="473710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73710">
                  <a:moveTo>
                    <a:pt x="635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6350" y="12699"/>
                  </a:lnTo>
                  <a:lnTo>
                    <a:pt x="6350" y="8889"/>
                  </a:lnTo>
                  <a:close/>
                </a:path>
                <a:path w="6350" h="473710">
                  <a:moveTo>
                    <a:pt x="635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12699"/>
                  </a:lnTo>
                  <a:close/>
                </a:path>
                <a:path w="6350" h="473710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73710">
                  <a:moveTo>
                    <a:pt x="635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49"/>
                  </a:lnTo>
                  <a:close/>
                </a:path>
                <a:path w="6350" h="473710">
                  <a:moveTo>
                    <a:pt x="635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6350" y="25399"/>
                  </a:lnTo>
                  <a:lnTo>
                    <a:pt x="6350" y="21589"/>
                  </a:lnTo>
                  <a:close/>
                </a:path>
                <a:path w="6350" h="473710">
                  <a:moveTo>
                    <a:pt x="635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6350" y="27939"/>
                  </a:lnTo>
                  <a:lnTo>
                    <a:pt x="6350" y="25399"/>
                  </a:lnTo>
                  <a:close/>
                </a:path>
                <a:path w="6350" h="473710">
                  <a:moveTo>
                    <a:pt x="635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7939"/>
                  </a:lnTo>
                  <a:close/>
                </a:path>
                <a:path w="6350" h="473710">
                  <a:moveTo>
                    <a:pt x="635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6350" y="34289"/>
                  </a:lnTo>
                  <a:lnTo>
                    <a:pt x="6350" y="31749"/>
                  </a:lnTo>
                  <a:close/>
                </a:path>
                <a:path w="6350" h="473710">
                  <a:moveTo>
                    <a:pt x="635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4289"/>
                  </a:lnTo>
                  <a:close/>
                </a:path>
                <a:path w="6350" h="473710">
                  <a:moveTo>
                    <a:pt x="635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0639"/>
                  </a:lnTo>
                  <a:close/>
                </a:path>
                <a:path w="6350" h="473710">
                  <a:moveTo>
                    <a:pt x="635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6350" y="46989"/>
                  </a:lnTo>
                  <a:lnTo>
                    <a:pt x="6350" y="44449"/>
                  </a:lnTo>
                  <a:close/>
                </a:path>
                <a:path w="6350" h="473710">
                  <a:moveTo>
                    <a:pt x="635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6989"/>
                  </a:lnTo>
                  <a:close/>
                </a:path>
                <a:path w="6350" h="473710">
                  <a:moveTo>
                    <a:pt x="6350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6350" y="57149"/>
                  </a:lnTo>
                  <a:lnTo>
                    <a:pt x="6350" y="50799"/>
                  </a:lnTo>
                  <a:close/>
                </a:path>
                <a:path w="6350" h="473710">
                  <a:moveTo>
                    <a:pt x="635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6350" y="59689"/>
                  </a:lnTo>
                  <a:lnTo>
                    <a:pt x="6350" y="57149"/>
                  </a:lnTo>
                  <a:close/>
                </a:path>
                <a:path w="6350" h="473710">
                  <a:moveTo>
                    <a:pt x="6350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6350" y="88899"/>
                  </a:lnTo>
                  <a:lnTo>
                    <a:pt x="6350" y="59689"/>
                  </a:lnTo>
                  <a:close/>
                </a:path>
                <a:path w="6350" h="473710">
                  <a:moveTo>
                    <a:pt x="635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6350" y="91439"/>
                  </a:lnTo>
                  <a:lnTo>
                    <a:pt x="6350" y="88899"/>
                  </a:lnTo>
                  <a:close/>
                </a:path>
                <a:path w="6350" h="473710">
                  <a:moveTo>
                    <a:pt x="635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2539" y="95249"/>
                  </a:lnTo>
                  <a:lnTo>
                    <a:pt x="2539" y="93979"/>
                  </a:lnTo>
                  <a:lnTo>
                    <a:pt x="6350" y="93979"/>
                  </a:lnTo>
                  <a:lnTo>
                    <a:pt x="6350" y="91439"/>
                  </a:lnTo>
                  <a:close/>
                </a:path>
                <a:path w="6350" h="473710">
                  <a:moveTo>
                    <a:pt x="1269" y="157479"/>
                  </a:moveTo>
                  <a:lnTo>
                    <a:pt x="0" y="157479"/>
                  </a:lnTo>
                  <a:lnTo>
                    <a:pt x="0" y="158749"/>
                  </a:lnTo>
                  <a:lnTo>
                    <a:pt x="1269" y="158749"/>
                  </a:lnTo>
                  <a:lnTo>
                    <a:pt x="1269" y="157479"/>
                  </a:lnTo>
                  <a:close/>
                </a:path>
                <a:path w="6350" h="473710">
                  <a:moveTo>
                    <a:pt x="5079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6350" y="161289"/>
                  </a:lnTo>
                  <a:lnTo>
                    <a:pt x="6350" y="160019"/>
                  </a:lnTo>
                  <a:lnTo>
                    <a:pt x="5079" y="160019"/>
                  </a:lnTo>
                  <a:lnTo>
                    <a:pt x="5079" y="158749"/>
                  </a:lnTo>
                  <a:close/>
                </a:path>
                <a:path w="6350" h="473710">
                  <a:moveTo>
                    <a:pt x="635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6350" y="165099"/>
                  </a:lnTo>
                  <a:lnTo>
                    <a:pt x="6350" y="161289"/>
                  </a:lnTo>
                  <a:close/>
                </a:path>
                <a:path w="6350" h="473710">
                  <a:moveTo>
                    <a:pt x="635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6350" y="167639"/>
                  </a:lnTo>
                  <a:lnTo>
                    <a:pt x="6350" y="165099"/>
                  </a:lnTo>
                  <a:close/>
                </a:path>
                <a:path w="6350" h="473710">
                  <a:moveTo>
                    <a:pt x="635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6350" y="171449"/>
                  </a:lnTo>
                  <a:lnTo>
                    <a:pt x="6350" y="167639"/>
                  </a:lnTo>
                  <a:close/>
                </a:path>
                <a:path w="6350" h="473710">
                  <a:moveTo>
                    <a:pt x="635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6350" y="173989"/>
                  </a:lnTo>
                  <a:lnTo>
                    <a:pt x="6350" y="171449"/>
                  </a:lnTo>
                  <a:close/>
                </a:path>
                <a:path w="6350" h="473710">
                  <a:moveTo>
                    <a:pt x="635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6350" y="177799"/>
                  </a:lnTo>
                  <a:lnTo>
                    <a:pt x="6350" y="173989"/>
                  </a:lnTo>
                  <a:close/>
                </a:path>
                <a:path w="6350" h="473710">
                  <a:moveTo>
                    <a:pt x="635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6350" y="180339"/>
                  </a:lnTo>
                  <a:lnTo>
                    <a:pt x="6350" y="177799"/>
                  </a:lnTo>
                  <a:close/>
                </a:path>
                <a:path w="6350" h="473710">
                  <a:moveTo>
                    <a:pt x="635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6350" y="184149"/>
                  </a:lnTo>
                  <a:lnTo>
                    <a:pt x="6350" y="180339"/>
                  </a:lnTo>
                  <a:close/>
                </a:path>
                <a:path w="6350" h="473710">
                  <a:moveTo>
                    <a:pt x="635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6350" y="186689"/>
                  </a:lnTo>
                  <a:lnTo>
                    <a:pt x="6350" y="184149"/>
                  </a:lnTo>
                  <a:close/>
                </a:path>
                <a:path w="6350" h="473710">
                  <a:moveTo>
                    <a:pt x="635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6350" y="190499"/>
                  </a:lnTo>
                  <a:lnTo>
                    <a:pt x="6350" y="186689"/>
                  </a:lnTo>
                  <a:close/>
                </a:path>
                <a:path w="6350" h="473710">
                  <a:moveTo>
                    <a:pt x="635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6350" y="193039"/>
                  </a:lnTo>
                  <a:lnTo>
                    <a:pt x="6350" y="190499"/>
                  </a:lnTo>
                  <a:close/>
                </a:path>
                <a:path w="6350" h="473710">
                  <a:moveTo>
                    <a:pt x="635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6350" y="196849"/>
                  </a:lnTo>
                  <a:lnTo>
                    <a:pt x="6350" y="193039"/>
                  </a:lnTo>
                  <a:close/>
                </a:path>
                <a:path w="6350" h="473710">
                  <a:moveTo>
                    <a:pt x="635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6350" y="199389"/>
                  </a:lnTo>
                  <a:lnTo>
                    <a:pt x="6350" y="196849"/>
                  </a:lnTo>
                  <a:close/>
                </a:path>
                <a:path w="6350" h="473710">
                  <a:moveTo>
                    <a:pt x="635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6350" y="203199"/>
                  </a:lnTo>
                  <a:lnTo>
                    <a:pt x="6350" y="199389"/>
                  </a:lnTo>
                  <a:close/>
                </a:path>
                <a:path w="6350" h="473710">
                  <a:moveTo>
                    <a:pt x="635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6350" y="205739"/>
                  </a:lnTo>
                  <a:lnTo>
                    <a:pt x="6350" y="203199"/>
                  </a:lnTo>
                  <a:close/>
                </a:path>
                <a:path w="6350" h="473710">
                  <a:moveTo>
                    <a:pt x="635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6350" y="209549"/>
                  </a:lnTo>
                  <a:lnTo>
                    <a:pt x="6350" y="205739"/>
                  </a:lnTo>
                  <a:close/>
                </a:path>
                <a:path w="6350" h="473710">
                  <a:moveTo>
                    <a:pt x="635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6350" y="212089"/>
                  </a:lnTo>
                  <a:lnTo>
                    <a:pt x="6350" y="209549"/>
                  </a:lnTo>
                  <a:close/>
                </a:path>
                <a:path w="6350" h="473710">
                  <a:moveTo>
                    <a:pt x="635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6350" y="215899"/>
                  </a:lnTo>
                  <a:lnTo>
                    <a:pt x="6350" y="212089"/>
                  </a:lnTo>
                  <a:close/>
                </a:path>
                <a:path w="6350" h="473710">
                  <a:moveTo>
                    <a:pt x="635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6350" y="222249"/>
                  </a:lnTo>
                  <a:lnTo>
                    <a:pt x="6350" y="215899"/>
                  </a:lnTo>
                  <a:close/>
                </a:path>
                <a:path w="6350" h="473710">
                  <a:moveTo>
                    <a:pt x="635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6350" y="224789"/>
                  </a:lnTo>
                  <a:lnTo>
                    <a:pt x="6350" y="222249"/>
                  </a:lnTo>
                  <a:close/>
                </a:path>
                <a:path w="6350" h="473710">
                  <a:moveTo>
                    <a:pt x="635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6350" y="228599"/>
                  </a:lnTo>
                  <a:lnTo>
                    <a:pt x="6350" y="224789"/>
                  </a:lnTo>
                  <a:close/>
                </a:path>
                <a:path w="6350" h="473710">
                  <a:moveTo>
                    <a:pt x="635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6350" y="231139"/>
                  </a:lnTo>
                  <a:lnTo>
                    <a:pt x="6350" y="228599"/>
                  </a:lnTo>
                  <a:close/>
                </a:path>
                <a:path w="6350" h="473710">
                  <a:moveTo>
                    <a:pt x="635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6350" y="234949"/>
                  </a:lnTo>
                  <a:lnTo>
                    <a:pt x="6350" y="231139"/>
                  </a:lnTo>
                  <a:close/>
                </a:path>
                <a:path w="6350" h="473710">
                  <a:moveTo>
                    <a:pt x="635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6350" y="241299"/>
                  </a:lnTo>
                  <a:lnTo>
                    <a:pt x="6350" y="234949"/>
                  </a:lnTo>
                  <a:close/>
                </a:path>
                <a:path w="6350" h="473710">
                  <a:moveTo>
                    <a:pt x="6350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6350" y="247649"/>
                  </a:lnTo>
                  <a:lnTo>
                    <a:pt x="6350" y="241299"/>
                  </a:lnTo>
                  <a:close/>
                </a:path>
                <a:path w="6350" h="473710">
                  <a:moveTo>
                    <a:pt x="635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6350" y="250189"/>
                  </a:lnTo>
                  <a:lnTo>
                    <a:pt x="6350" y="247649"/>
                  </a:lnTo>
                  <a:close/>
                </a:path>
                <a:path w="6350" h="473710">
                  <a:moveTo>
                    <a:pt x="635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6350" y="253999"/>
                  </a:lnTo>
                  <a:lnTo>
                    <a:pt x="6350" y="250189"/>
                  </a:lnTo>
                  <a:close/>
                </a:path>
                <a:path w="6350" h="473710">
                  <a:moveTo>
                    <a:pt x="635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6350" y="256539"/>
                  </a:lnTo>
                  <a:lnTo>
                    <a:pt x="6350" y="253999"/>
                  </a:lnTo>
                  <a:close/>
                </a:path>
                <a:path w="6350" h="473710">
                  <a:moveTo>
                    <a:pt x="635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6350" y="260349"/>
                  </a:lnTo>
                  <a:lnTo>
                    <a:pt x="6350" y="256539"/>
                  </a:lnTo>
                  <a:close/>
                </a:path>
                <a:path w="6350" h="473710">
                  <a:moveTo>
                    <a:pt x="635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6350" y="262889"/>
                  </a:lnTo>
                  <a:lnTo>
                    <a:pt x="6350" y="260349"/>
                  </a:lnTo>
                  <a:close/>
                </a:path>
                <a:path w="6350" h="473710">
                  <a:moveTo>
                    <a:pt x="635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6350" y="266699"/>
                  </a:lnTo>
                  <a:lnTo>
                    <a:pt x="6350" y="262889"/>
                  </a:lnTo>
                  <a:close/>
                </a:path>
                <a:path w="6350" h="473710">
                  <a:moveTo>
                    <a:pt x="635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6350" y="269239"/>
                  </a:lnTo>
                  <a:lnTo>
                    <a:pt x="6350" y="266699"/>
                  </a:lnTo>
                  <a:close/>
                </a:path>
                <a:path w="6350" h="473710">
                  <a:moveTo>
                    <a:pt x="635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6350" y="273049"/>
                  </a:lnTo>
                  <a:lnTo>
                    <a:pt x="6350" y="269239"/>
                  </a:lnTo>
                  <a:close/>
                </a:path>
                <a:path w="6350" h="473710">
                  <a:moveTo>
                    <a:pt x="635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6350" y="275589"/>
                  </a:lnTo>
                  <a:lnTo>
                    <a:pt x="6350" y="273049"/>
                  </a:lnTo>
                  <a:close/>
                </a:path>
                <a:path w="6350" h="473710">
                  <a:moveTo>
                    <a:pt x="635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6350" y="279399"/>
                  </a:lnTo>
                  <a:lnTo>
                    <a:pt x="6350" y="275589"/>
                  </a:lnTo>
                  <a:close/>
                </a:path>
                <a:path w="6350" h="473710">
                  <a:moveTo>
                    <a:pt x="635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6350" y="281939"/>
                  </a:lnTo>
                  <a:lnTo>
                    <a:pt x="6350" y="279399"/>
                  </a:lnTo>
                  <a:close/>
                </a:path>
                <a:path w="6350" h="473710">
                  <a:moveTo>
                    <a:pt x="6350" y="281939"/>
                  </a:moveTo>
                  <a:lnTo>
                    <a:pt x="0" y="281939"/>
                  </a:lnTo>
                  <a:lnTo>
                    <a:pt x="0" y="284479"/>
                  </a:lnTo>
                  <a:lnTo>
                    <a:pt x="3810" y="284479"/>
                  </a:lnTo>
                  <a:lnTo>
                    <a:pt x="3810" y="285749"/>
                  </a:lnTo>
                  <a:lnTo>
                    <a:pt x="6350" y="285749"/>
                  </a:lnTo>
                  <a:lnTo>
                    <a:pt x="6350" y="281939"/>
                  </a:lnTo>
                  <a:close/>
                </a:path>
                <a:path w="6350" h="473710">
                  <a:moveTo>
                    <a:pt x="2539" y="367029"/>
                  </a:moveTo>
                  <a:lnTo>
                    <a:pt x="0" y="367029"/>
                  </a:lnTo>
                  <a:lnTo>
                    <a:pt x="0" y="368299"/>
                  </a:lnTo>
                  <a:lnTo>
                    <a:pt x="2539" y="368299"/>
                  </a:lnTo>
                  <a:lnTo>
                    <a:pt x="2539" y="367029"/>
                  </a:lnTo>
                  <a:close/>
                </a:path>
                <a:path w="6350" h="473710">
                  <a:moveTo>
                    <a:pt x="3809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5079" y="370839"/>
                  </a:lnTo>
                  <a:lnTo>
                    <a:pt x="5079" y="369569"/>
                  </a:lnTo>
                  <a:lnTo>
                    <a:pt x="3809" y="369569"/>
                  </a:lnTo>
                  <a:lnTo>
                    <a:pt x="3809" y="368299"/>
                  </a:lnTo>
                  <a:close/>
                </a:path>
                <a:path w="6350" h="473710">
                  <a:moveTo>
                    <a:pt x="6350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6350" y="374649"/>
                  </a:lnTo>
                  <a:lnTo>
                    <a:pt x="6350" y="370839"/>
                  </a:lnTo>
                  <a:close/>
                </a:path>
                <a:path w="6350" h="473710">
                  <a:moveTo>
                    <a:pt x="6350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6350" y="377189"/>
                  </a:lnTo>
                  <a:lnTo>
                    <a:pt x="6350" y="374649"/>
                  </a:lnTo>
                  <a:close/>
                </a:path>
                <a:path w="6350" h="473710">
                  <a:moveTo>
                    <a:pt x="6350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6350" y="380999"/>
                  </a:lnTo>
                  <a:lnTo>
                    <a:pt x="6350" y="377189"/>
                  </a:lnTo>
                  <a:close/>
                </a:path>
                <a:path w="6350" h="473710">
                  <a:moveTo>
                    <a:pt x="6350" y="471296"/>
                  </a:moveTo>
                  <a:lnTo>
                    <a:pt x="0" y="471296"/>
                  </a:lnTo>
                  <a:lnTo>
                    <a:pt x="0" y="472439"/>
                  </a:lnTo>
                  <a:lnTo>
                    <a:pt x="2539" y="472439"/>
                  </a:lnTo>
                  <a:lnTo>
                    <a:pt x="2539" y="473709"/>
                  </a:lnTo>
                  <a:lnTo>
                    <a:pt x="6350" y="473709"/>
                  </a:lnTo>
                  <a:lnTo>
                    <a:pt x="6350" y="471296"/>
                  </a:lnTo>
                  <a:close/>
                </a:path>
                <a:path w="6350" h="473710">
                  <a:moveTo>
                    <a:pt x="635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6350" y="471169"/>
                  </a:lnTo>
                  <a:lnTo>
                    <a:pt x="6350" y="464946"/>
                  </a:lnTo>
                  <a:close/>
                </a:path>
                <a:path w="6350" h="473710">
                  <a:moveTo>
                    <a:pt x="635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6350" y="464819"/>
                  </a:lnTo>
                  <a:lnTo>
                    <a:pt x="6350" y="458596"/>
                  </a:lnTo>
                  <a:close/>
                </a:path>
                <a:path w="6350" h="473710">
                  <a:moveTo>
                    <a:pt x="635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6350" y="458469"/>
                  </a:lnTo>
                  <a:lnTo>
                    <a:pt x="6350" y="452246"/>
                  </a:lnTo>
                  <a:close/>
                </a:path>
                <a:path w="6350" h="473710">
                  <a:moveTo>
                    <a:pt x="635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6350" y="452119"/>
                  </a:lnTo>
                  <a:lnTo>
                    <a:pt x="6350" y="445896"/>
                  </a:lnTo>
                  <a:close/>
                </a:path>
                <a:path w="6350" h="473710">
                  <a:moveTo>
                    <a:pt x="635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6350" y="445769"/>
                  </a:lnTo>
                  <a:lnTo>
                    <a:pt x="6350" y="439546"/>
                  </a:lnTo>
                  <a:close/>
                </a:path>
                <a:path w="6350" h="473710">
                  <a:moveTo>
                    <a:pt x="635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6350" y="439419"/>
                  </a:lnTo>
                  <a:lnTo>
                    <a:pt x="6350" y="433196"/>
                  </a:lnTo>
                  <a:close/>
                </a:path>
                <a:path w="6350" h="473710">
                  <a:moveTo>
                    <a:pt x="635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6350" y="433069"/>
                  </a:lnTo>
                  <a:lnTo>
                    <a:pt x="6350" y="426846"/>
                  </a:lnTo>
                  <a:close/>
                </a:path>
                <a:path w="6350" h="473710">
                  <a:moveTo>
                    <a:pt x="635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6350" y="426719"/>
                  </a:lnTo>
                  <a:lnTo>
                    <a:pt x="6350" y="420496"/>
                  </a:lnTo>
                  <a:close/>
                </a:path>
                <a:path w="6350" h="473710">
                  <a:moveTo>
                    <a:pt x="635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6350" y="420369"/>
                  </a:lnTo>
                  <a:lnTo>
                    <a:pt x="6350" y="414146"/>
                  </a:lnTo>
                  <a:close/>
                </a:path>
                <a:path w="6350" h="473710">
                  <a:moveTo>
                    <a:pt x="635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6350" y="414019"/>
                  </a:lnTo>
                  <a:lnTo>
                    <a:pt x="6350" y="407796"/>
                  </a:lnTo>
                  <a:close/>
                </a:path>
                <a:path w="6350" h="473710">
                  <a:moveTo>
                    <a:pt x="635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6350" y="407669"/>
                  </a:lnTo>
                  <a:lnTo>
                    <a:pt x="6350" y="400176"/>
                  </a:lnTo>
                  <a:close/>
                </a:path>
                <a:path w="6350" h="473710">
                  <a:moveTo>
                    <a:pt x="635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6350" y="400049"/>
                  </a:lnTo>
                  <a:lnTo>
                    <a:pt x="6350" y="395096"/>
                  </a:lnTo>
                  <a:close/>
                </a:path>
                <a:path w="6350" h="473710">
                  <a:moveTo>
                    <a:pt x="635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6350" y="394969"/>
                  </a:lnTo>
                  <a:lnTo>
                    <a:pt x="6350" y="388746"/>
                  </a:lnTo>
                  <a:close/>
                </a:path>
                <a:path w="6350" h="473710">
                  <a:moveTo>
                    <a:pt x="635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6350" y="388619"/>
                  </a:lnTo>
                  <a:lnTo>
                    <a:pt x="6350" y="381126"/>
                  </a:lnTo>
                  <a:close/>
                </a:path>
              </a:pathLst>
            </a:custGeom>
            <a:solidFill>
              <a:srgbClr val="43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4434840" y="5659120"/>
              <a:ext cx="7620" cy="472440"/>
            </a:xfrm>
            <a:custGeom>
              <a:avLst/>
              <a:gdLst/>
              <a:ahLst/>
              <a:cxnLst/>
              <a:rect l="l" t="t" r="r" b="b"/>
              <a:pathLst>
                <a:path w="7620" h="472439">
                  <a:moveTo>
                    <a:pt x="762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72439">
                  <a:moveTo>
                    <a:pt x="762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72439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72439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72439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72439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72439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72439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72439">
                  <a:moveTo>
                    <a:pt x="762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20" y="27939"/>
                  </a:lnTo>
                  <a:lnTo>
                    <a:pt x="7620" y="25399"/>
                  </a:lnTo>
                  <a:close/>
                </a:path>
                <a:path w="7620" h="472439">
                  <a:moveTo>
                    <a:pt x="762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7939"/>
                  </a:lnTo>
                  <a:close/>
                </a:path>
                <a:path w="7620" h="472439">
                  <a:moveTo>
                    <a:pt x="762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472439">
                  <a:moveTo>
                    <a:pt x="7620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34289"/>
                  </a:lnTo>
                  <a:close/>
                </a:path>
                <a:path w="7620" h="472439">
                  <a:moveTo>
                    <a:pt x="762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0639"/>
                  </a:lnTo>
                  <a:close/>
                </a:path>
                <a:path w="7620" h="472439">
                  <a:moveTo>
                    <a:pt x="762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20" y="46989"/>
                  </a:lnTo>
                  <a:lnTo>
                    <a:pt x="7620" y="44449"/>
                  </a:lnTo>
                  <a:close/>
                </a:path>
                <a:path w="7620" h="472439">
                  <a:moveTo>
                    <a:pt x="762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6989"/>
                  </a:lnTo>
                  <a:close/>
                </a:path>
                <a:path w="7620" h="472439">
                  <a:moveTo>
                    <a:pt x="7620" y="50799"/>
                  </a:moveTo>
                  <a:lnTo>
                    <a:pt x="0" y="5079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0799"/>
                  </a:lnTo>
                  <a:close/>
                </a:path>
                <a:path w="7620" h="472439">
                  <a:moveTo>
                    <a:pt x="7620" y="57149"/>
                  </a:moveTo>
                  <a:lnTo>
                    <a:pt x="0" y="57149"/>
                  </a:lnTo>
                  <a:lnTo>
                    <a:pt x="0" y="59689"/>
                  </a:lnTo>
                  <a:lnTo>
                    <a:pt x="7620" y="59689"/>
                  </a:lnTo>
                  <a:lnTo>
                    <a:pt x="7620" y="57149"/>
                  </a:lnTo>
                  <a:close/>
                </a:path>
                <a:path w="7620" h="472439">
                  <a:moveTo>
                    <a:pt x="7620" y="59689"/>
                  </a:moveTo>
                  <a:lnTo>
                    <a:pt x="0" y="5968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59689"/>
                  </a:lnTo>
                  <a:close/>
                </a:path>
                <a:path w="7620" h="472439">
                  <a:moveTo>
                    <a:pt x="7620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8899"/>
                  </a:lnTo>
                  <a:close/>
                </a:path>
                <a:path w="7620" h="472439">
                  <a:moveTo>
                    <a:pt x="7620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1439"/>
                  </a:lnTo>
                  <a:close/>
                </a:path>
                <a:path w="7620" h="472439">
                  <a:moveTo>
                    <a:pt x="635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3810" y="97789"/>
                  </a:lnTo>
                  <a:lnTo>
                    <a:pt x="3810" y="96519"/>
                  </a:lnTo>
                  <a:lnTo>
                    <a:pt x="6350" y="96519"/>
                  </a:lnTo>
                  <a:lnTo>
                    <a:pt x="6350" y="95249"/>
                  </a:lnTo>
                  <a:close/>
                </a:path>
                <a:path w="7620" h="472439">
                  <a:moveTo>
                    <a:pt x="2539" y="97789"/>
                  </a:moveTo>
                  <a:lnTo>
                    <a:pt x="0" y="97789"/>
                  </a:lnTo>
                  <a:lnTo>
                    <a:pt x="0" y="100329"/>
                  </a:lnTo>
                  <a:lnTo>
                    <a:pt x="1270" y="100329"/>
                  </a:lnTo>
                  <a:lnTo>
                    <a:pt x="1270" y="99059"/>
                  </a:lnTo>
                  <a:lnTo>
                    <a:pt x="2539" y="99059"/>
                  </a:lnTo>
                  <a:lnTo>
                    <a:pt x="2539" y="97789"/>
                  </a:lnTo>
                  <a:close/>
                </a:path>
                <a:path w="7620" h="472439">
                  <a:moveTo>
                    <a:pt x="1269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2539" y="154939"/>
                  </a:lnTo>
                  <a:lnTo>
                    <a:pt x="2539" y="153669"/>
                  </a:lnTo>
                  <a:lnTo>
                    <a:pt x="1269" y="153669"/>
                  </a:lnTo>
                  <a:lnTo>
                    <a:pt x="1269" y="152399"/>
                  </a:lnTo>
                  <a:close/>
                </a:path>
                <a:path w="7620" h="472439">
                  <a:moveTo>
                    <a:pt x="381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6209"/>
                  </a:lnTo>
                  <a:lnTo>
                    <a:pt x="3810" y="156209"/>
                  </a:lnTo>
                  <a:lnTo>
                    <a:pt x="3810" y="154939"/>
                  </a:lnTo>
                  <a:close/>
                </a:path>
                <a:path w="7620" h="472439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72439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72439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72439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72439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72439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72439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72439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72439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72439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72439">
                  <a:moveTo>
                    <a:pt x="7620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20" y="193039"/>
                  </a:lnTo>
                  <a:lnTo>
                    <a:pt x="7620" y="190499"/>
                  </a:lnTo>
                  <a:close/>
                </a:path>
                <a:path w="7620" h="472439">
                  <a:moveTo>
                    <a:pt x="7620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3039"/>
                  </a:lnTo>
                  <a:close/>
                </a:path>
                <a:path w="7620" h="472439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72439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72439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72439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72439">
                  <a:moveTo>
                    <a:pt x="7620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20" y="212089"/>
                  </a:lnTo>
                  <a:lnTo>
                    <a:pt x="7620" y="209549"/>
                  </a:lnTo>
                  <a:close/>
                </a:path>
                <a:path w="7620" h="472439">
                  <a:moveTo>
                    <a:pt x="7620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12089"/>
                  </a:lnTo>
                  <a:close/>
                </a:path>
                <a:path w="7620" h="472439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72439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72439">
                  <a:moveTo>
                    <a:pt x="7620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72439">
                  <a:moveTo>
                    <a:pt x="7620" y="228599"/>
                  </a:moveTo>
                  <a:lnTo>
                    <a:pt x="0" y="228599"/>
                  </a:lnTo>
                  <a:lnTo>
                    <a:pt x="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72439">
                  <a:moveTo>
                    <a:pt x="7620" y="231139"/>
                  </a:moveTo>
                  <a:lnTo>
                    <a:pt x="0" y="23113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1139"/>
                  </a:lnTo>
                  <a:close/>
                </a:path>
                <a:path w="7620" h="472439">
                  <a:moveTo>
                    <a:pt x="7620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20" y="241299"/>
                  </a:lnTo>
                  <a:lnTo>
                    <a:pt x="7620" y="234949"/>
                  </a:lnTo>
                  <a:close/>
                </a:path>
                <a:path w="7620" h="472439">
                  <a:moveTo>
                    <a:pt x="7620" y="241299"/>
                  </a:moveTo>
                  <a:lnTo>
                    <a:pt x="0" y="24129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1299"/>
                  </a:lnTo>
                  <a:close/>
                </a:path>
                <a:path w="7620" h="472439">
                  <a:moveTo>
                    <a:pt x="7620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20" y="250189"/>
                  </a:lnTo>
                  <a:lnTo>
                    <a:pt x="7620" y="247649"/>
                  </a:lnTo>
                  <a:close/>
                </a:path>
                <a:path w="7620" h="472439">
                  <a:moveTo>
                    <a:pt x="7620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0189"/>
                  </a:lnTo>
                  <a:close/>
                </a:path>
                <a:path w="7620" h="472439">
                  <a:moveTo>
                    <a:pt x="7620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20" y="256539"/>
                  </a:lnTo>
                  <a:lnTo>
                    <a:pt x="7620" y="253999"/>
                  </a:lnTo>
                  <a:close/>
                </a:path>
                <a:path w="7620" h="472439">
                  <a:moveTo>
                    <a:pt x="7620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6539"/>
                  </a:lnTo>
                  <a:close/>
                </a:path>
                <a:path w="7620" h="472439">
                  <a:moveTo>
                    <a:pt x="7620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20" y="262889"/>
                  </a:lnTo>
                  <a:lnTo>
                    <a:pt x="7620" y="260349"/>
                  </a:lnTo>
                  <a:close/>
                </a:path>
                <a:path w="7620" h="472439">
                  <a:moveTo>
                    <a:pt x="7620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2889"/>
                  </a:lnTo>
                  <a:close/>
                </a:path>
                <a:path w="7620" h="472439">
                  <a:moveTo>
                    <a:pt x="7620" y="266699"/>
                  </a:moveTo>
                  <a:lnTo>
                    <a:pt x="0" y="266699"/>
                  </a:lnTo>
                  <a:lnTo>
                    <a:pt x="0" y="269239"/>
                  </a:lnTo>
                  <a:lnTo>
                    <a:pt x="7620" y="269239"/>
                  </a:lnTo>
                  <a:lnTo>
                    <a:pt x="7620" y="266699"/>
                  </a:lnTo>
                  <a:close/>
                </a:path>
                <a:path w="7620" h="472439">
                  <a:moveTo>
                    <a:pt x="7620" y="269239"/>
                  </a:moveTo>
                  <a:lnTo>
                    <a:pt x="0" y="26923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69239"/>
                  </a:lnTo>
                  <a:close/>
                </a:path>
                <a:path w="7620" h="472439">
                  <a:moveTo>
                    <a:pt x="7620" y="273049"/>
                  </a:moveTo>
                  <a:lnTo>
                    <a:pt x="0" y="273049"/>
                  </a:lnTo>
                  <a:lnTo>
                    <a:pt x="0" y="275589"/>
                  </a:lnTo>
                  <a:lnTo>
                    <a:pt x="7620" y="275589"/>
                  </a:lnTo>
                  <a:lnTo>
                    <a:pt x="7620" y="273049"/>
                  </a:lnTo>
                  <a:close/>
                </a:path>
                <a:path w="7620" h="472439">
                  <a:moveTo>
                    <a:pt x="7620" y="275589"/>
                  </a:moveTo>
                  <a:lnTo>
                    <a:pt x="0" y="275589"/>
                  </a:lnTo>
                  <a:lnTo>
                    <a:pt x="0" y="279399"/>
                  </a:lnTo>
                  <a:lnTo>
                    <a:pt x="7620" y="279399"/>
                  </a:lnTo>
                  <a:lnTo>
                    <a:pt x="7620" y="275589"/>
                  </a:lnTo>
                  <a:close/>
                </a:path>
                <a:path w="7620" h="472439">
                  <a:moveTo>
                    <a:pt x="7620" y="279399"/>
                  </a:moveTo>
                  <a:lnTo>
                    <a:pt x="0" y="279399"/>
                  </a:lnTo>
                  <a:lnTo>
                    <a:pt x="0" y="281939"/>
                  </a:lnTo>
                  <a:lnTo>
                    <a:pt x="7620" y="281939"/>
                  </a:lnTo>
                  <a:lnTo>
                    <a:pt x="7620" y="279399"/>
                  </a:lnTo>
                  <a:close/>
                </a:path>
                <a:path w="7620" h="472439">
                  <a:moveTo>
                    <a:pt x="7620" y="281939"/>
                  </a:moveTo>
                  <a:lnTo>
                    <a:pt x="2539" y="281939"/>
                  </a:lnTo>
                  <a:lnTo>
                    <a:pt x="2539" y="283209"/>
                  </a:lnTo>
                  <a:lnTo>
                    <a:pt x="7620" y="283209"/>
                  </a:lnTo>
                  <a:lnTo>
                    <a:pt x="7620" y="281939"/>
                  </a:lnTo>
                  <a:close/>
                </a:path>
                <a:path w="7620" h="472439">
                  <a:moveTo>
                    <a:pt x="1270" y="355599"/>
                  </a:moveTo>
                  <a:lnTo>
                    <a:pt x="0" y="355599"/>
                  </a:lnTo>
                  <a:lnTo>
                    <a:pt x="0" y="361949"/>
                  </a:lnTo>
                  <a:lnTo>
                    <a:pt x="5079" y="361949"/>
                  </a:lnTo>
                  <a:lnTo>
                    <a:pt x="5079" y="360679"/>
                  </a:lnTo>
                  <a:lnTo>
                    <a:pt x="3810" y="360679"/>
                  </a:lnTo>
                  <a:lnTo>
                    <a:pt x="3810" y="358139"/>
                  </a:lnTo>
                  <a:lnTo>
                    <a:pt x="2539" y="358139"/>
                  </a:lnTo>
                  <a:lnTo>
                    <a:pt x="2539" y="356869"/>
                  </a:lnTo>
                  <a:lnTo>
                    <a:pt x="1270" y="356869"/>
                  </a:lnTo>
                  <a:lnTo>
                    <a:pt x="1270" y="355599"/>
                  </a:lnTo>
                  <a:close/>
                </a:path>
                <a:path w="7620" h="472439">
                  <a:moveTo>
                    <a:pt x="5080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6350" y="364489"/>
                  </a:lnTo>
                  <a:lnTo>
                    <a:pt x="6350" y="363219"/>
                  </a:lnTo>
                  <a:lnTo>
                    <a:pt x="5080" y="363219"/>
                  </a:lnTo>
                  <a:lnTo>
                    <a:pt x="5080" y="361949"/>
                  </a:lnTo>
                  <a:close/>
                </a:path>
                <a:path w="7620" h="472439">
                  <a:moveTo>
                    <a:pt x="6350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lnTo>
                    <a:pt x="6350" y="365759"/>
                  </a:lnTo>
                  <a:lnTo>
                    <a:pt x="6350" y="364489"/>
                  </a:lnTo>
                  <a:close/>
                </a:path>
                <a:path w="7620" h="472439">
                  <a:moveTo>
                    <a:pt x="7620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7620" y="370839"/>
                  </a:lnTo>
                  <a:lnTo>
                    <a:pt x="7620" y="368299"/>
                  </a:lnTo>
                  <a:close/>
                </a:path>
                <a:path w="7620" h="472439">
                  <a:moveTo>
                    <a:pt x="7620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0839"/>
                  </a:lnTo>
                  <a:close/>
                </a:path>
                <a:path w="7620" h="472439">
                  <a:moveTo>
                    <a:pt x="7620" y="374649"/>
                  </a:moveTo>
                  <a:lnTo>
                    <a:pt x="0" y="374649"/>
                  </a:lnTo>
                  <a:lnTo>
                    <a:pt x="0" y="377189"/>
                  </a:lnTo>
                  <a:lnTo>
                    <a:pt x="7620" y="377189"/>
                  </a:lnTo>
                  <a:lnTo>
                    <a:pt x="7620" y="374649"/>
                  </a:lnTo>
                  <a:close/>
                </a:path>
                <a:path w="7620" h="472439">
                  <a:moveTo>
                    <a:pt x="7620" y="377189"/>
                  </a:moveTo>
                  <a:lnTo>
                    <a:pt x="0" y="377189"/>
                  </a:lnTo>
                  <a:lnTo>
                    <a:pt x="0" y="380999"/>
                  </a:lnTo>
                  <a:lnTo>
                    <a:pt x="7620" y="380999"/>
                  </a:lnTo>
                  <a:lnTo>
                    <a:pt x="7620" y="377189"/>
                  </a:lnTo>
                  <a:close/>
                </a:path>
                <a:path w="7620" h="472439">
                  <a:moveTo>
                    <a:pt x="7620" y="471296"/>
                  </a:moveTo>
                  <a:lnTo>
                    <a:pt x="0" y="471296"/>
                  </a:lnTo>
                  <a:lnTo>
                    <a:pt x="0" y="472439"/>
                  </a:lnTo>
                  <a:lnTo>
                    <a:pt x="7620" y="472439"/>
                  </a:lnTo>
                  <a:lnTo>
                    <a:pt x="7620" y="471296"/>
                  </a:lnTo>
                  <a:close/>
                </a:path>
                <a:path w="7620" h="472439">
                  <a:moveTo>
                    <a:pt x="7620" y="464946"/>
                  </a:moveTo>
                  <a:lnTo>
                    <a:pt x="0" y="464946"/>
                  </a:lnTo>
                  <a:lnTo>
                    <a:pt x="0" y="471169"/>
                  </a:lnTo>
                  <a:lnTo>
                    <a:pt x="7620" y="471169"/>
                  </a:lnTo>
                  <a:lnTo>
                    <a:pt x="7620" y="464946"/>
                  </a:lnTo>
                  <a:close/>
                </a:path>
                <a:path w="7620" h="472439">
                  <a:moveTo>
                    <a:pt x="7620" y="458596"/>
                  </a:moveTo>
                  <a:lnTo>
                    <a:pt x="0" y="458596"/>
                  </a:lnTo>
                  <a:lnTo>
                    <a:pt x="0" y="464819"/>
                  </a:lnTo>
                  <a:lnTo>
                    <a:pt x="7620" y="464819"/>
                  </a:lnTo>
                  <a:lnTo>
                    <a:pt x="7620" y="458596"/>
                  </a:lnTo>
                  <a:close/>
                </a:path>
                <a:path w="7620" h="472439">
                  <a:moveTo>
                    <a:pt x="7620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20" y="458469"/>
                  </a:lnTo>
                  <a:lnTo>
                    <a:pt x="7620" y="452246"/>
                  </a:lnTo>
                  <a:close/>
                </a:path>
                <a:path w="7620" h="472439">
                  <a:moveTo>
                    <a:pt x="7620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20" y="452119"/>
                  </a:lnTo>
                  <a:lnTo>
                    <a:pt x="7620" y="445896"/>
                  </a:lnTo>
                  <a:close/>
                </a:path>
                <a:path w="7620" h="472439">
                  <a:moveTo>
                    <a:pt x="7620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20" y="445769"/>
                  </a:lnTo>
                  <a:lnTo>
                    <a:pt x="7620" y="439546"/>
                  </a:lnTo>
                  <a:close/>
                </a:path>
                <a:path w="7620" h="472439">
                  <a:moveTo>
                    <a:pt x="7620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20" y="439419"/>
                  </a:lnTo>
                  <a:lnTo>
                    <a:pt x="7620" y="433196"/>
                  </a:lnTo>
                  <a:close/>
                </a:path>
                <a:path w="7620" h="472439">
                  <a:moveTo>
                    <a:pt x="7620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20" y="433069"/>
                  </a:lnTo>
                  <a:lnTo>
                    <a:pt x="7620" y="426846"/>
                  </a:lnTo>
                  <a:close/>
                </a:path>
                <a:path w="7620" h="472439">
                  <a:moveTo>
                    <a:pt x="7620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20" y="426719"/>
                  </a:lnTo>
                  <a:lnTo>
                    <a:pt x="7620" y="420496"/>
                  </a:lnTo>
                  <a:close/>
                </a:path>
                <a:path w="7620" h="472439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72439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72439">
                  <a:moveTo>
                    <a:pt x="7620" y="400176"/>
                  </a:moveTo>
                  <a:lnTo>
                    <a:pt x="0" y="40017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0176"/>
                  </a:lnTo>
                  <a:close/>
                </a:path>
                <a:path w="7620" h="472439">
                  <a:moveTo>
                    <a:pt x="7620" y="395096"/>
                  </a:moveTo>
                  <a:lnTo>
                    <a:pt x="0" y="395096"/>
                  </a:lnTo>
                  <a:lnTo>
                    <a:pt x="0" y="400049"/>
                  </a:lnTo>
                  <a:lnTo>
                    <a:pt x="7620" y="400049"/>
                  </a:lnTo>
                  <a:lnTo>
                    <a:pt x="7620" y="395096"/>
                  </a:lnTo>
                  <a:close/>
                </a:path>
                <a:path w="7620" h="472439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72439">
                  <a:moveTo>
                    <a:pt x="7620" y="381126"/>
                  </a:moveTo>
                  <a:lnTo>
                    <a:pt x="0" y="38112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1126"/>
                  </a:lnTo>
                  <a:close/>
                </a:path>
              </a:pathLst>
            </a:custGeom>
            <a:solidFill>
              <a:srgbClr val="40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4427220" y="5660390"/>
              <a:ext cx="7620" cy="471170"/>
            </a:xfrm>
            <a:custGeom>
              <a:avLst/>
              <a:gdLst/>
              <a:ahLst/>
              <a:cxnLst/>
              <a:rect l="l" t="t" r="r" b="b"/>
              <a:pathLst>
                <a:path w="7620" h="471170">
                  <a:moveTo>
                    <a:pt x="7619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7619" y="1270"/>
                  </a:lnTo>
                  <a:lnTo>
                    <a:pt x="7619" y="0"/>
                  </a:lnTo>
                  <a:close/>
                </a:path>
                <a:path w="7620" h="471170">
                  <a:moveTo>
                    <a:pt x="7619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7619" y="5080"/>
                  </a:lnTo>
                  <a:lnTo>
                    <a:pt x="7619" y="1270"/>
                  </a:lnTo>
                  <a:close/>
                </a:path>
                <a:path w="7620" h="471170">
                  <a:moveTo>
                    <a:pt x="761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7619" y="7620"/>
                  </a:lnTo>
                  <a:lnTo>
                    <a:pt x="7619" y="5080"/>
                  </a:lnTo>
                  <a:close/>
                </a:path>
                <a:path w="7620" h="471170">
                  <a:moveTo>
                    <a:pt x="761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7620"/>
                  </a:lnTo>
                  <a:close/>
                </a:path>
                <a:path w="7620" h="471170">
                  <a:moveTo>
                    <a:pt x="7619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19" y="13970"/>
                  </a:lnTo>
                  <a:lnTo>
                    <a:pt x="7619" y="11430"/>
                  </a:lnTo>
                  <a:close/>
                </a:path>
                <a:path w="7620" h="471170">
                  <a:moveTo>
                    <a:pt x="7619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3970"/>
                  </a:lnTo>
                  <a:close/>
                </a:path>
                <a:path w="7620" h="471170">
                  <a:moveTo>
                    <a:pt x="761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19" y="20320"/>
                  </a:lnTo>
                  <a:lnTo>
                    <a:pt x="7619" y="17780"/>
                  </a:lnTo>
                  <a:close/>
                </a:path>
                <a:path w="7620" h="471170">
                  <a:moveTo>
                    <a:pt x="7619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0320"/>
                  </a:lnTo>
                  <a:close/>
                </a:path>
                <a:path w="7620" h="471170">
                  <a:moveTo>
                    <a:pt x="761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19" y="26670"/>
                  </a:lnTo>
                  <a:lnTo>
                    <a:pt x="7619" y="24130"/>
                  </a:lnTo>
                  <a:close/>
                </a:path>
                <a:path w="7620" h="471170">
                  <a:moveTo>
                    <a:pt x="7619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6670"/>
                  </a:lnTo>
                  <a:close/>
                </a:path>
                <a:path w="7620" h="471170">
                  <a:moveTo>
                    <a:pt x="7619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19" y="33020"/>
                  </a:lnTo>
                  <a:lnTo>
                    <a:pt x="7619" y="30480"/>
                  </a:lnTo>
                  <a:close/>
                </a:path>
                <a:path w="7620" h="471170">
                  <a:moveTo>
                    <a:pt x="7619" y="33020"/>
                  </a:moveTo>
                  <a:lnTo>
                    <a:pt x="0" y="33020"/>
                  </a:lnTo>
                  <a:lnTo>
                    <a:pt x="0" y="39370"/>
                  </a:lnTo>
                  <a:lnTo>
                    <a:pt x="7619" y="39370"/>
                  </a:lnTo>
                  <a:lnTo>
                    <a:pt x="7619" y="33020"/>
                  </a:lnTo>
                  <a:close/>
                </a:path>
                <a:path w="7620" h="471170">
                  <a:moveTo>
                    <a:pt x="7619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7619" y="43180"/>
                  </a:lnTo>
                  <a:lnTo>
                    <a:pt x="7619" y="39370"/>
                  </a:lnTo>
                  <a:close/>
                </a:path>
                <a:path w="7620" h="471170">
                  <a:moveTo>
                    <a:pt x="7619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7619" y="45720"/>
                  </a:lnTo>
                  <a:lnTo>
                    <a:pt x="7619" y="43180"/>
                  </a:lnTo>
                  <a:close/>
                </a:path>
                <a:path w="7620" h="471170">
                  <a:moveTo>
                    <a:pt x="7619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45720"/>
                  </a:lnTo>
                  <a:close/>
                </a:path>
                <a:path w="7620" h="471170">
                  <a:moveTo>
                    <a:pt x="7619" y="49530"/>
                  </a:moveTo>
                  <a:lnTo>
                    <a:pt x="0" y="4953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49530"/>
                  </a:lnTo>
                  <a:close/>
                </a:path>
                <a:path w="7620" h="471170">
                  <a:moveTo>
                    <a:pt x="7619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19" y="58420"/>
                  </a:lnTo>
                  <a:lnTo>
                    <a:pt x="7619" y="55880"/>
                  </a:lnTo>
                  <a:close/>
                </a:path>
                <a:path w="7620" h="471170">
                  <a:moveTo>
                    <a:pt x="7619" y="58420"/>
                  </a:moveTo>
                  <a:lnTo>
                    <a:pt x="0" y="5842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58420"/>
                  </a:lnTo>
                  <a:close/>
                </a:path>
                <a:path w="7620" h="471170">
                  <a:moveTo>
                    <a:pt x="7619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19" y="90170"/>
                  </a:lnTo>
                  <a:lnTo>
                    <a:pt x="7619" y="87630"/>
                  </a:lnTo>
                  <a:close/>
                </a:path>
                <a:path w="7620" h="471170">
                  <a:moveTo>
                    <a:pt x="7619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0170"/>
                  </a:lnTo>
                  <a:close/>
                </a:path>
                <a:path w="7620" h="471170">
                  <a:moveTo>
                    <a:pt x="7619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19" y="96520"/>
                  </a:lnTo>
                  <a:lnTo>
                    <a:pt x="7619" y="93980"/>
                  </a:lnTo>
                  <a:close/>
                </a:path>
                <a:path w="7620" h="471170">
                  <a:moveTo>
                    <a:pt x="7619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6349" y="100330"/>
                  </a:lnTo>
                  <a:lnTo>
                    <a:pt x="6349" y="99060"/>
                  </a:lnTo>
                  <a:lnTo>
                    <a:pt x="7619" y="99060"/>
                  </a:lnTo>
                  <a:lnTo>
                    <a:pt x="7619" y="96520"/>
                  </a:lnTo>
                  <a:close/>
                </a:path>
                <a:path w="7620" h="471170">
                  <a:moveTo>
                    <a:pt x="5079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3809" y="102870"/>
                  </a:lnTo>
                  <a:lnTo>
                    <a:pt x="3809" y="101600"/>
                  </a:lnTo>
                  <a:lnTo>
                    <a:pt x="5079" y="101600"/>
                  </a:lnTo>
                  <a:lnTo>
                    <a:pt x="5079" y="100330"/>
                  </a:lnTo>
                  <a:close/>
                </a:path>
                <a:path w="7620" h="471170">
                  <a:moveTo>
                    <a:pt x="3809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1270" y="106680"/>
                  </a:lnTo>
                  <a:lnTo>
                    <a:pt x="1270" y="105410"/>
                  </a:lnTo>
                  <a:lnTo>
                    <a:pt x="2539" y="105410"/>
                  </a:lnTo>
                  <a:lnTo>
                    <a:pt x="2539" y="104140"/>
                  </a:lnTo>
                  <a:lnTo>
                    <a:pt x="3809" y="104140"/>
                  </a:lnTo>
                  <a:lnTo>
                    <a:pt x="3809" y="102870"/>
                  </a:lnTo>
                  <a:close/>
                </a:path>
                <a:path w="7620" h="471170">
                  <a:moveTo>
                    <a:pt x="127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1270" y="109220"/>
                  </a:lnTo>
                  <a:lnTo>
                    <a:pt x="1270" y="106680"/>
                  </a:lnTo>
                  <a:close/>
                </a:path>
                <a:path w="7620" h="471170">
                  <a:moveTo>
                    <a:pt x="1269" y="143510"/>
                  </a:moveTo>
                  <a:lnTo>
                    <a:pt x="0" y="143510"/>
                  </a:lnTo>
                  <a:lnTo>
                    <a:pt x="0" y="147320"/>
                  </a:lnTo>
                  <a:lnTo>
                    <a:pt x="2539" y="147320"/>
                  </a:lnTo>
                  <a:lnTo>
                    <a:pt x="2539" y="144780"/>
                  </a:lnTo>
                  <a:lnTo>
                    <a:pt x="1269" y="144780"/>
                  </a:lnTo>
                  <a:lnTo>
                    <a:pt x="1269" y="143510"/>
                  </a:lnTo>
                  <a:close/>
                </a:path>
                <a:path w="7620" h="471170">
                  <a:moveTo>
                    <a:pt x="3809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6349" y="151130"/>
                  </a:lnTo>
                  <a:lnTo>
                    <a:pt x="6349" y="149860"/>
                  </a:lnTo>
                  <a:lnTo>
                    <a:pt x="5079" y="149860"/>
                  </a:lnTo>
                  <a:lnTo>
                    <a:pt x="5079" y="148590"/>
                  </a:lnTo>
                  <a:lnTo>
                    <a:pt x="3809" y="148590"/>
                  </a:lnTo>
                  <a:lnTo>
                    <a:pt x="3809" y="147320"/>
                  </a:lnTo>
                  <a:close/>
                </a:path>
                <a:path w="7620" h="471170">
                  <a:moveTo>
                    <a:pt x="7619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7619" y="153670"/>
                  </a:lnTo>
                  <a:lnTo>
                    <a:pt x="7619" y="151130"/>
                  </a:lnTo>
                  <a:close/>
                </a:path>
                <a:path w="7620" h="471170">
                  <a:moveTo>
                    <a:pt x="7619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19" y="157480"/>
                  </a:lnTo>
                  <a:lnTo>
                    <a:pt x="7619" y="153670"/>
                  </a:lnTo>
                  <a:close/>
                </a:path>
                <a:path w="7620" h="471170">
                  <a:moveTo>
                    <a:pt x="7619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19" y="160020"/>
                  </a:lnTo>
                  <a:lnTo>
                    <a:pt x="7619" y="157480"/>
                  </a:lnTo>
                  <a:close/>
                </a:path>
                <a:path w="7620" h="471170">
                  <a:moveTo>
                    <a:pt x="7619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19" y="163830"/>
                  </a:lnTo>
                  <a:lnTo>
                    <a:pt x="7619" y="160020"/>
                  </a:lnTo>
                  <a:close/>
                </a:path>
                <a:path w="7620" h="471170">
                  <a:moveTo>
                    <a:pt x="7619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19" y="166370"/>
                  </a:lnTo>
                  <a:lnTo>
                    <a:pt x="7619" y="163830"/>
                  </a:lnTo>
                  <a:close/>
                </a:path>
                <a:path w="7620" h="471170">
                  <a:moveTo>
                    <a:pt x="7619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6370"/>
                  </a:lnTo>
                  <a:close/>
                </a:path>
                <a:path w="7620" h="471170">
                  <a:moveTo>
                    <a:pt x="7619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19" y="172720"/>
                  </a:lnTo>
                  <a:lnTo>
                    <a:pt x="7619" y="170180"/>
                  </a:lnTo>
                  <a:close/>
                </a:path>
                <a:path w="7620" h="471170">
                  <a:moveTo>
                    <a:pt x="7619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2720"/>
                  </a:lnTo>
                  <a:close/>
                </a:path>
                <a:path w="7620" h="471170">
                  <a:moveTo>
                    <a:pt x="7619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19" y="179070"/>
                  </a:lnTo>
                  <a:lnTo>
                    <a:pt x="7619" y="176530"/>
                  </a:lnTo>
                  <a:close/>
                </a:path>
                <a:path w="7620" h="471170">
                  <a:moveTo>
                    <a:pt x="7619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79070"/>
                  </a:lnTo>
                  <a:close/>
                </a:path>
                <a:path w="7620" h="471170">
                  <a:moveTo>
                    <a:pt x="7619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19" y="185420"/>
                  </a:lnTo>
                  <a:lnTo>
                    <a:pt x="7619" y="182880"/>
                  </a:lnTo>
                  <a:close/>
                </a:path>
                <a:path w="7620" h="471170">
                  <a:moveTo>
                    <a:pt x="7619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5420"/>
                  </a:lnTo>
                  <a:close/>
                </a:path>
                <a:path w="7620" h="471170">
                  <a:moveTo>
                    <a:pt x="7619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19" y="191770"/>
                  </a:lnTo>
                  <a:lnTo>
                    <a:pt x="7619" y="189230"/>
                  </a:lnTo>
                  <a:close/>
                </a:path>
                <a:path w="7620" h="471170">
                  <a:moveTo>
                    <a:pt x="7619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1770"/>
                  </a:lnTo>
                  <a:close/>
                </a:path>
                <a:path w="7620" h="471170">
                  <a:moveTo>
                    <a:pt x="7619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19" y="198120"/>
                  </a:lnTo>
                  <a:lnTo>
                    <a:pt x="7619" y="195580"/>
                  </a:lnTo>
                  <a:close/>
                </a:path>
                <a:path w="7620" h="471170">
                  <a:moveTo>
                    <a:pt x="7619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8120"/>
                  </a:lnTo>
                  <a:close/>
                </a:path>
                <a:path w="7620" h="471170">
                  <a:moveTo>
                    <a:pt x="7619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7619" y="204470"/>
                  </a:lnTo>
                  <a:lnTo>
                    <a:pt x="7619" y="201930"/>
                  </a:lnTo>
                  <a:close/>
                </a:path>
                <a:path w="7620" h="471170">
                  <a:moveTo>
                    <a:pt x="7619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4470"/>
                  </a:lnTo>
                  <a:close/>
                </a:path>
                <a:path w="7620" h="471170">
                  <a:moveTo>
                    <a:pt x="7619" y="208280"/>
                  </a:moveTo>
                  <a:lnTo>
                    <a:pt x="0" y="208280"/>
                  </a:lnTo>
                  <a:lnTo>
                    <a:pt x="0" y="210820"/>
                  </a:lnTo>
                  <a:lnTo>
                    <a:pt x="7619" y="210820"/>
                  </a:lnTo>
                  <a:lnTo>
                    <a:pt x="7619" y="208280"/>
                  </a:lnTo>
                  <a:close/>
                </a:path>
                <a:path w="7620" h="471170">
                  <a:moveTo>
                    <a:pt x="7619" y="210820"/>
                  </a:moveTo>
                  <a:lnTo>
                    <a:pt x="0" y="210820"/>
                  </a:lnTo>
                  <a:lnTo>
                    <a:pt x="0" y="214630"/>
                  </a:lnTo>
                  <a:lnTo>
                    <a:pt x="7619" y="214630"/>
                  </a:lnTo>
                  <a:lnTo>
                    <a:pt x="7619" y="210820"/>
                  </a:lnTo>
                  <a:close/>
                </a:path>
                <a:path w="7620" h="471170">
                  <a:moveTo>
                    <a:pt x="7619" y="214630"/>
                  </a:moveTo>
                  <a:lnTo>
                    <a:pt x="0" y="214630"/>
                  </a:lnTo>
                  <a:lnTo>
                    <a:pt x="0" y="220980"/>
                  </a:lnTo>
                  <a:lnTo>
                    <a:pt x="7619" y="220980"/>
                  </a:lnTo>
                  <a:lnTo>
                    <a:pt x="7619" y="214630"/>
                  </a:lnTo>
                  <a:close/>
                </a:path>
                <a:path w="7620" h="471170">
                  <a:moveTo>
                    <a:pt x="7619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7619" y="223520"/>
                  </a:lnTo>
                  <a:lnTo>
                    <a:pt x="7619" y="220980"/>
                  </a:lnTo>
                  <a:close/>
                </a:path>
                <a:path w="7620" h="471170">
                  <a:moveTo>
                    <a:pt x="7619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7619" y="227330"/>
                  </a:lnTo>
                  <a:lnTo>
                    <a:pt x="7619" y="223520"/>
                  </a:lnTo>
                  <a:close/>
                </a:path>
                <a:path w="7620" h="471170">
                  <a:moveTo>
                    <a:pt x="7619" y="227330"/>
                  </a:moveTo>
                  <a:lnTo>
                    <a:pt x="0" y="227330"/>
                  </a:lnTo>
                  <a:lnTo>
                    <a:pt x="0" y="229870"/>
                  </a:lnTo>
                  <a:lnTo>
                    <a:pt x="7619" y="229870"/>
                  </a:lnTo>
                  <a:lnTo>
                    <a:pt x="7619" y="227330"/>
                  </a:lnTo>
                  <a:close/>
                </a:path>
                <a:path w="7620" h="471170">
                  <a:moveTo>
                    <a:pt x="7619" y="229870"/>
                  </a:moveTo>
                  <a:lnTo>
                    <a:pt x="0" y="229870"/>
                  </a:lnTo>
                  <a:lnTo>
                    <a:pt x="0" y="233680"/>
                  </a:lnTo>
                  <a:lnTo>
                    <a:pt x="7619" y="233680"/>
                  </a:lnTo>
                  <a:lnTo>
                    <a:pt x="7619" y="229870"/>
                  </a:lnTo>
                  <a:close/>
                </a:path>
                <a:path w="7620" h="471170">
                  <a:moveTo>
                    <a:pt x="7619" y="233680"/>
                  </a:moveTo>
                  <a:lnTo>
                    <a:pt x="0" y="233680"/>
                  </a:lnTo>
                  <a:lnTo>
                    <a:pt x="0" y="240030"/>
                  </a:lnTo>
                  <a:lnTo>
                    <a:pt x="7619" y="240030"/>
                  </a:lnTo>
                  <a:lnTo>
                    <a:pt x="7619" y="233680"/>
                  </a:lnTo>
                  <a:close/>
                </a:path>
                <a:path w="7620" h="471170">
                  <a:moveTo>
                    <a:pt x="7619" y="240030"/>
                  </a:moveTo>
                  <a:lnTo>
                    <a:pt x="0" y="240030"/>
                  </a:lnTo>
                  <a:lnTo>
                    <a:pt x="0" y="246380"/>
                  </a:lnTo>
                  <a:lnTo>
                    <a:pt x="7619" y="246380"/>
                  </a:lnTo>
                  <a:lnTo>
                    <a:pt x="7619" y="240030"/>
                  </a:lnTo>
                  <a:close/>
                </a:path>
                <a:path w="7620" h="471170">
                  <a:moveTo>
                    <a:pt x="7619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7619" y="248920"/>
                  </a:lnTo>
                  <a:lnTo>
                    <a:pt x="7619" y="246380"/>
                  </a:lnTo>
                  <a:close/>
                </a:path>
                <a:path w="7620" h="471170">
                  <a:moveTo>
                    <a:pt x="7619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7619" y="252730"/>
                  </a:lnTo>
                  <a:lnTo>
                    <a:pt x="7619" y="248920"/>
                  </a:lnTo>
                  <a:close/>
                </a:path>
                <a:path w="7620" h="471170">
                  <a:moveTo>
                    <a:pt x="7619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7619" y="255270"/>
                  </a:lnTo>
                  <a:lnTo>
                    <a:pt x="7619" y="252730"/>
                  </a:lnTo>
                  <a:close/>
                </a:path>
                <a:path w="7620" h="471170">
                  <a:moveTo>
                    <a:pt x="7619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7619" y="259080"/>
                  </a:lnTo>
                  <a:lnTo>
                    <a:pt x="7619" y="255270"/>
                  </a:lnTo>
                  <a:close/>
                </a:path>
                <a:path w="7620" h="471170">
                  <a:moveTo>
                    <a:pt x="7619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7619" y="261620"/>
                  </a:lnTo>
                  <a:lnTo>
                    <a:pt x="7619" y="259080"/>
                  </a:lnTo>
                  <a:close/>
                </a:path>
                <a:path w="7620" h="471170">
                  <a:moveTo>
                    <a:pt x="7619" y="261620"/>
                  </a:moveTo>
                  <a:lnTo>
                    <a:pt x="0" y="261620"/>
                  </a:lnTo>
                  <a:lnTo>
                    <a:pt x="0" y="265430"/>
                  </a:lnTo>
                  <a:lnTo>
                    <a:pt x="7619" y="265430"/>
                  </a:lnTo>
                  <a:lnTo>
                    <a:pt x="7619" y="261620"/>
                  </a:lnTo>
                  <a:close/>
                </a:path>
                <a:path w="7620" h="471170">
                  <a:moveTo>
                    <a:pt x="7619" y="265430"/>
                  </a:moveTo>
                  <a:lnTo>
                    <a:pt x="0" y="265430"/>
                  </a:lnTo>
                  <a:lnTo>
                    <a:pt x="0" y="267970"/>
                  </a:lnTo>
                  <a:lnTo>
                    <a:pt x="7619" y="267970"/>
                  </a:lnTo>
                  <a:lnTo>
                    <a:pt x="7619" y="265430"/>
                  </a:lnTo>
                  <a:close/>
                </a:path>
                <a:path w="7620" h="471170">
                  <a:moveTo>
                    <a:pt x="7619" y="267970"/>
                  </a:moveTo>
                  <a:lnTo>
                    <a:pt x="0" y="267970"/>
                  </a:lnTo>
                  <a:lnTo>
                    <a:pt x="0" y="271780"/>
                  </a:lnTo>
                  <a:lnTo>
                    <a:pt x="7619" y="271780"/>
                  </a:lnTo>
                  <a:lnTo>
                    <a:pt x="7619" y="267970"/>
                  </a:lnTo>
                  <a:close/>
                </a:path>
                <a:path w="7620" h="471170">
                  <a:moveTo>
                    <a:pt x="7619" y="271780"/>
                  </a:moveTo>
                  <a:lnTo>
                    <a:pt x="0" y="271780"/>
                  </a:lnTo>
                  <a:lnTo>
                    <a:pt x="0" y="274320"/>
                  </a:lnTo>
                  <a:lnTo>
                    <a:pt x="7619" y="274320"/>
                  </a:lnTo>
                  <a:lnTo>
                    <a:pt x="7619" y="271780"/>
                  </a:lnTo>
                  <a:close/>
                </a:path>
                <a:path w="7620" h="471170">
                  <a:moveTo>
                    <a:pt x="7619" y="274320"/>
                  </a:moveTo>
                  <a:lnTo>
                    <a:pt x="0" y="274320"/>
                  </a:lnTo>
                  <a:lnTo>
                    <a:pt x="0" y="278130"/>
                  </a:lnTo>
                  <a:lnTo>
                    <a:pt x="7619" y="278130"/>
                  </a:lnTo>
                  <a:lnTo>
                    <a:pt x="7619" y="274320"/>
                  </a:lnTo>
                  <a:close/>
                </a:path>
                <a:path w="7620" h="471170">
                  <a:moveTo>
                    <a:pt x="7619" y="278130"/>
                  </a:moveTo>
                  <a:lnTo>
                    <a:pt x="1269" y="278130"/>
                  </a:lnTo>
                  <a:lnTo>
                    <a:pt x="1269" y="279400"/>
                  </a:lnTo>
                  <a:lnTo>
                    <a:pt x="3809" y="279400"/>
                  </a:lnTo>
                  <a:lnTo>
                    <a:pt x="3809" y="280670"/>
                  </a:lnTo>
                  <a:lnTo>
                    <a:pt x="7619" y="280670"/>
                  </a:lnTo>
                  <a:lnTo>
                    <a:pt x="7619" y="278130"/>
                  </a:lnTo>
                  <a:close/>
                </a:path>
                <a:path w="7620" h="471170">
                  <a:moveTo>
                    <a:pt x="1269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1269" y="341630"/>
                  </a:lnTo>
                  <a:lnTo>
                    <a:pt x="1269" y="339090"/>
                  </a:lnTo>
                  <a:close/>
                </a:path>
                <a:path w="7620" h="471170">
                  <a:moveTo>
                    <a:pt x="1269" y="341630"/>
                  </a:moveTo>
                  <a:lnTo>
                    <a:pt x="0" y="341630"/>
                  </a:lnTo>
                  <a:lnTo>
                    <a:pt x="0" y="347980"/>
                  </a:lnTo>
                  <a:lnTo>
                    <a:pt x="3809" y="347980"/>
                  </a:lnTo>
                  <a:lnTo>
                    <a:pt x="3809" y="345440"/>
                  </a:lnTo>
                  <a:lnTo>
                    <a:pt x="2539" y="345440"/>
                  </a:lnTo>
                  <a:lnTo>
                    <a:pt x="2539" y="342900"/>
                  </a:lnTo>
                  <a:lnTo>
                    <a:pt x="1269" y="342900"/>
                  </a:lnTo>
                  <a:lnTo>
                    <a:pt x="1269" y="341630"/>
                  </a:lnTo>
                  <a:close/>
                </a:path>
                <a:path w="7620" h="471170">
                  <a:moveTo>
                    <a:pt x="5079" y="347980"/>
                  </a:moveTo>
                  <a:lnTo>
                    <a:pt x="0" y="347980"/>
                  </a:lnTo>
                  <a:lnTo>
                    <a:pt x="0" y="350520"/>
                  </a:lnTo>
                  <a:lnTo>
                    <a:pt x="5079" y="350520"/>
                  </a:lnTo>
                  <a:lnTo>
                    <a:pt x="5079" y="347980"/>
                  </a:lnTo>
                  <a:close/>
                </a:path>
                <a:path w="7620" h="471170">
                  <a:moveTo>
                    <a:pt x="6350" y="350520"/>
                  </a:moveTo>
                  <a:lnTo>
                    <a:pt x="0" y="350520"/>
                  </a:lnTo>
                  <a:lnTo>
                    <a:pt x="0" y="354330"/>
                  </a:lnTo>
                  <a:lnTo>
                    <a:pt x="7619" y="354330"/>
                  </a:lnTo>
                  <a:lnTo>
                    <a:pt x="7619" y="353060"/>
                  </a:lnTo>
                  <a:lnTo>
                    <a:pt x="6350" y="353060"/>
                  </a:lnTo>
                  <a:lnTo>
                    <a:pt x="6350" y="350520"/>
                  </a:lnTo>
                  <a:close/>
                </a:path>
                <a:path w="7620" h="471170">
                  <a:moveTo>
                    <a:pt x="7619" y="354330"/>
                  </a:moveTo>
                  <a:lnTo>
                    <a:pt x="0" y="354330"/>
                  </a:lnTo>
                  <a:lnTo>
                    <a:pt x="0" y="360680"/>
                  </a:lnTo>
                  <a:lnTo>
                    <a:pt x="7619" y="360680"/>
                  </a:lnTo>
                  <a:lnTo>
                    <a:pt x="7619" y="354330"/>
                  </a:lnTo>
                  <a:close/>
                </a:path>
                <a:path w="7620" h="471170">
                  <a:moveTo>
                    <a:pt x="7619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7619" y="363220"/>
                  </a:lnTo>
                  <a:lnTo>
                    <a:pt x="7619" y="360680"/>
                  </a:lnTo>
                  <a:close/>
                </a:path>
                <a:path w="7620" h="471170">
                  <a:moveTo>
                    <a:pt x="7619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3220"/>
                  </a:lnTo>
                  <a:close/>
                </a:path>
                <a:path w="7620" h="471170">
                  <a:moveTo>
                    <a:pt x="7619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7619" y="369570"/>
                  </a:lnTo>
                  <a:lnTo>
                    <a:pt x="7619" y="367030"/>
                  </a:lnTo>
                  <a:close/>
                </a:path>
                <a:path w="7620" h="471170">
                  <a:moveTo>
                    <a:pt x="7619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7619" y="373380"/>
                  </a:lnTo>
                  <a:lnTo>
                    <a:pt x="7619" y="369570"/>
                  </a:lnTo>
                  <a:close/>
                </a:path>
                <a:path w="7620" h="471170">
                  <a:moveTo>
                    <a:pt x="7619" y="373380"/>
                  </a:moveTo>
                  <a:lnTo>
                    <a:pt x="0" y="373380"/>
                  </a:lnTo>
                  <a:lnTo>
                    <a:pt x="0" y="375920"/>
                  </a:lnTo>
                  <a:lnTo>
                    <a:pt x="7619" y="375920"/>
                  </a:lnTo>
                  <a:lnTo>
                    <a:pt x="7619" y="373380"/>
                  </a:lnTo>
                  <a:close/>
                </a:path>
                <a:path w="7620" h="471170">
                  <a:moveTo>
                    <a:pt x="7619" y="375920"/>
                  </a:moveTo>
                  <a:lnTo>
                    <a:pt x="0" y="375920"/>
                  </a:lnTo>
                  <a:lnTo>
                    <a:pt x="0" y="379730"/>
                  </a:lnTo>
                  <a:lnTo>
                    <a:pt x="7619" y="379730"/>
                  </a:lnTo>
                  <a:lnTo>
                    <a:pt x="7619" y="375920"/>
                  </a:lnTo>
                  <a:close/>
                </a:path>
                <a:path w="7620" h="471170">
                  <a:moveTo>
                    <a:pt x="7619" y="470027"/>
                  </a:moveTo>
                  <a:lnTo>
                    <a:pt x="3809" y="470027"/>
                  </a:lnTo>
                  <a:lnTo>
                    <a:pt x="3809" y="471170"/>
                  </a:lnTo>
                  <a:lnTo>
                    <a:pt x="7619" y="471170"/>
                  </a:lnTo>
                  <a:lnTo>
                    <a:pt x="7619" y="470027"/>
                  </a:lnTo>
                  <a:close/>
                </a:path>
                <a:path w="7620" h="471170">
                  <a:moveTo>
                    <a:pt x="7619" y="463677"/>
                  </a:moveTo>
                  <a:lnTo>
                    <a:pt x="0" y="463677"/>
                  </a:lnTo>
                  <a:lnTo>
                    <a:pt x="0" y="470027"/>
                  </a:lnTo>
                  <a:lnTo>
                    <a:pt x="3809" y="470027"/>
                  </a:lnTo>
                  <a:lnTo>
                    <a:pt x="7619" y="469900"/>
                  </a:lnTo>
                  <a:lnTo>
                    <a:pt x="7619" y="463677"/>
                  </a:lnTo>
                  <a:close/>
                </a:path>
                <a:path w="7620" h="471170">
                  <a:moveTo>
                    <a:pt x="7619" y="457327"/>
                  </a:moveTo>
                  <a:lnTo>
                    <a:pt x="0" y="457327"/>
                  </a:lnTo>
                  <a:lnTo>
                    <a:pt x="0" y="463550"/>
                  </a:lnTo>
                  <a:lnTo>
                    <a:pt x="7619" y="463550"/>
                  </a:lnTo>
                  <a:lnTo>
                    <a:pt x="7619" y="457327"/>
                  </a:lnTo>
                  <a:close/>
                </a:path>
                <a:path w="7620" h="471170">
                  <a:moveTo>
                    <a:pt x="7619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7619" y="457200"/>
                  </a:lnTo>
                  <a:lnTo>
                    <a:pt x="7619" y="450977"/>
                  </a:lnTo>
                  <a:close/>
                </a:path>
                <a:path w="7620" h="471170">
                  <a:moveTo>
                    <a:pt x="7619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7619" y="450850"/>
                  </a:lnTo>
                  <a:lnTo>
                    <a:pt x="7619" y="444627"/>
                  </a:lnTo>
                  <a:close/>
                </a:path>
                <a:path w="7620" h="471170">
                  <a:moveTo>
                    <a:pt x="7619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7619" y="444500"/>
                  </a:lnTo>
                  <a:lnTo>
                    <a:pt x="7619" y="438277"/>
                  </a:lnTo>
                  <a:close/>
                </a:path>
                <a:path w="7620" h="471170">
                  <a:moveTo>
                    <a:pt x="7619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7619" y="438150"/>
                  </a:lnTo>
                  <a:lnTo>
                    <a:pt x="7619" y="431927"/>
                  </a:lnTo>
                  <a:close/>
                </a:path>
                <a:path w="7620" h="471170">
                  <a:moveTo>
                    <a:pt x="7619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7619" y="431800"/>
                  </a:lnTo>
                  <a:lnTo>
                    <a:pt x="7619" y="425577"/>
                  </a:lnTo>
                  <a:close/>
                </a:path>
                <a:path w="7620" h="471170">
                  <a:moveTo>
                    <a:pt x="7619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7619" y="425450"/>
                  </a:lnTo>
                  <a:lnTo>
                    <a:pt x="7619" y="419227"/>
                  </a:lnTo>
                  <a:close/>
                </a:path>
                <a:path w="7620" h="471170">
                  <a:moveTo>
                    <a:pt x="7619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7619" y="419100"/>
                  </a:lnTo>
                  <a:lnTo>
                    <a:pt x="7619" y="412877"/>
                  </a:lnTo>
                  <a:close/>
                </a:path>
                <a:path w="7620" h="471170">
                  <a:moveTo>
                    <a:pt x="7619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7619" y="412750"/>
                  </a:lnTo>
                  <a:lnTo>
                    <a:pt x="7619" y="406527"/>
                  </a:lnTo>
                  <a:close/>
                </a:path>
                <a:path w="7620" h="471170">
                  <a:moveTo>
                    <a:pt x="7619" y="398907"/>
                  </a:moveTo>
                  <a:lnTo>
                    <a:pt x="0" y="398907"/>
                  </a:lnTo>
                  <a:lnTo>
                    <a:pt x="0" y="406400"/>
                  </a:lnTo>
                  <a:lnTo>
                    <a:pt x="7619" y="406400"/>
                  </a:lnTo>
                  <a:lnTo>
                    <a:pt x="7619" y="398907"/>
                  </a:lnTo>
                  <a:close/>
                </a:path>
                <a:path w="7620" h="471170">
                  <a:moveTo>
                    <a:pt x="7619" y="393827"/>
                  </a:moveTo>
                  <a:lnTo>
                    <a:pt x="0" y="393827"/>
                  </a:lnTo>
                  <a:lnTo>
                    <a:pt x="0" y="398780"/>
                  </a:lnTo>
                  <a:lnTo>
                    <a:pt x="7619" y="398780"/>
                  </a:lnTo>
                  <a:lnTo>
                    <a:pt x="7619" y="393827"/>
                  </a:lnTo>
                  <a:close/>
                </a:path>
                <a:path w="7620" h="471170">
                  <a:moveTo>
                    <a:pt x="7619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19" y="393700"/>
                  </a:lnTo>
                  <a:lnTo>
                    <a:pt x="7619" y="387477"/>
                  </a:lnTo>
                  <a:close/>
                </a:path>
                <a:path w="7620" h="471170">
                  <a:moveTo>
                    <a:pt x="7619" y="379857"/>
                  </a:moveTo>
                  <a:lnTo>
                    <a:pt x="0" y="379857"/>
                  </a:lnTo>
                  <a:lnTo>
                    <a:pt x="0" y="387350"/>
                  </a:lnTo>
                  <a:lnTo>
                    <a:pt x="7619" y="387350"/>
                  </a:lnTo>
                  <a:lnTo>
                    <a:pt x="7619" y="379857"/>
                  </a:lnTo>
                  <a:close/>
                </a:path>
              </a:pathLst>
            </a:custGeom>
            <a:solidFill>
              <a:srgbClr val="3D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4419600" y="5661660"/>
              <a:ext cx="7620" cy="469265"/>
            </a:xfrm>
            <a:custGeom>
              <a:avLst/>
              <a:gdLst/>
              <a:ahLst/>
              <a:cxnLst/>
              <a:rect l="l" t="t" r="r" b="b"/>
              <a:pathLst>
                <a:path w="7620" h="469264">
                  <a:moveTo>
                    <a:pt x="762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0" y="1269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0"/>
                  </a:lnTo>
                  <a:close/>
                </a:path>
                <a:path w="7620" h="469264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69264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69264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69264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69264">
                  <a:moveTo>
                    <a:pt x="762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09"/>
                  </a:lnTo>
                  <a:close/>
                </a:path>
                <a:path w="7620" h="469264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69264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69264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69264">
                  <a:moveTo>
                    <a:pt x="762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09"/>
                  </a:lnTo>
                  <a:close/>
                </a:path>
                <a:path w="7620" h="469264">
                  <a:moveTo>
                    <a:pt x="762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50"/>
                  </a:lnTo>
                  <a:close/>
                </a:path>
                <a:path w="7620" h="469264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69264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69264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469264">
                  <a:moveTo>
                    <a:pt x="7620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8259"/>
                  </a:lnTo>
                  <a:close/>
                </a:path>
                <a:path w="7620" h="469264">
                  <a:moveTo>
                    <a:pt x="762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7620" y="57149"/>
                  </a:lnTo>
                  <a:lnTo>
                    <a:pt x="7620" y="54609"/>
                  </a:lnTo>
                  <a:close/>
                </a:path>
                <a:path w="7620" h="469264">
                  <a:moveTo>
                    <a:pt x="7620" y="57150"/>
                  </a:moveTo>
                  <a:lnTo>
                    <a:pt x="0" y="571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57150"/>
                  </a:lnTo>
                  <a:close/>
                </a:path>
                <a:path w="7620" h="469264">
                  <a:moveTo>
                    <a:pt x="7620" y="86359"/>
                  </a:moveTo>
                  <a:lnTo>
                    <a:pt x="0" y="86359"/>
                  </a:lnTo>
                  <a:lnTo>
                    <a:pt x="0" y="88899"/>
                  </a:lnTo>
                  <a:lnTo>
                    <a:pt x="7620" y="88899"/>
                  </a:lnTo>
                  <a:lnTo>
                    <a:pt x="7620" y="86359"/>
                  </a:lnTo>
                  <a:close/>
                </a:path>
                <a:path w="7620" h="469264">
                  <a:moveTo>
                    <a:pt x="7620" y="88900"/>
                  </a:moveTo>
                  <a:lnTo>
                    <a:pt x="0" y="8890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88900"/>
                  </a:lnTo>
                  <a:close/>
                </a:path>
                <a:path w="7620" h="469264">
                  <a:moveTo>
                    <a:pt x="7620" y="92709"/>
                  </a:moveTo>
                  <a:lnTo>
                    <a:pt x="0" y="9270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92709"/>
                  </a:lnTo>
                  <a:close/>
                </a:path>
                <a:path w="7620" h="469264">
                  <a:moveTo>
                    <a:pt x="7620" y="95250"/>
                  </a:moveTo>
                  <a:lnTo>
                    <a:pt x="0" y="9525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5250"/>
                  </a:lnTo>
                  <a:close/>
                </a:path>
                <a:path w="7620" h="469264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69264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69264">
                  <a:moveTo>
                    <a:pt x="7620" y="105409"/>
                  </a:moveTo>
                  <a:lnTo>
                    <a:pt x="0" y="105409"/>
                  </a:lnTo>
                  <a:lnTo>
                    <a:pt x="0" y="118109"/>
                  </a:lnTo>
                  <a:lnTo>
                    <a:pt x="5079" y="118109"/>
                  </a:lnTo>
                  <a:lnTo>
                    <a:pt x="5079" y="113029"/>
                  </a:lnTo>
                  <a:lnTo>
                    <a:pt x="6350" y="113029"/>
                  </a:lnTo>
                  <a:lnTo>
                    <a:pt x="6350" y="110489"/>
                  </a:lnTo>
                  <a:lnTo>
                    <a:pt x="7620" y="110489"/>
                  </a:lnTo>
                  <a:lnTo>
                    <a:pt x="7620" y="105409"/>
                  </a:lnTo>
                  <a:close/>
                </a:path>
                <a:path w="7620" h="469264">
                  <a:moveTo>
                    <a:pt x="5079" y="118109"/>
                  </a:moveTo>
                  <a:lnTo>
                    <a:pt x="0" y="118109"/>
                  </a:lnTo>
                  <a:lnTo>
                    <a:pt x="0" y="120649"/>
                  </a:lnTo>
                  <a:lnTo>
                    <a:pt x="5079" y="120649"/>
                  </a:lnTo>
                  <a:lnTo>
                    <a:pt x="5079" y="118109"/>
                  </a:lnTo>
                  <a:close/>
                </a:path>
                <a:path w="7620" h="469264">
                  <a:moveTo>
                    <a:pt x="3810" y="120650"/>
                  </a:moveTo>
                  <a:lnTo>
                    <a:pt x="0" y="120650"/>
                  </a:lnTo>
                  <a:lnTo>
                    <a:pt x="0" y="124459"/>
                  </a:lnTo>
                  <a:lnTo>
                    <a:pt x="3809" y="124459"/>
                  </a:lnTo>
                  <a:lnTo>
                    <a:pt x="3810" y="120650"/>
                  </a:lnTo>
                  <a:close/>
                </a:path>
                <a:path w="7620" h="469264">
                  <a:moveTo>
                    <a:pt x="3809" y="124459"/>
                  </a:moveTo>
                  <a:lnTo>
                    <a:pt x="0" y="124459"/>
                  </a:lnTo>
                  <a:lnTo>
                    <a:pt x="0" y="126999"/>
                  </a:lnTo>
                  <a:lnTo>
                    <a:pt x="3809" y="126999"/>
                  </a:lnTo>
                  <a:lnTo>
                    <a:pt x="3809" y="124459"/>
                  </a:lnTo>
                  <a:close/>
                </a:path>
                <a:path w="7620" h="469264">
                  <a:moveTo>
                    <a:pt x="3809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5079" y="130809"/>
                  </a:lnTo>
                  <a:lnTo>
                    <a:pt x="5079" y="128269"/>
                  </a:lnTo>
                  <a:lnTo>
                    <a:pt x="3809" y="128269"/>
                  </a:lnTo>
                  <a:lnTo>
                    <a:pt x="3809" y="127000"/>
                  </a:lnTo>
                  <a:close/>
                </a:path>
                <a:path w="7620" h="469264">
                  <a:moveTo>
                    <a:pt x="5079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5079" y="133349"/>
                  </a:lnTo>
                  <a:lnTo>
                    <a:pt x="5079" y="130809"/>
                  </a:lnTo>
                  <a:close/>
                </a:path>
                <a:path w="7620" h="469264">
                  <a:moveTo>
                    <a:pt x="5079" y="133350"/>
                  </a:moveTo>
                  <a:lnTo>
                    <a:pt x="0" y="133350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38429"/>
                  </a:lnTo>
                  <a:lnTo>
                    <a:pt x="6350" y="138429"/>
                  </a:lnTo>
                  <a:lnTo>
                    <a:pt x="6350" y="135889"/>
                  </a:lnTo>
                  <a:lnTo>
                    <a:pt x="5079" y="135889"/>
                  </a:lnTo>
                  <a:lnTo>
                    <a:pt x="5079" y="133350"/>
                  </a:lnTo>
                  <a:close/>
                </a:path>
                <a:path w="7620" h="469264">
                  <a:moveTo>
                    <a:pt x="762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6050"/>
                  </a:lnTo>
                  <a:close/>
                </a:path>
                <a:path w="7620" h="469264">
                  <a:moveTo>
                    <a:pt x="7620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9859"/>
                  </a:lnTo>
                  <a:close/>
                </a:path>
                <a:path w="7620" h="469264">
                  <a:moveTo>
                    <a:pt x="7620" y="152400"/>
                  </a:moveTo>
                  <a:lnTo>
                    <a:pt x="0" y="152400"/>
                  </a:lnTo>
                  <a:lnTo>
                    <a:pt x="0" y="156209"/>
                  </a:lnTo>
                  <a:lnTo>
                    <a:pt x="7620" y="156209"/>
                  </a:lnTo>
                  <a:lnTo>
                    <a:pt x="7620" y="152400"/>
                  </a:lnTo>
                  <a:close/>
                </a:path>
                <a:path w="7620" h="469264">
                  <a:moveTo>
                    <a:pt x="7620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6209"/>
                  </a:lnTo>
                  <a:close/>
                </a:path>
                <a:path w="7620" h="469264">
                  <a:moveTo>
                    <a:pt x="7620" y="158750"/>
                  </a:moveTo>
                  <a:lnTo>
                    <a:pt x="0" y="158750"/>
                  </a:lnTo>
                  <a:lnTo>
                    <a:pt x="0" y="162559"/>
                  </a:lnTo>
                  <a:lnTo>
                    <a:pt x="7620" y="162559"/>
                  </a:lnTo>
                  <a:lnTo>
                    <a:pt x="7620" y="158750"/>
                  </a:lnTo>
                  <a:close/>
                </a:path>
                <a:path w="7620" h="469264">
                  <a:moveTo>
                    <a:pt x="762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2559"/>
                  </a:lnTo>
                  <a:close/>
                </a:path>
                <a:path w="7620" h="469264">
                  <a:moveTo>
                    <a:pt x="7620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5100"/>
                  </a:lnTo>
                  <a:close/>
                </a:path>
                <a:path w="7620" h="469264">
                  <a:moveTo>
                    <a:pt x="762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8909"/>
                  </a:lnTo>
                  <a:close/>
                </a:path>
                <a:path w="7620" h="469264">
                  <a:moveTo>
                    <a:pt x="762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1450"/>
                  </a:lnTo>
                  <a:close/>
                </a:path>
                <a:path w="7620" h="469264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69264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69264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69264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69264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69264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69264">
                  <a:moveTo>
                    <a:pt x="762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4309"/>
                  </a:lnTo>
                  <a:close/>
                </a:path>
                <a:path w="7620" h="469264">
                  <a:moveTo>
                    <a:pt x="7620" y="196850"/>
                  </a:moveTo>
                  <a:lnTo>
                    <a:pt x="0" y="19685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6850"/>
                  </a:lnTo>
                  <a:close/>
                </a:path>
                <a:path w="7620" h="469264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69264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69264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69264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69264">
                  <a:moveTo>
                    <a:pt x="762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3359"/>
                  </a:lnTo>
                  <a:close/>
                </a:path>
                <a:path w="7620" h="469264">
                  <a:moveTo>
                    <a:pt x="7620" y="219709"/>
                  </a:moveTo>
                  <a:lnTo>
                    <a:pt x="0" y="21970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9709"/>
                  </a:lnTo>
                  <a:close/>
                </a:path>
                <a:path w="7620" h="469264">
                  <a:moveTo>
                    <a:pt x="7620" y="222250"/>
                  </a:moveTo>
                  <a:lnTo>
                    <a:pt x="0" y="22225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2250"/>
                  </a:lnTo>
                  <a:close/>
                </a:path>
                <a:path w="7620" h="469264">
                  <a:moveTo>
                    <a:pt x="762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6059"/>
                  </a:lnTo>
                  <a:close/>
                </a:path>
                <a:path w="7620" h="469264">
                  <a:moveTo>
                    <a:pt x="762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8600"/>
                  </a:lnTo>
                  <a:close/>
                </a:path>
                <a:path w="7620" h="469264">
                  <a:moveTo>
                    <a:pt x="7620" y="232409"/>
                  </a:moveTo>
                  <a:lnTo>
                    <a:pt x="0" y="232409"/>
                  </a:lnTo>
                  <a:lnTo>
                    <a:pt x="0" y="238759"/>
                  </a:lnTo>
                  <a:lnTo>
                    <a:pt x="7620" y="238759"/>
                  </a:lnTo>
                  <a:lnTo>
                    <a:pt x="7620" y="232409"/>
                  </a:lnTo>
                  <a:close/>
                </a:path>
                <a:path w="7620" h="469264">
                  <a:moveTo>
                    <a:pt x="7620" y="238759"/>
                  </a:moveTo>
                  <a:lnTo>
                    <a:pt x="0" y="238759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38759"/>
                  </a:lnTo>
                  <a:close/>
                </a:path>
                <a:path w="7620" h="469264">
                  <a:moveTo>
                    <a:pt x="7620" y="245109"/>
                  </a:moveTo>
                  <a:lnTo>
                    <a:pt x="0" y="245109"/>
                  </a:lnTo>
                  <a:lnTo>
                    <a:pt x="0" y="247649"/>
                  </a:lnTo>
                  <a:lnTo>
                    <a:pt x="7620" y="247649"/>
                  </a:lnTo>
                  <a:lnTo>
                    <a:pt x="7620" y="245109"/>
                  </a:lnTo>
                  <a:close/>
                </a:path>
                <a:path w="7620" h="469264">
                  <a:moveTo>
                    <a:pt x="7620" y="247650"/>
                  </a:moveTo>
                  <a:lnTo>
                    <a:pt x="0" y="24765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7650"/>
                  </a:lnTo>
                  <a:close/>
                </a:path>
                <a:path w="7620" h="469264">
                  <a:moveTo>
                    <a:pt x="7620" y="251459"/>
                  </a:moveTo>
                  <a:lnTo>
                    <a:pt x="0" y="251459"/>
                  </a:lnTo>
                  <a:lnTo>
                    <a:pt x="0" y="253999"/>
                  </a:lnTo>
                  <a:lnTo>
                    <a:pt x="7620" y="253999"/>
                  </a:lnTo>
                  <a:lnTo>
                    <a:pt x="7620" y="251459"/>
                  </a:lnTo>
                  <a:close/>
                </a:path>
                <a:path w="7620" h="469264">
                  <a:moveTo>
                    <a:pt x="7620" y="254000"/>
                  </a:moveTo>
                  <a:lnTo>
                    <a:pt x="0" y="25400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4000"/>
                  </a:lnTo>
                  <a:close/>
                </a:path>
                <a:path w="7620" h="469264">
                  <a:moveTo>
                    <a:pt x="7620" y="257809"/>
                  </a:moveTo>
                  <a:lnTo>
                    <a:pt x="0" y="257809"/>
                  </a:lnTo>
                  <a:lnTo>
                    <a:pt x="0" y="260349"/>
                  </a:lnTo>
                  <a:lnTo>
                    <a:pt x="7620" y="260349"/>
                  </a:lnTo>
                  <a:lnTo>
                    <a:pt x="7620" y="257809"/>
                  </a:lnTo>
                  <a:close/>
                </a:path>
                <a:path w="7620" h="469264">
                  <a:moveTo>
                    <a:pt x="7620" y="260350"/>
                  </a:moveTo>
                  <a:lnTo>
                    <a:pt x="0" y="26035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0350"/>
                  </a:lnTo>
                  <a:close/>
                </a:path>
                <a:path w="7620" h="469264">
                  <a:moveTo>
                    <a:pt x="7620" y="264159"/>
                  </a:moveTo>
                  <a:lnTo>
                    <a:pt x="0" y="264159"/>
                  </a:lnTo>
                  <a:lnTo>
                    <a:pt x="0" y="266699"/>
                  </a:lnTo>
                  <a:lnTo>
                    <a:pt x="7620" y="266699"/>
                  </a:lnTo>
                  <a:lnTo>
                    <a:pt x="7620" y="264159"/>
                  </a:lnTo>
                  <a:close/>
                </a:path>
                <a:path w="7620" h="469264">
                  <a:moveTo>
                    <a:pt x="7620" y="266700"/>
                  </a:moveTo>
                  <a:lnTo>
                    <a:pt x="0" y="26670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6700"/>
                  </a:lnTo>
                  <a:close/>
                </a:path>
                <a:path w="7620" h="469264">
                  <a:moveTo>
                    <a:pt x="7620" y="270509"/>
                  </a:moveTo>
                  <a:lnTo>
                    <a:pt x="0" y="27050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70509"/>
                  </a:lnTo>
                  <a:close/>
                </a:path>
                <a:path w="7620" h="469264">
                  <a:moveTo>
                    <a:pt x="7620" y="273050"/>
                  </a:moveTo>
                  <a:lnTo>
                    <a:pt x="0" y="273050"/>
                  </a:lnTo>
                  <a:lnTo>
                    <a:pt x="0" y="274319"/>
                  </a:lnTo>
                  <a:lnTo>
                    <a:pt x="1270" y="274319"/>
                  </a:lnTo>
                  <a:lnTo>
                    <a:pt x="1270" y="275589"/>
                  </a:lnTo>
                  <a:lnTo>
                    <a:pt x="5079" y="275589"/>
                  </a:lnTo>
                  <a:lnTo>
                    <a:pt x="5079" y="276859"/>
                  </a:lnTo>
                  <a:lnTo>
                    <a:pt x="7620" y="276859"/>
                  </a:lnTo>
                  <a:lnTo>
                    <a:pt x="7620" y="273050"/>
                  </a:lnTo>
                  <a:close/>
                </a:path>
                <a:path w="7620" h="469264">
                  <a:moveTo>
                    <a:pt x="2540" y="318769"/>
                  </a:moveTo>
                  <a:lnTo>
                    <a:pt x="1270" y="318769"/>
                  </a:lnTo>
                  <a:lnTo>
                    <a:pt x="1270" y="320039"/>
                  </a:lnTo>
                  <a:lnTo>
                    <a:pt x="0" y="320039"/>
                  </a:lnTo>
                  <a:lnTo>
                    <a:pt x="0" y="321309"/>
                  </a:lnTo>
                  <a:lnTo>
                    <a:pt x="2540" y="321309"/>
                  </a:lnTo>
                  <a:lnTo>
                    <a:pt x="2540" y="318769"/>
                  </a:lnTo>
                  <a:close/>
                </a:path>
                <a:path w="7620" h="469264">
                  <a:moveTo>
                    <a:pt x="3809" y="321309"/>
                  </a:moveTo>
                  <a:lnTo>
                    <a:pt x="0" y="321309"/>
                  </a:lnTo>
                  <a:lnTo>
                    <a:pt x="0" y="323849"/>
                  </a:lnTo>
                  <a:lnTo>
                    <a:pt x="3810" y="323849"/>
                  </a:lnTo>
                  <a:lnTo>
                    <a:pt x="3809" y="321309"/>
                  </a:lnTo>
                  <a:close/>
                </a:path>
                <a:path w="7620" h="469264">
                  <a:moveTo>
                    <a:pt x="3810" y="323850"/>
                  </a:moveTo>
                  <a:lnTo>
                    <a:pt x="0" y="323850"/>
                  </a:lnTo>
                  <a:lnTo>
                    <a:pt x="0" y="327659"/>
                  </a:lnTo>
                  <a:lnTo>
                    <a:pt x="5079" y="327659"/>
                  </a:lnTo>
                  <a:lnTo>
                    <a:pt x="5080" y="325119"/>
                  </a:lnTo>
                  <a:lnTo>
                    <a:pt x="3810" y="325119"/>
                  </a:lnTo>
                  <a:lnTo>
                    <a:pt x="3810" y="323850"/>
                  </a:lnTo>
                  <a:close/>
                </a:path>
                <a:path w="7620" h="469264">
                  <a:moveTo>
                    <a:pt x="5080" y="327659"/>
                  </a:moveTo>
                  <a:lnTo>
                    <a:pt x="0" y="327659"/>
                  </a:lnTo>
                  <a:lnTo>
                    <a:pt x="0" y="330199"/>
                  </a:lnTo>
                  <a:lnTo>
                    <a:pt x="5080" y="330199"/>
                  </a:lnTo>
                  <a:lnTo>
                    <a:pt x="5080" y="327659"/>
                  </a:lnTo>
                  <a:close/>
                </a:path>
                <a:path w="7620" h="469264">
                  <a:moveTo>
                    <a:pt x="6350" y="330200"/>
                  </a:moveTo>
                  <a:lnTo>
                    <a:pt x="0" y="330200"/>
                  </a:lnTo>
                  <a:lnTo>
                    <a:pt x="0" y="334009"/>
                  </a:lnTo>
                  <a:lnTo>
                    <a:pt x="6350" y="334009"/>
                  </a:lnTo>
                  <a:lnTo>
                    <a:pt x="6350" y="330200"/>
                  </a:lnTo>
                  <a:close/>
                </a:path>
                <a:path w="7620" h="469264">
                  <a:moveTo>
                    <a:pt x="6350" y="334009"/>
                  </a:moveTo>
                  <a:lnTo>
                    <a:pt x="0" y="334009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5279"/>
                  </a:lnTo>
                  <a:lnTo>
                    <a:pt x="6350" y="335279"/>
                  </a:lnTo>
                  <a:lnTo>
                    <a:pt x="6350" y="334009"/>
                  </a:lnTo>
                  <a:close/>
                </a:path>
                <a:path w="7620" h="469264">
                  <a:moveTo>
                    <a:pt x="7620" y="340359"/>
                  </a:moveTo>
                  <a:lnTo>
                    <a:pt x="0" y="340359"/>
                  </a:lnTo>
                  <a:lnTo>
                    <a:pt x="0" y="346709"/>
                  </a:lnTo>
                  <a:lnTo>
                    <a:pt x="7620" y="346709"/>
                  </a:lnTo>
                  <a:lnTo>
                    <a:pt x="7620" y="340359"/>
                  </a:lnTo>
                  <a:close/>
                </a:path>
                <a:path w="7620" h="469264">
                  <a:moveTo>
                    <a:pt x="7620" y="346709"/>
                  </a:moveTo>
                  <a:lnTo>
                    <a:pt x="0" y="34670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6709"/>
                  </a:lnTo>
                  <a:close/>
                </a:path>
                <a:path w="7620" h="469264">
                  <a:moveTo>
                    <a:pt x="7620" y="349250"/>
                  </a:moveTo>
                  <a:lnTo>
                    <a:pt x="0" y="349250"/>
                  </a:lnTo>
                  <a:lnTo>
                    <a:pt x="0" y="353059"/>
                  </a:lnTo>
                  <a:lnTo>
                    <a:pt x="7620" y="353059"/>
                  </a:lnTo>
                  <a:lnTo>
                    <a:pt x="7620" y="349250"/>
                  </a:lnTo>
                  <a:close/>
                </a:path>
                <a:path w="7620" h="469264">
                  <a:moveTo>
                    <a:pt x="7620" y="353059"/>
                  </a:moveTo>
                  <a:lnTo>
                    <a:pt x="0" y="353059"/>
                  </a:lnTo>
                  <a:lnTo>
                    <a:pt x="0" y="359409"/>
                  </a:lnTo>
                  <a:lnTo>
                    <a:pt x="7620" y="359409"/>
                  </a:lnTo>
                  <a:lnTo>
                    <a:pt x="7620" y="353059"/>
                  </a:lnTo>
                  <a:close/>
                </a:path>
                <a:path w="7620" h="469264">
                  <a:moveTo>
                    <a:pt x="7620" y="359409"/>
                  </a:moveTo>
                  <a:lnTo>
                    <a:pt x="0" y="359409"/>
                  </a:lnTo>
                  <a:lnTo>
                    <a:pt x="0" y="361949"/>
                  </a:lnTo>
                  <a:lnTo>
                    <a:pt x="7620" y="361949"/>
                  </a:lnTo>
                  <a:lnTo>
                    <a:pt x="7620" y="359409"/>
                  </a:lnTo>
                  <a:close/>
                </a:path>
                <a:path w="7620" h="469264">
                  <a:moveTo>
                    <a:pt x="7620" y="361950"/>
                  </a:moveTo>
                  <a:lnTo>
                    <a:pt x="0" y="361950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61950"/>
                  </a:lnTo>
                  <a:close/>
                </a:path>
                <a:path w="7620" h="469264">
                  <a:moveTo>
                    <a:pt x="7620" y="365759"/>
                  </a:moveTo>
                  <a:lnTo>
                    <a:pt x="0" y="365759"/>
                  </a:lnTo>
                  <a:lnTo>
                    <a:pt x="0" y="368299"/>
                  </a:lnTo>
                  <a:lnTo>
                    <a:pt x="7620" y="368299"/>
                  </a:lnTo>
                  <a:lnTo>
                    <a:pt x="7620" y="365759"/>
                  </a:lnTo>
                  <a:close/>
                </a:path>
                <a:path w="7620" h="469264">
                  <a:moveTo>
                    <a:pt x="7620" y="368300"/>
                  </a:moveTo>
                  <a:lnTo>
                    <a:pt x="0" y="36830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8300"/>
                  </a:lnTo>
                  <a:close/>
                </a:path>
                <a:path w="7620" h="469264">
                  <a:moveTo>
                    <a:pt x="7620" y="372109"/>
                  </a:moveTo>
                  <a:lnTo>
                    <a:pt x="0" y="372109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72109"/>
                  </a:lnTo>
                  <a:close/>
                </a:path>
                <a:path w="7620" h="469264">
                  <a:moveTo>
                    <a:pt x="7620" y="374650"/>
                  </a:moveTo>
                  <a:lnTo>
                    <a:pt x="0" y="374650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4650"/>
                  </a:lnTo>
                  <a:close/>
                </a:path>
                <a:path w="7620" h="469264">
                  <a:moveTo>
                    <a:pt x="7620" y="462406"/>
                  </a:moveTo>
                  <a:lnTo>
                    <a:pt x="0" y="462406"/>
                  </a:lnTo>
                  <a:lnTo>
                    <a:pt x="0" y="467486"/>
                  </a:lnTo>
                  <a:lnTo>
                    <a:pt x="6350" y="467486"/>
                  </a:lnTo>
                  <a:lnTo>
                    <a:pt x="6350" y="468756"/>
                  </a:lnTo>
                  <a:lnTo>
                    <a:pt x="7620" y="468756"/>
                  </a:lnTo>
                  <a:lnTo>
                    <a:pt x="7620" y="462406"/>
                  </a:lnTo>
                  <a:close/>
                </a:path>
                <a:path w="7620" h="469264">
                  <a:moveTo>
                    <a:pt x="7620" y="456056"/>
                  </a:moveTo>
                  <a:lnTo>
                    <a:pt x="0" y="456056"/>
                  </a:lnTo>
                  <a:lnTo>
                    <a:pt x="0" y="462279"/>
                  </a:lnTo>
                  <a:lnTo>
                    <a:pt x="7620" y="462279"/>
                  </a:lnTo>
                  <a:lnTo>
                    <a:pt x="7620" y="456056"/>
                  </a:lnTo>
                  <a:close/>
                </a:path>
                <a:path w="7620" h="469264">
                  <a:moveTo>
                    <a:pt x="7620" y="449706"/>
                  </a:moveTo>
                  <a:lnTo>
                    <a:pt x="0" y="449706"/>
                  </a:lnTo>
                  <a:lnTo>
                    <a:pt x="0" y="455929"/>
                  </a:lnTo>
                  <a:lnTo>
                    <a:pt x="7620" y="455929"/>
                  </a:lnTo>
                  <a:lnTo>
                    <a:pt x="7620" y="449706"/>
                  </a:lnTo>
                  <a:close/>
                </a:path>
                <a:path w="7620" h="469264">
                  <a:moveTo>
                    <a:pt x="7620" y="443356"/>
                  </a:moveTo>
                  <a:lnTo>
                    <a:pt x="0" y="443356"/>
                  </a:lnTo>
                  <a:lnTo>
                    <a:pt x="0" y="449579"/>
                  </a:lnTo>
                  <a:lnTo>
                    <a:pt x="7620" y="449579"/>
                  </a:lnTo>
                  <a:lnTo>
                    <a:pt x="7620" y="443356"/>
                  </a:lnTo>
                  <a:close/>
                </a:path>
                <a:path w="7620" h="469264">
                  <a:moveTo>
                    <a:pt x="7620" y="437006"/>
                  </a:moveTo>
                  <a:lnTo>
                    <a:pt x="0" y="437006"/>
                  </a:lnTo>
                  <a:lnTo>
                    <a:pt x="0" y="443229"/>
                  </a:lnTo>
                  <a:lnTo>
                    <a:pt x="7620" y="443229"/>
                  </a:lnTo>
                  <a:lnTo>
                    <a:pt x="7620" y="437006"/>
                  </a:lnTo>
                  <a:close/>
                </a:path>
                <a:path w="7620" h="469264">
                  <a:moveTo>
                    <a:pt x="7620" y="430656"/>
                  </a:moveTo>
                  <a:lnTo>
                    <a:pt x="0" y="430656"/>
                  </a:lnTo>
                  <a:lnTo>
                    <a:pt x="0" y="436879"/>
                  </a:lnTo>
                  <a:lnTo>
                    <a:pt x="7620" y="436879"/>
                  </a:lnTo>
                  <a:lnTo>
                    <a:pt x="7620" y="430656"/>
                  </a:lnTo>
                  <a:close/>
                </a:path>
                <a:path w="7620" h="469264">
                  <a:moveTo>
                    <a:pt x="7620" y="424306"/>
                  </a:moveTo>
                  <a:lnTo>
                    <a:pt x="0" y="424306"/>
                  </a:lnTo>
                  <a:lnTo>
                    <a:pt x="0" y="430529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69264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69264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69264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69264">
                  <a:moveTo>
                    <a:pt x="7620" y="397636"/>
                  </a:moveTo>
                  <a:lnTo>
                    <a:pt x="0" y="39763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7636"/>
                  </a:lnTo>
                  <a:close/>
                </a:path>
                <a:path w="7620" h="469264">
                  <a:moveTo>
                    <a:pt x="7620" y="392556"/>
                  </a:moveTo>
                  <a:lnTo>
                    <a:pt x="0" y="392556"/>
                  </a:lnTo>
                  <a:lnTo>
                    <a:pt x="0" y="397509"/>
                  </a:lnTo>
                  <a:lnTo>
                    <a:pt x="7620" y="397509"/>
                  </a:lnTo>
                  <a:lnTo>
                    <a:pt x="7620" y="392556"/>
                  </a:lnTo>
                  <a:close/>
                </a:path>
                <a:path w="7620" h="469264">
                  <a:moveTo>
                    <a:pt x="762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20" y="392429"/>
                  </a:lnTo>
                  <a:lnTo>
                    <a:pt x="7620" y="386206"/>
                  </a:lnTo>
                  <a:close/>
                </a:path>
                <a:path w="7620" h="469264">
                  <a:moveTo>
                    <a:pt x="762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8586"/>
                  </a:lnTo>
                  <a:close/>
                </a:path>
              </a:pathLst>
            </a:custGeom>
            <a:solidFill>
              <a:srgbClr val="39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4411980" y="5664200"/>
              <a:ext cx="7620" cy="465455"/>
            </a:xfrm>
            <a:custGeom>
              <a:avLst/>
              <a:gdLst/>
              <a:ahLst/>
              <a:cxnLst/>
              <a:rect l="l" t="t" r="r" b="b"/>
              <a:pathLst>
                <a:path w="7620" h="465454">
                  <a:moveTo>
                    <a:pt x="762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7620" y="1269"/>
                  </a:lnTo>
                  <a:lnTo>
                    <a:pt x="7620" y="0"/>
                  </a:lnTo>
                  <a:close/>
                </a:path>
                <a:path w="7620" h="465454">
                  <a:moveTo>
                    <a:pt x="762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1270"/>
                  </a:lnTo>
                  <a:close/>
                </a:path>
                <a:path w="7620" h="465454">
                  <a:moveTo>
                    <a:pt x="762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7620" y="7619"/>
                  </a:lnTo>
                  <a:lnTo>
                    <a:pt x="7620" y="3810"/>
                  </a:lnTo>
                  <a:close/>
                </a:path>
                <a:path w="7620" h="465454">
                  <a:moveTo>
                    <a:pt x="762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7620"/>
                  </a:lnTo>
                  <a:close/>
                </a:path>
                <a:path w="7620" h="465454">
                  <a:moveTo>
                    <a:pt x="762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20" y="13969"/>
                  </a:lnTo>
                  <a:lnTo>
                    <a:pt x="7620" y="10160"/>
                  </a:lnTo>
                  <a:close/>
                </a:path>
                <a:path w="7620" h="465454">
                  <a:moveTo>
                    <a:pt x="762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3970"/>
                  </a:lnTo>
                  <a:close/>
                </a:path>
                <a:path w="7620" h="465454">
                  <a:moveTo>
                    <a:pt x="762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7620" y="20319"/>
                  </a:lnTo>
                  <a:lnTo>
                    <a:pt x="7620" y="16510"/>
                  </a:lnTo>
                  <a:close/>
                </a:path>
                <a:path w="7620" h="465454">
                  <a:moveTo>
                    <a:pt x="762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20320"/>
                  </a:lnTo>
                  <a:close/>
                </a:path>
                <a:path w="7620" h="465454">
                  <a:moveTo>
                    <a:pt x="762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20" y="26669"/>
                  </a:lnTo>
                  <a:lnTo>
                    <a:pt x="7620" y="22860"/>
                  </a:lnTo>
                  <a:close/>
                </a:path>
                <a:path w="7620" h="465454">
                  <a:moveTo>
                    <a:pt x="762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6670"/>
                  </a:lnTo>
                  <a:close/>
                </a:path>
                <a:path w="7620" h="465454">
                  <a:moveTo>
                    <a:pt x="7620" y="29210"/>
                  </a:moveTo>
                  <a:lnTo>
                    <a:pt x="0" y="2921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29210"/>
                  </a:lnTo>
                  <a:close/>
                </a:path>
                <a:path w="7620" h="465454">
                  <a:moveTo>
                    <a:pt x="7620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20" y="39369"/>
                  </a:lnTo>
                  <a:lnTo>
                    <a:pt x="7620" y="35560"/>
                  </a:lnTo>
                  <a:close/>
                </a:path>
                <a:path w="7620" h="465454">
                  <a:moveTo>
                    <a:pt x="7620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9370"/>
                  </a:lnTo>
                  <a:close/>
                </a:path>
                <a:path w="7620" h="465454">
                  <a:moveTo>
                    <a:pt x="762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7620" y="45719"/>
                  </a:lnTo>
                  <a:lnTo>
                    <a:pt x="7620" y="41910"/>
                  </a:lnTo>
                  <a:close/>
                </a:path>
                <a:path w="7620" h="465454">
                  <a:moveTo>
                    <a:pt x="7620" y="45720"/>
                  </a:moveTo>
                  <a:lnTo>
                    <a:pt x="0" y="45720"/>
                  </a:lnTo>
                  <a:lnTo>
                    <a:pt x="0" y="52069"/>
                  </a:lnTo>
                  <a:lnTo>
                    <a:pt x="7620" y="52069"/>
                  </a:lnTo>
                  <a:lnTo>
                    <a:pt x="7620" y="45720"/>
                  </a:lnTo>
                  <a:close/>
                </a:path>
                <a:path w="7620" h="465454">
                  <a:moveTo>
                    <a:pt x="7620" y="52070"/>
                  </a:moveTo>
                  <a:lnTo>
                    <a:pt x="0" y="52070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52070"/>
                  </a:lnTo>
                  <a:close/>
                </a:path>
                <a:path w="7620" h="465454">
                  <a:moveTo>
                    <a:pt x="7620" y="54610"/>
                  </a:moveTo>
                  <a:lnTo>
                    <a:pt x="0" y="54610"/>
                  </a:lnTo>
                  <a:lnTo>
                    <a:pt x="0" y="83819"/>
                  </a:lnTo>
                  <a:lnTo>
                    <a:pt x="7620" y="83819"/>
                  </a:lnTo>
                  <a:lnTo>
                    <a:pt x="7620" y="54610"/>
                  </a:lnTo>
                  <a:close/>
                </a:path>
                <a:path w="7620" h="465454">
                  <a:moveTo>
                    <a:pt x="7620" y="83820"/>
                  </a:moveTo>
                  <a:lnTo>
                    <a:pt x="0" y="8382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83820"/>
                  </a:lnTo>
                  <a:close/>
                </a:path>
                <a:path w="7620" h="465454">
                  <a:moveTo>
                    <a:pt x="7620" y="86360"/>
                  </a:moveTo>
                  <a:lnTo>
                    <a:pt x="0" y="86360"/>
                  </a:lnTo>
                  <a:lnTo>
                    <a:pt x="0" y="90169"/>
                  </a:lnTo>
                  <a:lnTo>
                    <a:pt x="7620" y="90169"/>
                  </a:lnTo>
                  <a:lnTo>
                    <a:pt x="7620" y="86360"/>
                  </a:lnTo>
                  <a:close/>
                </a:path>
                <a:path w="7620" h="465454">
                  <a:moveTo>
                    <a:pt x="7620" y="90170"/>
                  </a:moveTo>
                  <a:lnTo>
                    <a:pt x="0" y="9017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90170"/>
                  </a:lnTo>
                  <a:close/>
                </a:path>
                <a:path w="7620" h="465454">
                  <a:moveTo>
                    <a:pt x="7620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7620" y="96519"/>
                  </a:lnTo>
                  <a:lnTo>
                    <a:pt x="7620" y="92710"/>
                  </a:lnTo>
                  <a:close/>
                </a:path>
                <a:path w="7620" h="465454">
                  <a:moveTo>
                    <a:pt x="7620" y="96520"/>
                  </a:moveTo>
                  <a:lnTo>
                    <a:pt x="0" y="96520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96520"/>
                  </a:lnTo>
                  <a:close/>
                </a:path>
                <a:path w="7620" h="465454">
                  <a:moveTo>
                    <a:pt x="7620" y="99060"/>
                  </a:moveTo>
                  <a:lnTo>
                    <a:pt x="0" y="99060"/>
                  </a:lnTo>
                  <a:lnTo>
                    <a:pt x="0" y="102869"/>
                  </a:lnTo>
                  <a:lnTo>
                    <a:pt x="7620" y="102869"/>
                  </a:lnTo>
                  <a:lnTo>
                    <a:pt x="7620" y="99060"/>
                  </a:lnTo>
                  <a:close/>
                </a:path>
                <a:path w="7620" h="465454">
                  <a:moveTo>
                    <a:pt x="7620" y="102870"/>
                  </a:moveTo>
                  <a:lnTo>
                    <a:pt x="0" y="102870"/>
                  </a:lnTo>
                  <a:lnTo>
                    <a:pt x="0" y="115569"/>
                  </a:lnTo>
                  <a:lnTo>
                    <a:pt x="7620" y="115569"/>
                  </a:lnTo>
                  <a:lnTo>
                    <a:pt x="7620" y="102870"/>
                  </a:lnTo>
                  <a:close/>
                </a:path>
                <a:path w="7620" h="465454">
                  <a:moveTo>
                    <a:pt x="7620" y="115570"/>
                  </a:moveTo>
                  <a:lnTo>
                    <a:pt x="0" y="115570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115570"/>
                  </a:lnTo>
                  <a:close/>
                </a:path>
                <a:path w="7620" h="465454">
                  <a:moveTo>
                    <a:pt x="7620" y="118110"/>
                  </a:moveTo>
                  <a:lnTo>
                    <a:pt x="0" y="118110"/>
                  </a:lnTo>
                  <a:lnTo>
                    <a:pt x="0" y="121919"/>
                  </a:lnTo>
                  <a:lnTo>
                    <a:pt x="7620" y="121919"/>
                  </a:lnTo>
                  <a:lnTo>
                    <a:pt x="7620" y="118110"/>
                  </a:lnTo>
                  <a:close/>
                </a:path>
                <a:path w="7620" h="465454">
                  <a:moveTo>
                    <a:pt x="7620" y="121920"/>
                  </a:moveTo>
                  <a:lnTo>
                    <a:pt x="0" y="12192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1920"/>
                  </a:lnTo>
                  <a:close/>
                </a:path>
                <a:path w="7620" h="465454">
                  <a:moveTo>
                    <a:pt x="7620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7620" y="128269"/>
                  </a:lnTo>
                  <a:lnTo>
                    <a:pt x="7620" y="124460"/>
                  </a:lnTo>
                  <a:close/>
                </a:path>
                <a:path w="7620" h="465454">
                  <a:moveTo>
                    <a:pt x="7620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8270"/>
                  </a:lnTo>
                  <a:close/>
                </a:path>
                <a:path w="7620" h="465454">
                  <a:moveTo>
                    <a:pt x="7620" y="130810"/>
                  </a:moveTo>
                  <a:lnTo>
                    <a:pt x="0" y="13081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0810"/>
                  </a:lnTo>
                  <a:close/>
                </a:path>
                <a:path w="7620" h="465454">
                  <a:moveTo>
                    <a:pt x="7620" y="143510"/>
                  </a:moveTo>
                  <a:lnTo>
                    <a:pt x="0" y="143510"/>
                  </a:lnTo>
                  <a:lnTo>
                    <a:pt x="0" y="147319"/>
                  </a:lnTo>
                  <a:lnTo>
                    <a:pt x="7620" y="147319"/>
                  </a:lnTo>
                  <a:lnTo>
                    <a:pt x="7620" y="143510"/>
                  </a:lnTo>
                  <a:close/>
                </a:path>
                <a:path w="7620" h="465454">
                  <a:moveTo>
                    <a:pt x="7620" y="147320"/>
                  </a:moveTo>
                  <a:lnTo>
                    <a:pt x="0" y="14732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7320"/>
                  </a:lnTo>
                  <a:close/>
                </a:path>
                <a:path w="7620" h="465454">
                  <a:moveTo>
                    <a:pt x="7620" y="149860"/>
                  </a:moveTo>
                  <a:lnTo>
                    <a:pt x="0" y="149860"/>
                  </a:lnTo>
                  <a:lnTo>
                    <a:pt x="0" y="153669"/>
                  </a:lnTo>
                  <a:lnTo>
                    <a:pt x="7620" y="153669"/>
                  </a:lnTo>
                  <a:lnTo>
                    <a:pt x="7620" y="149860"/>
                  </a:lnTo>
                  <a:close/>
                </a:path>
                <a:path w="7620" h="465454">
                  <a:moveTo>
                    <a:pt x="7620" y="153670"/>
                  </a:moveTo>
                  <a:lnTo>
                    <a:pt x="0" y="153670"/>
                  </a:lnTo>
                  <a:lnTo>
                    <a:pt x="0" y="156209"/>
                  </a:lnTo>
                  <a:lnTo>
                    <a:pt x="7620" y="156209"/>
                  </a:lnTo>
                  <a:lnTo>
                    <a:pt x="7620" y="153670"/>
                  </a:lnTo>
                  <a:close/>
                </a:path>
                <a:path w="7620" h="465454">
                  <a:moveTo>
                    <a:pt x="7620" y="156210"/>
                  </a:moveTo>
                  <a:lnTo>
                    <a:pt x="0" y="156210"/>
                  </a:lnTo>
                  <a:lnTo>
                    <a:pt x="0" y="160019"/>
                  </a:lnTo>
                  <a:lnTo>
                    <a:pt x="7620" y="160019"/>
                  </a:lnTo>
                  <a:lnTo>
                    <a:pt x="7620" y="156210"/>
                  </a:lnTo>
                  <a:close/>
                </a:path>
                <a:path w="7620" h="465454">
                  <a:moveTo>
                    <a:pt x="7620" y="160020"/>
                  </a:moveTo>
                  <a:lnTo>
                    <a:pt x="0" y="160020"/>
                  </a:lnTo>
                  <a:lnTo>
                    <a:pt x="0" y="162559"/>
                  </a:lnTo>
                  <a:lnTo>
                    <a:pt x="7620" y="162559"/>
                  </a:lnTo>
                  <a:lnTo>
                    <a:pt x="7620" y="160020"/>
                  </a:lnTo>
                  <a:close/>
                </a:path>
                <a:path w="7620" h="465454">
                  <a:moveTo>
                    <a:pt x="7620" y="162560"/>
                  </a:moveTo>
                  <a:lnTo>
                    <a:pt x="0" y="162560"/>
                  </a:lnTo>
                  <a:lnTo>
                    <a:pt x="0" y="166369"/>
                  </a:lnTo>
                  <a:lnTo>
                    <a:pt x="7620" y="166369"/>
                  </a:lnTo>
                  <a:lnTo>
                    <a:pt x="7620" y="162560"/>
                  </a:lnTo>
                  <a:close/>
                </a:path>
                <a:path w="7620" h="465454">
                  <a:moveTo>
                    <a:pt x="7620" y="166370"/>
                  </a:moveTo>
                  <a:lnTo>
                    <a:pt x="0" y="16637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6370"/>
                  </a:lnTo>
                  <a:close/>
                </a:path>
                <a:path w="7620" h="465454">
                  <a:moveTo>
                    <a:pt x="7620" y="168910"/>
                  </a:moveTo>
                  <a:lnTo>
                    <a:pt x="0" y="168910"/>
                  </a:lnTo>
                  <a:lnTo>
                    <a:pt x="0" y="172719"/>
                  </a:lnTo>
                  <a:lnTo>
                    <a:pt x="7620" y="172719"/>
                  </a:lnTo>
                  <a:lnTo>
                    <a:pt x="7620" y="168910"/>
                  </a:lnTo>
                  <a:close/>
                </a:path>
                <a:path w="7620" h="465454">
                  <a:moveTo>
                    <a:pt x="7620" y="172720"/>
                  </a:moveTo>
                  <a:lnTo>
                    <a:pt x="0" y="17272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2720"/>
                  </a:lnTo>
                  <a:close/>
                </a:path>
                <a:path w="7620" h="465454">
                  <a:moveTo>
                    <a:pt x="7620" y="175260"/>
                  </a:moveTo>
                  <a:lnTo>
                    <a:pt x="0" y="175260"/>
                  </a:lnTo>
                  <a:lnTo>
                    <a:pt x="0" y="179069"/>
                  </a:lnTo>
                  <a:lnTo>
                    <a:pt x="7620" y="179069"/>
                  </a:lnTo>
                  <a:lnTo>
                    <a:pt x="7620" y="175260"/>
                  </a:lnTo>
                  <a:close/>
                </a:path>
                <a:path w="7620" h="465454">
                  <a:moveTo>
                    <a:pt x="7620" y="179070"/>
                  </a:moveTo>
                  <a:lnTo>
                    <a:pt x="0" y="17907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9070"/>
                  </a:lnTo>
                  <a:close/>
                </a:path>
                <a:path w="7620" h="465454">
                  <a:moveTo>
                    <a:pt x="7620" y="181610"/>
                  </a:moveTo>
                  <a:lnTo>
                    <a:pt x="0" y="181610"/>
                  </a:lnTo>
                  <a:lnTo>
                    <a:pt x="0" y="185419"/>
                  </a:lnTo>
                  <a:lnTo>
                    <a:pt x="7620" y="185419"/>
                  </a:lnTo>
                  <a:lnTo>
                    <a:pt x="7620" y="181610"/>
                  </a:lnTo>
                  <a:close/>
                </a:path>
                <a:path w="7620" h="465454">
                  <a:moveTo>
                    <a:pt x="7620" y="185420"/>
                  </a:moveTo>
                  <a:lnTo>
                    <a:pt x="0" y="18542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5420"/>
                  </a:lnTo>
                  <a:close/>
                </a:path>
                <a:path w="7620" h="465454">
                  <a:moveTo>
                    <a:pt x="7620" y="187960"/>
                  </a:moveTo>
                  <a:lnTo>
                    <a:pt x="0" y="187960"/>
                  </a:lnTo>
                  <a:lnTo>
                    <a:pt x="0" y="191769"/>
                  </a:lnTo>
                  <a:lnTo>
                    <a:pt x="7620" y="191769"/>
                  </a:lnTo>
                  <a:lnTo>
                    <a:pt x="7620" y="187960"/>
                  </a:lnTo>
                  <a:close/>
                </a:path>
                <a:path w="7620" h="465454">
                  <a:moveTo>
                    <a:pt x="7620" y="191770"/>
                  </a:moveTo>
                  <a:lnTo>
                    <a:pt x="0" y="19177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1770"/>
                  </a:lnTo>
                  <a:close/>
                </a:path>
                <a:path w="7620" h="465454">
                  <a:moveTo>
                    <a:pt x="7620" y="194310"/>
                  </a:moveTo>
                  <a:lnTo>
                    <a:pt x="0" y="194310"/>
                  </a:lnTo>
                  <a:lnTo>
                    <a:pt x="0" y="198119"/>
                  </a:lnTo>
                  <a:lnTo>
                    <a:pt x="7620" y="198119"/>
                  </a:lnTo>
                  <a:lnTo>
                    <a:pt x="7620" y="194310"/>
                  </a:lnTo>
                  <a:close/>
                </a:path>
                <a:path w="7620" h="465454">
                  <a:moveTo>
                    <a:pt x="7620" y="198120"/>
                  </a:moveTo>
                  <a:lnTo>
                    <a:pt x="0" y="198120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8120"/>
                  </a:lnTo>
                  <a:close/>
                </a:path>
                <a:path w="7620" h="465454">
                  <a:moveTo>
                    <a:pt x="7620" y="200660"/>
                  </a:moveTo>
                  <a:lnTo>
                    <a:pt x="0" y="200660"/>
                  </a:lnTo>
                  <a:lnTo>
                    <a:pt x="0" y="204469"/>
                  </a:lnTo>
                  <a:lnTo>
                    <a:pt x="7620" y="204469"/>
                  </a:lnTo>
                  <a:lnTo>
                    <a:pt x="7620" y="200660"/>
                  </a:lnTo>
                  <a:close/>
                </a:path>
                <a:path w="7620" h="465454">
                  <a:moveTo>
                    <a:pt x="7620" y="204470"/>
                  </a:moveTo>
                  <a:lnTo>
                    <a:pt x="0" y="20447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4470"/>
                  </a:lnTo>
                  <a:close/>
                </a:path>
                <a:path w="7620" h="465454">
                  <a:moveTo>
                    <a:pt x="7620" y="207010"/>
                  </a:moveTo>
                  <a:lnTo>
                    <a:pt x="0" y="207010"/>
                  </a:lnTo>
                  <a:lnTo>
                    <a:pt x="0" y="210819"/>
                  </a:lnTo>
                  <a:lnTo>
                    <a:pt x="7620" y="210819"/>
                  </a:lnTo>
                  <a:lnTo>
                    <a:pt x="7620" y="207010"/>
                  </a:lnTo>
                  <a:close/>
                </a:path>
                <a:path w="7620" h="465454">
                  <a:moveTo>
                    <a:pt x="7620" y="210820"/>
                  </a:moveTo>
                  <a:lnTo>
                    <a:pt x="0" y="210820"/>
                  </a:lnTo>
                  <a:lnTo>
                    <a:pt x="0" y="217169"/>
                  </a:lnTo>
                  <a:lnTo>
                    <a:pt x="7620" y="217169"/>
                  </a:lnTo>
                  <a:lnTo>
                    <a:pt x="7620" y="210820"/>
                  </a:lnTo>
                  <a:close/>
                </a:path>
                <a:path w="7620" h="465454">
                  <a:moveTo>
                    <a:pt x="7620" y="217170"/>
                  </a:moveTo>
                  <a:lnTo>
                    <a:pt x="0" y="217170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7170"/>
                  </a:lnTo>
                  <a:close/>
                </a:path>
                <a:path w="7620" h="465454">
                  <a:moveTo>
                    <a:pt x="7620" y="219710"/>
                  </a:moveTo>
                  <a:lnTo>
                    <a:pt x="0" y="219710"/>
                  </a:lnTo>
                  <a:lnTo>
                    <a:pt x="0" y="223519"/>
                  </a:lnTo>
                  <a:lnTo>
                    <a:pt x="7620" y="223519"/>
                  </a:lnTo>
                  <a:lnTo>
                    <a:pt x="7620" y="219710"/>
                  </a:lnTo>
                  <a:close/>
                </a:path>
                <a:path w="7620" h="465454">
                  <a:moveTo>
                    <a:pt x="7620" y="223520"/>
                  </a:moveTo>
                  <a:lnTo>
                    <a:pt x="0" y="223520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23520"/>
                  </a:lnTo>
                  <a:close/>
                </a:path>
                <a:path w="7620" h="465454">
                  <a:moveTo>
                    <a:pt x="7620" y="226060"/>
                  </a:moveTo>
                  <a:lnTo>
                    <a:pt x="0" y="226060"/>
                  </a:lnTo>
                  <a:lnTo>
                    <a:pt x="0" y="229869"/>
                  </a:lnTo>
                  <a:lnTo>
                    <a:pt x="7620" y="229869"/>
                  </a:lnTo>
                  <a:lnTo>
                    <a:pt x="7620" y="226060"/>
                  </a:lnTo>
                  <a:close/>
                </a:path>
                <a:path w="7620" h="465454">
                  <a:moveTo>
                    <a:pt x="7620" y="229870"/>
                  </a:moveTo>
                  <a:lnTo>
                    <a:pt x="0" y="229870"/>
                  </a:lnTo>
                  <a:lnTo>
                    <a:pt x="0" y="236219"/>
                  </a:lnTo>
                  <a:lnTo>
                    <a:pt x="7620" y="236219"/>
                  </a:lnTo>
                  <a:lnTo>
                    <a:pt x="7620" y="229870"/>
                  </a:lnTo>
                  <a:close/>
                </a:path>
                <a:path w="7620" h="465454">
                  <a:moveTo>
                    <a:pt x="7620" y="236220"/>
                  </a:moveTo>
                  <a:lnTo>
                    <a:pt x="0" y="236220"/>
                  </a:lnTo>
                  <a:lnTo>
                    <a:pt x="0" y="242569"/>
                  </a:lnTo>
                  <a:lnTo>
                    <a:pt x="7620" y="242569"/>
                  </a:lnTo>
                  <a:lnTo>
                    <a:pt x="7620" y="236220"/>
                  </a:lnTo>
                  <a:close/>
                </a:path>
                <a:path w="7620" h="465454">
                  <a:moveTo>
                    <a:pt x="7620" y="242570"/>
                  </a:moveTo>
                  <a:lnTo>
                    <a:pt x="0" y="242570"/>
                  </a:lnTo>
                  <a:lnTo>
                    <a:pt x="0" y="245109"/>
                  </a:lnTo>
                  <a:lnTo>
                    <a:pt x="7620" y="245109"/>
                  </a:lnTo>
                  <a:lnTo>
                    <a:pt x="7620" y="242570"/>
                  </a:lnTo>
                  <a:close/>
                </a:path>
                <a:path w="7620" h="465454">
                  <a:moveTo>
                    <a:pt x="7620" y="245110"/>
                  </a:moveTo>
                  <a:lnTo>
                    <a:pt x="0" y="245110"/>
                  </a:lnTo>
                  <a:lnTo>
                    <a:pt x="0" y="248919"/>
                  </a:lnTo>
                  <a:lnTo>
                    <a:pt x="7620" y="248919"/>
                  </a:lnTo>
                  <a:lnTo>
                    <a:pt x="7620" y="245110"/>
                  </a:lnTo>
                  <a:close/>
                </a:path>
                <a:path w="7620" h="465454">
                  <a:moveTo>
                    <a:pt x="7620" y="248920"/>
                  </a:moveTo>
                  <a:lnTo>
                    <a:pt x="0" y="248920"/>
                  </a:lnTo>
                  <a:lnTo>
                    <a:pt x="0" y="251459"/>
                  </a:lnTo>
                  <a:lnTo>
                    <a:pt x="7620" y="251459"/>
                  </a:lnTo>
                  <a:lnTo>
                    <a:pt x="7620" y="248920"/>
                  </a:lnTo>
                  <a:close/>
                </a:path>
                <a:path w="7620" h="465454">
                  <a:moveTo>
                    <a:pt x="7620" y="251460"/>
                  </a:moveTo>
                  <a:lnTo>
                    <a:pt x="0" y="251460"/>
                  </a:lnTo>
                  <a:lnTo>
                    <a:pt x="0" y="255269"/>
                  </a:lnTo>
                  <a:lnTo>
                    <a:pt x="7620" y="255269"/>
                  </a:lnTo>
                  <a:lnTo>
                    <a:pt x="7620" y="251460"/>
                  </a:lnTo>
                  <a:close/>
                </a:path>
                <a:path w="7620" h="465454">
                  <a:moveTo>
                    <a:pt x="7620" y="255270"/>
                  </a:moveTo>
                  <a:lnTo>
                    <a:pt x="0" y="255270"/>
                  </a:lnTo>
                  <a:lnTo>
                    <a:pt x="0" y="257809"/>
                  </a:lnTo>
                  <a:lnTo>
                    <a:pt x="7620" y="257809"/>
                  </a:lnTo>
                  <a:lnTo>
                    <a:pt x="7620" y="255270"/>
                  </a:lnTo>
                  <a:close/>
                </a:path>
                <a:path w="7620" h="465454">
                  <a:moveTo>
                    <a:pt x="7620" y="257810"/>
                  </a:moveTo>
                  <a:lnTo>
                    <a:pt x="0" y="257810"/>
                  </a:lnTo>
                  <a:lnTo>
                    <a:pt x="0" y="261619"/>
                  </a:lnTo>
                  <a:lnTo>
                    <a:pt x="7620" y="261619"/>
                  </a:lnTo>
                  <a:lnTo>
                    <a:pt x="7620" y="257810"/>
                  </a:lnTo>
                  <a:close/>
                </a:path>
                <a:path w="7620" h="465454">
                  <a:moveTo>
                    <a:pt x="7620" y="261620"/>
                  </a:moveTo>
                  <a:lnTo>
                    <a:pt x="0" y="261620"/>
                  </a:lnTo>
                  <a:lnTo>
                    <a:pt x="0" y="264159"/>
                  </a:lnTo>
                  <a:lnTo>
                    <a:pt x="7620" y="264159"/>
                  </a:lnTo>
                  <a:lnTo>
                    <a:pt x="7620" y="261620"/>
                  </a:lnTo>
                  <a:close/>
                </a:path>
                <a:path w="7620" h="465454">
                  <a:moveTo>
                    <a:pt x="7620" y="264160"/>
                  </a:moveTo>
                  <a:lnTo>
                    <a:pt x="0" y="264160"/>
                  </a:lnTo>
                  <a:lnTo>
                    <a:pt x="0" y="267969"/>
                  </a:lnTo>
                  <a:lnTo>
                    <a:pt x="7620" y="267969"/>
                  </a:lnTo>
                  <a:lnTo>
                    <a:pt x="7620" y="264160"/>
                  </a:lnTo>
                  <a:close/>
                </a:path>
                <a:path w="7620" h="465454">
                  <a:moveTo>
                    <a:pt x="7620" y="267970"/>
                  </a:moveTo>
                  <a:lnTo>
                    <a:pt x="0" y="267970"/>
                  </a:lnTo>
                  <a:lnTo>
                    <a:pt x="0" y="270509"/>
                  </a:lnTo>
                  <a:lnTo>
                    <a:pt x="7620" y="270509"/>
                  </a:lnTo>
                  <a:lnTo>
                    <a:pt x="7620" y="267970"/>
                  </a:lnTo>
                  <a:close/>
                </a:path>
                <a:path w="7620" h="465454">
                  <a:moveTo>
                    <a:pt x="7620" y="270510"/>
                  </a:moveTo>
                  <a:lnTo>
                    <a:pt x="3810" y="270510"/>
                  </a:lnTo>
                  <a:lnTo>
                    <a:pt x="3810" y="271780"/>
                  </a:lnTo>
                  <a:lnTo>
                    <a:pt x="7620" y="271780"/>
                  </a:lnTo>
                  <a:lnTo>
                    <a:pt x="7620" y="270510"/>
                  </a:lnTo>
                  <a:close/>
                </a:path>
                <a:path w="7620" h="465454">
                  <a:moveTo>
                    <a:pt x="7620" y="317500"/>
                  </a:moveTo>
                  <a:lnTo>
                    <a:pt x="0" y="317500"/>
                  </a:lnTo>
                  <a:lnTo>
                    <a:pt x="0" y="318769"/>
                  </a:lnTo>
                  <a:lnTo>
                    <a:pt x="7620" y="318769"/>
                  </a:lnTo>
                  <a:lnTo>
                    <a:pt x="7620" y="317500"/>
                  </a:lnTo>
                  <a:close/>
                </a:path>
                <a:path w="7620" h="465454">
                  <a:moveTo>
                    <a:pt x="7620" y="318770"/>
                  </a:moveTo>
                  <a:lnTo>
                    <a:pt x="0" y="318770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8770"/>
                  </a:lnTo>
                  <a:close/>
                </a:path>
                <a:path w="7620" h="465454">
                  <a:moveTo>
                    <a:pt x="7620" y="321310"/>
                  </a:moveTo>
                  <a:lnTo>
                    <a:pt x="0" y="321310"/>
                  </a:lnTo>
                  <a:lnTo>
                    <a:pt x="0" y="325119"/>
                  </a:lnTo>
                  <a:lnTo>
                    <a:pt x="7620" y="325119"/>
                  </a:lnTo>
                  <a:lnTo>
                    <a:pt x="7620" y="321310"/>
                  </a:lnTo>
                  <a:close/>
                </a:path>
                <a:path w="7620" h="465454">
                  <a:moveTo>
                    <a:pt x="7620" y="325120"/>
                  </a:moveTo>
                  <a:lnTo>
                    <a:pt x="0" y="325120"/>
                  </a:lnTo>
                  <a:lnTo>
                    <a:pt x="0" y="327659"/>
                  </a:lnTo>
                  <a:lnTo>
                    <a:pt x="7620" y="327659"/>
                  </a:lnTo>
                  <a:lnTo>
                    <a:pt x="7620" y="325120"/>
                  </a:lnTo>
                  <a:close/>
                </a:path>
                <a:path w="7620" h="465454">
                  <a:moveTo>
                    <a:pt x="7620" y="327660"/>
                  </a:moveTo>
                  <a:lnTo>
                    <a:pt x="0" y="327660"/>
                  </a:lnTo>
                  <a:lnTo>
                    <a:pt x="0" y="331469"/>
                  </a:lnTo>
                  <a:lnTo>
                    <a:pt x="7620" y="331469"/>
                  </a:lnTo>
                  <a:lnTo>
                    <a:pt x="7620" y="327660"/>
                  </a:lnTo>
                  <a:close/>
                </a:path>
                <a:path w="7620" h="465454">
                  <a:moveTo>
                    <a:pt x="7620" y="331470"/>
                  </a:moveTo>
                  <a:lnTo>
                    <a:pt x="0" y="331470"/>
                  </a:lnTo>
                  <a:lnTo>
                    <a:pt x="0" y="337819"/>
                  </a:lnTo>
                  <a:lnTo>
                    <a:pt x="7620" y="337819"/>
                  </a:lnTo>
                  <a:lnTo>
                    <a:pt x="7620" y="331470"/>
                  </a:lnTo>
                  <a:close/>
                </a:path>
                <a:path w="7620" h="465454">
                  <a:moveTo>
                    <a:pt x="7620" y="337820"/>
                  </a:moveTo>
                  <a:lnTo>
                    <a:pt x="0" y="337820"/>
                  </a:lnTo>
                  <a:lnTo>
                    <a:pt x="0" y="344169"/>
                  </a:lnTo>
                  <a:lnTo>
                    <a:pt x="7620" y="344169"/>
                  </a:lnTo>
                  <a:lnTo>
                    <a:pt x="7620" y="337820"/>
                  </a:lnTo>
                  <a:close/>
                </a:path>
                <a:path w="7620" h="465454">
                  <a:moveTo>
                    <a:pt x="7620" y="344170"/>
                  </a:moveTo>
                  <a:lnTo>
                    <a:pt x="0" y="344170"/>
                  </a:lnTo>
                  <a:lnTo>
                    <a:pt x="0" y="346709"/>
                  </a:lnTo>
                  <a:lnTo>
                    <a:pt x="7620" y="346709"/>
                  </a:lnTo>
                  <a:lnTo>
                    <a:pt x="7620" y="344170"/>
                  </a:lnTo>
                  <a:close/>
                </a:path>
                <a:path w="7620" h="465454">
                  <a:moveTo>
                    <a:pt x="7620" y="346710"/>
                  </a:moveTo>
                  <a:lnTo>
                    <a:pt x="0" y="346710"/>
                  </a:lnTo>
                  <a:lnTo>
                    <a:pt x="0" y="350519"/>
                  </a:lnTo>
                  <a:lnTo>
                    <a:pt x="7620" y="350519"/>
                  </a:lnTo>
                  <a:lnTo>
                    <a:pt x="7620" y="346710"/>
                  </a:lnTo>
                  <a:close/>
                </a:path>
                <a:path w="7620" h="465454">
                  <a:moveTo>
                    <a:pt x="7620" y="350520"/>
                  </a:moveTo>
                  <a:lnTo>
                    <a:pt x="0" y="350520"/>
                  </a:lnTo>
                  <a:lnTo>
                    <a:pt x="0" y="356869"/>
                  </a:lnTo>
                  <a:lnTo>
                    <a:pt x="7620" y="356869"/>
                  </a:lnTo>
                  <a:lnTo>
                    <a:pt x="7620" y="350520"/>
                  </a:lnTo>
                  <a:close/>
                </a:path>
                <a:path w="7620" h="465454">
                  <a:moveTo>
                    <a:pt x="7620" y="356870"/>
                  </a:moveTo>
                  <a:lnTo>
                    <a:pt x="0" y="356870"/>
                  </a:lnTo>
                  <a:lnTo>
                    <a:pt x="0" y="359409"/>
                  </a:lnTo>
                  <a:lnTo>
                    <a:pt x="7620" y="359409"/>
                  </a:lnTo>
                  <a:lnTo>
                    <a:pt x="7620" y="356870"/>
                  </a:lnTo>
                  <a:close/>
                </a:path>
                <a:path w="7620" h="465454">
                  <a:moveTo>
                    <a:pt x="7620" y="359410"/>
                  </a:moveTo>
                  <a:lnTo>
                    <a:pt x="0" y="359410"/>
                  </a:lnTo>
                  <a:lnTo>
                    <a:pt x="0" y="363219"/>
                  </a:lnTo>
                  <a:lnTo>
                    <a:pt x="7620" y="363219"/>
                  </a:lnTo>
                  <a:lnTo>
                    <a:pt x="7620" y="359410"/>
                  </a:lnTo>
                  <a:close/>
                </a:path>
                <a:path w="7620" h="465454">
                  <a:moveTo>
                    <a:pt x="7620" y="363220"/>
                  </a:moveTo>
                  <a:lnTo>
                    <a:pt x="0" y="363220"/>
                  </a:lnTo>
                  <a:lnTo>
                    <a:pt x="0" y="365759"/>
                  </a:lnTo>
                  <a:lnTo>
                    <a:pt x="7620" y="365759"/>
                  </a:lnTo>
                  <a:lnTo>
                    <a:pt x="7620" y="363220"/>
                  </a:lnTo>
                  <a:close/>
                </a:path>
                <a:path w="7620" h="465454">
                  <a:moveTo>
                    <a:pt x="7620" y="365760"/>
                  </a:moveTo>
                  <a:lnTo>
                    <a:pt x="0" y="365760"/>
                  </a:lnTo>
                  <a:lnTo>
                    <a:pt x="0" y="369569"/>
                  </a:lnTo>
                  <a:lnTo>
                    <a:pt x="7620" y="369569"/>
                  </a:lnTo>
                  <a:lnTo>
                    <a:pt x="7620" y="365760"/>
                  </a:lnTo>
                  <a:close/>
                </a:path>
                <a:path w="7620" h="465454">
                  <a:moveTo>
                    <a:pt x="7620" y="369570"/>
                  </a:moveTo>
                  <a:lnTo>
                    <a:pt x="0" y="369570"/>
                  </a:lnTo>
                  <a:lnTo>
                    <a:pt x="0" y="372109"/>
                  </a:lnTo>
                  <a:lnTo>
                    <a:pt x="7620" y="372109"/>
                  </a:lnTo>
                  <a:lnTo>
                    <a:pt x="7620" y="369570"/>
                  </a:lnTo>
                  <a:close/>
                </a:path>
                <a:path w="7620" h="465454">
                  <a:moveTo>
                    <a:pt x="7620" y="372110"/>
                  </a:moveTo>
                  <a:lnTo>
                    <a:pt x="0" y="372110"/>
                  </a:lnTo>
                  <a:lnTo>
                    <a:pt x="0" y="375919"/>
                  </a:lnTo>
                  <a:lnTo>
                    <a:pt x="7620" y="375919"/>
                  </a:lnTo>
                  <a:lnTo>
                    <a:pt x="7620" y="372110"/>
                  </a:lnTo>
                  <a:close/>
                </a:path>
                <a:path w="7620" h="465454">
                  <a:moveTo>
                    <a:pt x="7620" y="459867"/>
                  </a:moveTo>
                  <a:lnTo>
                    <a:pt x="0" y="459867"/>
                  </a:lnTo>
                  <a:lnTo>
                    <a:pt x="0" y="463550"/>
                  </a:lnTo>
                  <a:lnTo>
                    <a:pt x="1270" y="463550"/>
                  </a:lnTo>
                  <a:lnTo>
                    <a:pt x="1270" y="464947"/>
                  </a:lnTo>
                  <a:lnTo>
                    <a:pt x="7620" y="464947"/>
                  </a:lnTo>
                  <a:lnTo>
                    <a:pt x="7620" y="459867"/>
                  </a:lnTo>
                  <a:close/>
                </a:path>
                <a:path w="7620" h="465454">
                  <a:moveTo>
                    <a:pt x="7620" y="453517"/>
                  </a:moveTo>
                  <a:lnTo>
                    <a:pt x="0" y="453517"/>
                  </a:lnTo>
                  <a:lnTo>
                    <a:pt x="0" y="459740"/>
                  </a:lnTo>
                  <a:lnTo>
                    <a:pt x="7620" y="459740"/>
                  </a:lnTo>
                  <a:lnTo>
                    <a:pt x="7620" y="453517"/>
                  </a:lnTo>
                  <a:close/>
                </a:path>
                <a:path w="7620" h="465454">
                  <a:moveTo>
                    <a:pt x="7620" y="447167"/>
                  </a:moveTo>
                  <a:lnTo>
                    <a:pt x="0" y="447167"/>
                  </a:lnTo>
                  <a:lnTo>
                    <a:pt x="0" y="453390"/>
                  </a:lnTo>
                  <a:lnTo>
                    <a:pt x="7620" y="453390"/>
                  </a:lnTo>
                  <a:lnTo>
                    <a:pt x="7620" y="447167"/>
                  </a:lnTo>
                  <a:close/>
                </a:path>
                <a:path w="7620" h="465454">
                  <a:moveTo>
                    <a:pt x="7620" y="440817"/>
                  </a:moveTo>
                  <a:lnTo>
                    <a:pt x="0" y="440817"/>
                  </a:lnTo>
                  <a:lnTo>
                    <a:pt x="0" y="447040"/>
                  </a:lnTo>
                  <a:lnTo>
                    <a:pt x="7620" y="447040"/>
                  </a:lnTo>
                  <a:lnTo>
                    <a:pt x="7620" y="440817"/>
                  </a:lnTo>
                  <a:close/>
                </a:path>
                <a:path w="7620" h="465454">
                  <a:moveTo>
                    <a:pt x="7620" y="434467"/>
                  </a:moveTo>
                  <a:lnTo>
                    <a:pt x="0" y="434467"/>
                  </a:lnTo>
                  <a:lnTo>
                    <a:pt x="0" y="440690"/>
                  </a:lnTo>
                  <a:lnTo>
                    <a:pt x="7620" y="440690"/>
                  </a:lnTo>
                  <a:lnTo>
                    <a:pt x="7620" y="434467"/>
                  </a:lnTo>
                  <a:close/>
                </a:path>
                <a:path w="7620" h="465454">
                  <a:moveTo>
                    <a:pt x="7620" y="428117"/>
                  </a:moveTo>
                  <a:lnTo>
                    <a:pt x="0" y="428117"/>
                  </a:lnTo>
                  <a:lnTo>
                    <a:pt x="0" y="434340"/>
                  </a:lnTo>
                  <a:lnTo>
                    <a:pt x="7620" y="434340"/>
                  </a:lnTo>
                  <a:lnTo>
                    <a:pt x="7620" y="428117"/>
                  </a:lnTo>
                  <a:close/>
                </a:path>
                <a:path w="7620" h="465454">
                  <a:moveTo>
                    <a:pt x="7620" y="421767"/>
                  </a:moveTo>
                  <a:lnTo>
                    <a:pt x="0" y="421767"/>
                  </a:lnTo>
                  <a:lnTo>
                    <a:pt x="0" y="427990"/>
                  </a:lnTo>
                  <a:lnTo>
                    <a:pt x="7620" y="427990"/>
                  </a:lnTo>
                  <a:lnTo>
                    <a:pt x="7620" y="421767"/>
                  </a:lnTo>
                  <a:close/>
                </a:path>
                <a:path w="7620" h="465454">
                  <a:moveTo>
                    <a:pt x="7620" y="415417"/>
                  </a:moveTo>
                  <a:lnTo>
                    <a:pt x="0" y="415417"/>
                  </a:lnTo>
                  <a:lnTo>
                    <a:pt x="0" y="421640"/>
                  </a:lnTo>
                  <a:lnTo>
                    <a:pt x="7620" y="421640"/>
                  </a:lnTo>
                  <a:lnTo>
                    <a:pt x="7620" y="415417"/>
                  </a:lnTo>
                  <a:close/>
                </a:path>
                <a:path w="7620" h="465454">
                  <a:moveTo>
                    <a:pt x="7620" y="409067"/>
                  </a:moveTo>
                  <a:lnTo>
                    <a:pt x="0" y="409067"/>
                  </a:lnTo>
                  <a:lnTo>
                    <a:pt x="0" y="415290"/>
                  </a:lnTo>
                  <a:lnTo>
                    <a:pt x="7620" y="415290"/>
                  </a:lnTo>
                  <a:lnTo>
                    <a:pt x="7620" y="409067"/>
                  </a:lnTo>
                  <a:close/>
                </a:path>
                <a:path w="7620" h="465454">
                  <a:moveTo>
                    <a:pt x="7620" y="402717"/>
                  </a:moveTo>
                  <a:lnTo>
                    <a:pt x="0" y="402717"/>
                  </a:lnTo>
                  <a:lnTo>
                    <a:pt x="0" y="408940"/>
                  </a:lnTo>
                  <a:lnTo>
                    <a:pt x="7620" y="408940"/>
                  </a:lnTo>
                  <a:lnTo>
                    <a:pt x="7620" y="402717"/>
                  </a:lnTo>
                  <a:close/>
                </a:path>
                <a:path w="7620" h="465454">
                  <a:moveTo>
                    <a:pt x="7620" y="395097"/>
                  </a:moveTo>
                  <a:lnTo>
                    <a:pt x="0" y="395097"/>
                  </a:lnTo>
                  <a:lnTo>
                    <a:pt x="0" y="402590"/>
                  </a:lnTo>
                  <a:lnTo>
                    <a:pt x="7620" y="402590"/>
                  </a:lnTo>
                  <a:lnTo>
                    <a:pt x="7620" y="395097"/>
                  </a:lnTo>
                  <a:close/>
                </a:path>
                <a:path w="7620" h="465454">
                  <a:moveTo>
                    <a:pt x="7620" y="390017"/>
                  </a:moveTo>
                  <a:lnTo>
                    <a:pt x="0" y="390017"/>
                  </a:lnTo>
                  <a:lnTo>
                    <a:pt x="0" y="394970"/>
                  </a:lnTo>
                  <a:lnTo>
                    <a:pt x="7620" y="394970"/>
                  </a:lnTo>
                  <a:lnTo>
                    <a:pt x="7620" y="390017"/>
                  </a:lnTo>
                  <a:close/>
                </a:path>
                <a:path w="7620" h="465454">
                  <a:moveTo>
                    <a:pt x="7620" y="383667"/>
                  </a:moveTo>
                  <a:lnTo>
                    <a:pt x="0" y="383667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3667"/>
                  </a:lnTo>
                  <a:close/>
                </a:path>
                <a:path w="7620" h="465454">
                  <a:moveTo>
                    <a:pt x="7620" y="376047"/>
                  </a:moveTo>
                  <a:lnTo>
                    <a:pt x="0" y="376047"/>
                  </a:lnTo>
                  <a:lnTo>
                    <a:pt x="0" y="383540"/>
                  </a:lnTo>
                  <a:lnTo>
                    <a:pt x="7620" y="383540"/>
                  </a:lnTo>
                  <a:lnTo>
                    <a:pt x="7620" y="376047"/>
                  </a:lnTo>
                  <a:close/>
                </a:path>
              </a:pathLst>
            </a:custGeom>
            <a:solidFill>
              <a:srgbClr val="36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4404360" y="5665470"/>
              <a:ext cx="7620" cy="462280"/>
            </a:xfrm>
            <a:custGeom>
              <a:avLst/>
              <a:gdLst/>
              <a:ahLst/>
              <a:cxnLst/>
              <a:rect l="l" t="t" r="r" b="b"/>
              <a:pathLst>
                <a:path w="7620" h="462279">
                  <a:moveTo>
                    <a:pt x="7619" y="0"/>
                  </a:moveTo>
                  <a:lnTo>
                    <a:pt x="5079" y="0"/>
                  </a:lnTo>
                  <a:lnTo>
                    <a:pt x="5079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62279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62279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62279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62279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62279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62279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62279">
                  <a:moveTo>
                    <a:pt x="761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21589"/>
                  </a:lnTo>
                  <a:close/>
                </a:path>
                <a:path w="7620" h="462279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62279">
                  <a:moveTo>
                    <a:pt x="7619" y="27939"/>
                  </a:moveTo>
                  <a:lnTo>
                    <a:pt x="0" y="2793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27939"/>
                  </a:lnTo>
                  <a:close/>
                </a:path>
                <a:path w="7620" h="462279">
                  <a:moveTo>
                    <a:pt x="7619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4289"/>
                  </a:lnTo>
                  <a:close/>
                </a:path>
                <a:path w="7620" h="462279">
                  <a:moveTo>
                    <a:pt x="7619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8099"/>
                  </a:lnTo>
                  <a:close/>
                </a:path>
                <a:path w="7620" h="462279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62279">
                  <a:moveTo>
                    <a:pt x="7619" y="44449"/>
                  </a:moveTo>
                  <a:lnTo>
                    <a:pt x="0" y="4444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4449"/>
                  </a:lnTo>
                  <a:close/>
                </a:path>
                <a:path w="7620" h="462279">
                  <a:moveTo>
                    <a:pt x="761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19" y="53339"/>
                  </a:lnTo>
                  <a:lnTo>
                    <a:pt x="7619" y="50799"/>
                  </a:lnTo>
                  <a:close/>
                </a:path>
                <a:path w="7620" h="462279">
                  <a:moveTo>
                    <a:pt x="7619" y="53339"/>
                  </a:moveTo>
                  <a:lnTo>
                    <a:pt x="0" y="5333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53339"/>
                  </a:lnTo>
                  <a:close/>
                </a:path>
                <a:path w="7620" h="462279">
                  <a:moveTo>
                    <a:pt x="7619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19" y="85089"/>
                  </a:lnTo>
                  <a:lnTo>
                    <a:pt x="7619" y="82549"/>
                  </a:lnTo>
                  <a:close/>
                </a:path>
                <a:path w="7620" h="462279">
                  <a:moveTo>
                    <a:pt x="7619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5089"/>
                  </a:lnTo>
                  <a:close/>
                </a:path>
                <a:path w="7620" h="462279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62279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462279">
                  <a:moveTo>
                    <a:pt x="7619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19" y="97789"/>
                  </a:lnTo>
                  <a:lnTo>
                    <a:pt x="7619" y="95249"/>
                  </a:lnTo>
                  <a:close/>
                </a:path>
                <a:path w="7620" h="462279">
                  <a:moveTo>
                    <a:pt x="7619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7789"/>
                  </a:lnTo>
                  <a:close/>
                </a:path>
                <a:path w="7620" h="462279">
                  <a:moveTo>
                    <a:pt x="7619" y="101599"/>
                  </a:moveTo>
                  <a:lnTo>
                    <a:pt x="0" y="101599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01599"/>
                  </a:lnTo>
                  <a:close/>
                </a:path>
                <a:path w="7620" h="462279">
                  <a:moveTo>
                    <a:pt x="7619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19" y="116839"/>
                  </a:lnTo>
                  <a:lnTo>
                    <a:pt x="7619" y="114299"/>
                  </a:lnTo>
                  <a:close/>
                </a:path>
                <a:path w="7620" h="462279">
                  <a:moveTo>
                    <a:pt x="7619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6839"/>
                  </a:lnTo>
                  <a:close/>
                </a:path>
                <a:path w="7620" h="462279">
                  <a:moveTo>
                    <a:pt x="7619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19" y="123189"/>
                  </a:lnTo>
                  <a:lnTo>
                    <a:pt x="7619" y="120649"/>
                  </a:lnTo>
                  <a:close/>
                </a:path>
                <a:path w="7620" h="462279">
                  <a:moveTo>
                    <a:pt x="7619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19" y="126999"/>
                  </a:lnTo>
                  <a:lnTo>
                    <a:pt x="7619" y="123189"/>
                  </a:lnTo>
                  <a:close/>
                </a:path>
                <a:path w="7620" h="462279">
                  <a:moveTo>
                    <a:pt x="7619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19" y="129539"/>
                  </a:lnTo>
                  <a:lnTo>
                    <a:pt x="7619" y="126999"/>
                  </a:lnTo>
                  <a:close/>
                </a:path>
                <a:path w="7620" h="462279">
                  <a:moveTo>
                    <a:pt x="7619" y="129539"/>
                  </a:moveTo>
                  <a:lnTo>
                    <a:pt x="0" y="129539"/>
                  </a:lnTo>
                  <a:lnTo>
                    <a:pt x="0" y="142239"/>
                  </a:lnTo>
                  <a:lnTo>
                    <a:pt x="7619" y="142239"/>
                  </a:lnTo>
                  <a:lnTo>
                    <a:pt x="7619" y="129539"/>
                  </a:lnTo>
                  <a:close/>
                </a:path>
                <a:path w="7620" h="462279">
                  <a:moveTo>
                    <a:pt x="761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2239"/>
                  </a:lnTo>
                  <a:close/>
                </a:path>
                <a:path w="7620" h="462279">
                  <a:moveTo>
                    <a:pt x="7619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19" y="148589"/>
                  </a:lnTo>
                  <a:lnTo>
                    <a:pt x="7619" y="146049"/>
                  </a:lnTo>
                  <a:close/>
                </a:path>
                <a:path w="7620" h="462279">
                  <a:moveTo>
                    <a:pt x="7619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8589"/>
                  </a:lnTo>
                  <a:close/>
                </a:path>
                <a:path w="7620" h="462279">
                  <a:moveTo>
                    <a:pt x="7619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19" y="154939"/>
                  </a:lnTo>
                  <a:lnTo>
                    <a:pt x="7619" y="152399"/>
                  </a:lnTo>
                  <a:close/>
                </a:path>
                <a:path w="7620" h="462279">
                  <a:moveTo>
                    <a:pt x="7619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19" y="158749"/>
                  </a:lnTo>
                  <a:lnTo>
                    <a:pt x="7619" y="154939"/>
                  </a:lnTo>
                  <a:close/>
                </a:path>
                <a:path w="7620" h="462279">
                  <a:moveTo>
                    <a:pt x="7619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58749"/>
                  </a:lnTo>
                  <a:close/>
                </a:path>
                <a:path w="7620" h="462279">
                  <a:moveTo>
                    <a:pt x="7619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1289"/>
                  </a:lnTo>
                  <a:close/>
                </a:path>
                <a:path w="7620" h="462279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46227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62279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62279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6227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6227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6227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6227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62279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62279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62279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62279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62279">
                  <a:moveTo>
                    <a:pt x="7619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19" y="205739"/>
                  </a:lnTo>
                  <a:lnTo>
                    <a:pt x="7619" y="203199"/>
                  </a:lnTo>
                  <a:close/>
                </a:path>
                <a:path w="7620" h="462279">
                  <a:moveTo>
                    <a:pt x="7619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5739"/>
                  </a:lnTo>
                  <a:close/>
                </a:path>
                <a:path w="7620" h="462279">
                  <a:moveTo>
                    <a:pt x="7619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09549"/>
                  </a:lnTo>
                  <a:close/>
                </a:path>
                <a:path w="7620" h="462279">
                  <a:moveTo>
                    <a:pt x="7619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19" y="218439"/>
                  </a:lnTo>
                  <a:lnTo>
                    <a:pt x="7619" y="215899"/>
                  </a:lnTo>
                  <a:close/>
                </a:path>
                <a:path w="7620" h="462279">
                  <a:moveTo>
                    <a:pt x="7619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8439"/>
                  </a:lnTo>
                  <a:close/>
                </a:path>
                <a:path w="7620" h="462279">
                  <a:moveTo>
                    <a:pt x="7619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19" y="224789"/>
                  </a:lnTo>
                  <a:lnTo>
                    <a:pt x="7619" y="222249"/>
                  </a:lnTo>
                  <a:close/>
                </a:path>
                <a:path w="7620" h="462279">
                  <a:moveTo>
                    <a:pt x="7619" y="224789"/>
                  </a:moveTo>
                  <a:lnTo>
                    <a:pt x="0" y="22478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4789"/>
                  </a:lnTo>
                  <a:close/>
                </a:path>
                <a:path w="7620" h="462279">
                  <a:moveTo>
                    <a:pt x="7619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28599"/>
                  </a:lnTo>
                  <a:close/>
                </a:path>
                <a:path w="7620" h="462279">
                  <a:moveTo>
                    <a:pt x="7619" y="234949"/>
                  </a:moveTo>
                  <a:lnTo>
                    <a:pt x="0" y="23494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4949"/>
                  </a:lnTo>
                  <a:close/>
                </a:path>
                <a:path w="7620" h="462279">
                  <a:moveTo>
                    <a:pt x="7619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41299"/>
                  </a:lnTo>
                  <a:close/>
                </a:path>
                <a:path w="7620" h="462279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462279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62279">
                  <a:moveTo>
                    <a:pt x="7619" y="250189"/>
                  </a:moveTo>
                  <a:lnTo>
                    <a:pt x="0" y="250189"/>
                  </a:lnTo>
                  <a:lnTo>
                    <a:pt x="0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62279">
                  <a:moveTo>
                    <a:pt x="7619" y="253999"/>
                  </a:moveTo>
                  <a:lnTo>
                    <a:pt x="0" y="253999"/>
                  </a:lnTo>
                  <a:lnTo>
                    <a:pt x="0" y="256539"/>
                  </a:lnTo>
                  <a:lnTo>
                    <a:pt x="7619" y="256539"/>
                  </a:lnTo>
                  <a:lnTo>
                    <a:pt x="7619" y="253999"/>
                  </a:lnTo>
                  <a:close/>
                </a:path>
                <a:path w="7620" h="462279">
                  <a:moveTo>
                    <a:pt x="7619" y="256539"/>
                  </a:moveTo>
                  <a:lnTo>
                    <a:pt x="0" y="256539"/>
                  </a:lnTo>
                  <a:lnTo>
                    <a:pt x="0" y="260349"/>
                  </a:lnTo>
                  <a:lnTo>
                    <a:pt x="7619" y="260349"/>
                  </a:lnTo>
                  <a:lnTo>
                    <a:pt x="7619" y="256539"/>
                  </a:lnTo>
                  <a:close/>
                </a:path>
                <a:path w="7620" h="462279">
                  <a:moveTo>
                    <a:pt x="7619" y="260349"/>
                  </a:moveTo>
                  <a:lnTo>
                    <a:pt x="0" y="260349"/>
                  </a:lnTo>
                  <a:lnTo>
                    <a:pt x="0" y="262889"/>
                  </a:lnTo>
                  <a:lnTo>
                    <a:pt x="7619" y="262889"/>
                  </a:lnTo>
                  <a:lnTo>
                    <a:pt x="7619" y="260349"/>
                  </a:lnTo>
                  <a:close/>
                </a:path>
                <a:path w="7620" h="462279">
                  <a:moveTo>
                    <a:pt x="7619" y="262889"/>
                  </a:moveTo>
                  <a:lnTo>
                    <a:pt x="0" y="262889"/>
                  </a:lnTo>
                  <a:lnTo>
                    <a:pt x="0" y="266699"/>
                  </a:lnTo>
                  <a:lnTo>
                    <a:pt x="7619" y="266699"/>
                  </a:lnTo>
                  <a:lnTo>
                    <a:pt x="7619" y="262889"/>
                  </a:lnTo>
                  <a:close/>
                </a:path>
                <a:path w="7620" h="462279">
                  <a:moveTo>
                    <a:pt x="7619" y="266699"/>
                  </a:moveTo>
                  <a:lnTo>
                    <a:pt x="2539" y="266699"/>
                  </a:lnTo>
                  <a:lnTo>
                    <a:pt x="2539" y="267969"/>
                  </a:lnTo>
                  <a:lnTo>
                    <a:pt x="7619" y="267969"/>
                  </a:lnTo>
                  <a:lnTo>
                    <a:pt x="7619" y="266699"/>
                  </a:lnTo>
                  <a:close/>
                </a:path>
                <a:path w="7620" h="462279">
                  <a:moveTo>
                    <a:pt x="7619" y="316229"/>
                  </a:moveTo>
                  <a:lnTo>
                    <a:pt x="3810" y="316229"/>
                  </a:lnTo>
                  <a:lnTo>
                    <a:pt x="3810" y="317499"/>
                  </a:lnTo>
                  <a:lnTo>
                    <a:pt x="7619" y="317499"/>
                  </a:lnTo>
                  <a:lnTo>
                    <a:pt x="7619" y="316229"/>
                  </a:lnTo>
                  <a:close/>
                </a:path>
                <a:path w="7620" h="462279">
                  <a:moveTo>
                    <a:pt x="7619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19" y="320039"/>
                  </a:lnTo>
                  <a:lnTo>
                    <a:pt x="7619" y="317499"/>
                  </a:lnTo>
                  <a:close/>
                </a:path>
                <a:path w="7620" h="462279">
                  <a:moveTo>
                    <a:pt x="7619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19" y="323849"/>
                  </a:lnTo>
                  <a:lnTo>
                    <a:pt x="7619" y="320039"/>
                  </a:lnTo>
                  <a:close/>
                </a:path>
                <a:path w="7620" h="462279">
                  <a:moveTo>
                    <a:pt x="7619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7619" y="326389"/>
                  </a:lnTo>
                  <a:lnTo>
                    <a:pt x="7619" y="323849"/>
                  </a:lnTo>
                  <a:close/>
                </a:path>
                <a:path w="7620" h="462279">
                  <a:moveTo>
                    <a:pt x="7619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19" y="330199"/>
                  </a:lnTo>
                  <a:lnTo>
                    <a:pt x="7619" y="326389"/>
                  </a:lnTo>
                  <a:close/>
                </a:path>
                <a:path w="7620" h="462279">
                  <a:moveTo>
                    <a:pt x="7619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0199"/>
                  </a:lnTo>
                  <a:close/>
                </a:path>
                <a:path w="7620" h="462279">
                  <a:moveTo>
                    <a:pt x="7619" y="336549"/>
                  </a:moveTo>
                  <a:lnTo>
                    <a:pt x="0" y="336549"/>
                  </a:lnTo>
                  <a:lnTo>
                    <a:pt x="0" y="342899"/>
                  </a:lnTo>
                  <a:lnTo>
                    <a:pt x="7619" y="342899"/>
                  </a:lnTo>
                  <a:lnTo>
                    <a:pt x="7619" y="336549"/>
                  </a:lnTo>
                  <a:close/>
                </a:path>
                <a:path w="7620" h="462279">
                  <a:moveTo>
                    <a:pt x="7619" y="342899"/>
                  </a:moveTo>
                  <a:lnTo>
                    <a:pt x="0" y="342899"/>
                  </a:lnTo>
                  <a:lnTo>
                    <a:pt x="0" y="345439"/>
                  </a:lnTo>
                  <a:lnTo>
                    <a:pt x="7619" y="345439"/>
                  </a:lnTo>
                  <a:lnTo>
                    <a:pt x="7619" y="342899"/>
                  </a:lnTo>
                  <a:close/>
                </a:path>
                <a:path w="7620" h="462279">
                  <a:moveTo>
                    <a:pt x="7619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19" y="349249"/>
                  </a:lnTo>
                  <a:lnTo>
                    <a:pt x="7619" y="345439"/>
                  </a:lnTo>
                  <a:close/>
                </a:path>
                <a:path w="7620" h="462279">
                  <a:moveTo>
                    <a:pt x="7619" y="349249"/>
                  </a:moveTo>
                  <a:lnTo>
                    <a:pt x="0" y="349249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49249"/>
                  </a:lnTo>
                  <a:close/>
                </a:path>
                <a:path w="7620" h="462279">
                  <a:moveTo>
                    <a:pt x="7619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19" y="358139"/>
                  </a:lnTo>
                  <a:lnTo>
                    <a:pt x="7619" y="355599"/>
                  </a:lnTo>
                  <a:close/>
                </a:path>
                <a:path w="7620" h="462279">
                  <a:moveTo>
                    <a:pt x="7619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19" y="361949"/>
                  </a:lnTo>
                  <a:lnTo>
                    <a:pt x="7619" y="358139"/>
                  </a:lnTo>
                  <a:close/>
                </a:path>
                <a:path w="7620" h="462279">
                  <a:moveTo>
                    <a:pt x="7619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7619" y="364489"/>
                  </a:lnTo>
                  <a:lnTo>
                    <a:pt x="7619" y="361949"/>
                  </a:lnTo>
                  <a:close/>
                </a:path>
                <a:path w="7620" h="462279">
                  <a:moveTo>
                    <a:pt x="7619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19" y="368299"/>
                  </a:lnTo>
                  <a:lnTo>
                    <a:pt x="7619" y="364489"/>
                  </a:lnTo>
                  <a:close/>
                </a:path>
                <a:path w="7620" h="462279">
                  <a:moveTo>
                    <a:pt x="7619" y="368299"/>
                  </a:moveTo>
                  <a:lnTo>
                    <a:pt x="0" y="368299"/>
                  </a:lnTo>
                  <a:lnTo>
                    <a:pt x="0" y="370839"/>
                  </a:lnTo>
                  <a:lnTo>
                    <a:pt x="7619" y="370839"/>
                  </a:lnTo>
                  <a:lnTo>
                    <a:pt x="7619" y="368299"/>
                  </a:lnTo>
                  <a:close/>
                </a:path>
                <a:path w="7620" h="462279">
                  <a:moveTo>
                    <a:pt x="7619" y="370839"/>
                  </a:moveTo>
                  <a:lnTo>
                    <a:pt x="0" y="370839"/>
                  </a:lnTo>
                  <a:lnTo>
                    <a:pt x="0" y="374649"/>
                  </a:lnTo>
                  <a:lnTo>
                    <a:pt x="7619" y="374649"/>
                  </a:lnTo>
                  <a:lnTo>
                    <a:pt x="7619" y="370839"/>
                  </a:lnTo>
                  <a:close/>
                </a:path>
                <a:path w="7620" h="462279">
                  <a:moveTo>
                    <a:pt x="7619" y="458596"/>
                  </a:moveTo>
                  <a:lnTo>
                    <a:pt x="0" y="458596"/>
                  </a:lnTo>
                  <a:lnTo>
                    <a:pt x="0" y="459739"/>
                  </a:lnTo>
                  <a:lnTo>
                    <a:pt x="1269" y="459739"/>
                  </a:lnTo>
                  <a:lnTo>
                    <a:pt x="1269" y="461009"/>
                  </a:lnTo>
                  <a:lnTo>
                    <a:pt x="6350" y="461009"/>
                  </a:lnTo>
                  <a:lnTo>
                    <a:pt x="6350" y="462279"/>
                  </a:lnTo>
                  <a:lnTo>
                    <a:pt x="7619" y="462279"/>
                  </a:lnTo>
                  <a:lnTo>
                    <a:pt x="7619" y="458596"/>
                  </a:lnTo>
                  <a:close/>
                </a:path>
                <a:path w="7620" h="462279">
                  <a:moveTo>
                    <a:pt x="7619" y="452246"/>
                  </a:moveTo>
                  <a:lnTo>
                    <a:pt x="0" y="452246"/>
                  </a:lnTo>
                  <a:lnTo>
                    <a:pt x="0" y="458469"/>
                  </a:lnTo>
                  <a:lnTo>
                    <a:pt x="7619" y="458469"/>
                  </a:lnTo>
                  <a:lnTo>
                    <a:pt x="7619" y="452246"/>
                  </a:lnTo>
                  <a:close/>
                </a:path>
                <a:path w="7620" h="462279">
                  <a:moveTo>
                    <a:pt x="7619" y="445896"/>
                  </a:moveTo>
                  <a:lnTo>
                    <a:pt x="0" y="445896"/>
                  </a:lnTo>
                  <a:lnTo>
                    <a:pt x="0" y="452119"/>
                  </a:lnTo>
                  <a:lnTo>
                    <a:pt x="7619" y="452119"/>
                  </a:lnTo>
                  <a:lnTo>
                    <a:pt x="7619" y="445896"/>
                  </a:lnTo>
                  <a:close/>
                </a:path>
                <a:path w="7620" h="462279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62279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62279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62279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62279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62279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62279">
                  <a:moveTo>
                    <a:pt x="7619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1446"/>
                  </a:lnTo>
                  <a:close/>
                </a:path>
                <a:path w="7620" h="462279">
                  <a:moveTo>
                    <a:pt x="7619" y="393826"/>
                  </a:moveTo>
                  <a:lnTo>
                    <a:pt x="0" y="393826"/>
                  </a:lnTo>
                  <a:lnTo>
                    <a:pt x="0" y="401319"/>
                  </a:lnTo>
                  <a:lnTo>
                    <a:pt x="7619" y="401319"/>
                  </a:lnTo>
                  <a:lnTo>
                    <a:pt x="7619" y="393826"/>
                  </a:lnTo>
                  <a:close/>
                </a:path>
                <a:path w="7620" h="462279">
                  <a:moveTo>
                    <a:pt x="7619" y="388746"/>
                  </a:moveTo>
                  <a:lnTo>
                    <a:pt x="0" y="388746"/>
                  </a:lnTo>
                  <a:lnTo>
                    <a:pt x="0" y="393699"/>
                  </a:lnTo>
                  <a:lnTo>
                    <a:pt x="7619" y="393699"/>
                  </a:lnTo>
                  <a:lnTo>
                    <a:pt x="7619" y="388746"/>
                  </a:lnTo>
                  <a:close/>
                </a:path>
                <a:path w="7620" h="462279">
                  <a:moveTo>
                    <a:pt x="7619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19" y="388619"/>
                  </a:lnTo>
                  <a:lnTo>
                    <a:pt x="7619" y="382396"/>
                  </a:lnTo>
                  <a:close/>
                </a:path>
                <a:path w="7620" h="462279">
                  <a:moveTo>
                    <a:pt x="7619" y="374776"/>
                  </a:moveTo>
                  <a:lnTo>
                    <a:pt x="0" y="374776"/>
                  </a:lnTo>
                  <a:lnTo>
                    <a:pt x="0" y="382269"/>
                  </a:lnTo>
                  <a:lnTo>
                    <a:pt x="7619" y="382269"/>
                  </a:lnTo>
                  <a:lnTo>
                    <a:pt x="7619" y="374776"/>
                  </a:lnTo>
                  <a:close/>
                </a:path>
              </a:pathLst>
            </a:custGeom>
            <a:solidFill>
              <a:srgbClr val="33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4398010" y="5666740"/>
              <a:ext cx="6350" cy="458470"/>
            </a:xfrm>
            <a:custGeom>
              <a:avLst/>
              <a:gdLst/>
              <a:ahLst/>
              <a:cxnLst/>
              <a:rect l="l" t="t" r="r" b="b"/>
              <a:pathLst>
                <a:path w="6350" h="458470">
                  <a:moveTo>
                    <a:pt x="6350" y="0"/>
                  </a:moveTo>
                  <a:lnTo>
                    <a:pt x="5079" y="0"/>
                  </a:lnTo>
                  <a:lnTo>
                    <a:pt x="5079" y="1270"/>
                  </a:lnTo>
                  <a:lnTo>
                    <a:pt x="6350" y="1270"/>
                  </a:lnTo>
                  <a:lnTo>
                    <a:pt x="6350" y="0"/>
                  </a:lnTo>
                  <a:close/>
                </a:path>
                <a:path w="6350" h="458470">
                  <a:moveTo>
                    <a:pt x="6350" y="1270"/>
                  </a:moveTo>
                  <a:lnTo>
                    <a:pt x="2539" y="1270"/>
                  </a:lnTo>
                  <a:lnTo>
                    <a:pt x="2539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1270"/>
                  </a:lnTo>
                  <a:close/>
                </a:path>
                <a:path w="6350" h="458470">
                  <a:moveTo>
                    <a:pt x="6350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6350" y="7620"/>
                  </a:lnTo>
                  <a:lnTo>
                    <a:pt x="6350" y="5080"/>
                  </a:lnTo>
                  <a:close/>
                </a:path>
                <a:path w="6350" h="458470">
                  <a:moveTo>
                    <a:pt x="635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7620"/>
                  </a:lnTo>
                  <a:close/>
                </a:path>
                <a:path w="6350" h="458470">
                  <a:moveTo>
                    <a:pt x="6350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6350" y="13970"/>
                  </a:lnTo>
                  <a:lnTo>
                    <a:pt x="6350" y="11430"/>
                  </a:lnTo>
                  <a:close/>
                </a:path>
                <a:path w="6350" h="458470">
                  <a:moveTo>
                    <a:pt x="6350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3970"/>
                  </a:lnTo>
                  <a:close/>
                </a:path>
                <a:path w="6350" h="458470">
                  <a:moveTo>
                    <a:pt x="635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80"/>
                  </a:lnTo>
                  <a:close/>
                </a:path>
                <a:path w="6350" h="458470">
                  <a:moveTo>
                    <a:pt x="635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20320"/>
                  </a:lnTo>
                  <a:close/>
                </a:path>
                <a:path w="6350" h="458470">
                  <a:moveTo>
                    <a:pt x="635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4130"/>
                  </a:lnTo>
                  <a:close/>
                </a:path>
                <a:path w="6350" h="458470">
                  <a:moveTo>
                    <a:pt x="6350" y="26670"/>
                  </a:moveTo>
                  <a:lnTo>
                    <a:pt x="0" y="26670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26670"/>
                  </a:lnTo>
                  <a:close/>
                </a:path>
                <a:path w="6350" h="458470">
                  <a:moveTo>
                    <a:pt x="635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6350" y="36830"/>
                  </a:lnTo>
                  <a:lnTo>
                    <a:pt x="6350" y="33020"/>
                  </a:lnTo>
                  <a:close/>
                </a:path>
                <a:path w="6350" h="458470">
                  <a:moveTo>
                    <a:pt x="6350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6350" y="39370"/>
                  </a:lnTo>
                  <a:lnTo>
                    <a:pt x="6350" y="36830"/>
                  </a:lnTo>
                  <a:close/>
                </a:path>
                <a:path w="6350" h="458470">
                  <a:moveTo>
                    <a:pt x="6350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9370"/>
                  </a:lnTo>
                  <a:close/>
                </a:path>
                <a:path w="6350" h="458470">
                  <a:moveTo>
                    <a:pt x="6350" y="43180"/>
                  </a:moveTo>
                  <a:lnTo>
                    <a:pt x="0" y="43180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43180"/>
                  </a:lnTo>
                  <a:close/>
                </a:path>
                <a:path w="6350" h="458470">
                  <a:moveTo>
                    <a:pt x="635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6350" y="52070"/>
                  </a:lnTo>
                  <a:lnTo>
                    <a:pt x="6350" y="49530"/>
                  </a:lnTo>
                  <a:close/>
                </a:path>
                <a:path w="6350" h="458470">
                  <a:moveTo>
                    <a:pt x="6350" y="52070"/>
                  </a:moveTo>
                  <a:lnTo>
                    <a:pt x="0" y="5207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52070"/>
                  </a:lnTo>
                  <a:close/>
                </a:path>
                <a:path w="6350" h="458470">
                  <a:moveTo>
                    <a:pt x="635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6350" y="83820"/>
                  </a:lnTo>
                  <a:lnTo>
                    <a:pt x="6350" y="81280"/>
                  </a:lnTo>
                  <a:close/>
                </a:path>
                <a:path w="6350" h="458470">
                  <a:moveTo>
                    <a:pt x="635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3820"/>
                  </a:lnTo>
                  <a:close/>
                </a:path>
                <a:path w="6350" h="458470">
                  <a:moveTo>
                    <a:pt x="635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6350" y="90170"/>
                  </a:lnTo>
                  <a:lnTo>
                    <a:pt x="6350" y="87630"/>
                  </a:lnTo>
                  <a:close/>
                </a:path>
                <a:path w="6350" h="458470">
                  <a:moveTo>
                    <a:pt x="635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0170"/>
                  </a:lnTo>
                  <a:close/>
                </a:path>
                <a:path w="6350" h="458470">
                  <a:moveTo>
                    <a:pt x="635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6350" y="96520"/>
                  </a:lnTo>
                  <a:lnTo>
                    <a:pt x="6350" y="93980"/>
                  </a:lnTo>
                  <a:close/>
                </a:path>
                <a:path w="6350" h="458470">
                  <a:moveTo>
                    <a:pt x="635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96520"/>
                  </a:lnTo>
                  <a:close/>
                </a:path>
                <a:path w="6350" h="458470">
                  <a:moveTo>
                    <a:pt x="6350" y="100330"/>
                  </a:moveTo>
                  <a:lnTo>
                    <a:pt x="0" y="100330"/>
                  </a:lnTo>
                  <a:lnTo>
                    <a:pt x="0" y="113030"/>
                  </a:lnTo>
                  <a:lnTo>
                    <a:pt x="6350" y="113030"/>
                  </a:lnTo>
                  <a:lnTo>
                    <a:pt x="6350" y="100330"/>
                  </a:lnTo>
                  <a:close/>
                </a:path>
                <a:path w="6350" h="458470">
                  <a:moveTo>
                    <a:pt x="635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6350" y="115570"/>
                  </a:lnTo>
                  <a:lnTo>
                    <a:pt x="6350" y="113030"/>
                  </a:lnTo>
                  <a:close/>
                </a:path>
                <a:path w="6350" h="458470">
                  <a:moveTo>
                    <a:pt x="635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6350" y="119380"/>
                  </a:lnTo>
                  <a:lnTo>
                    <a:pt x="6350" y="115570"/>
                  </a:lnTo>
                  <a:close/>
                </a:path>
                <a:path w="6350" h="458470">
                  <a:moveTo>
                    <a:pt x="635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6350" y="121920"/>
                  </a:lnTo>
                  <a:lnTo>
                    <a:pt x="6350" y="119380"/>
                  </a:lnTo>
                  <a:close/>
                </a:path>
                <a:path w="6350" h="458470">
                  <a:moveTo>
                    <a:pt x="635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6350" y="125730"/>
                  </a:lnTo>
                  <a:lnTo>
                    <a:pt x="6350" y="121920"/>
                  </a:lnTo>
                  <a:close/>
                </a:path>
                <a:path w="6350" h="458470">
                  <a:moveTo>
                    <a:pt x="635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6350" y="128270"/>
                  </a:lnTo>
                  <a:lnTo>
                    <a:pt x="6350" y="125730"/>
                  </a:lnTo>
                  <a:close/>
                </a:path>
                <a:path w="6350" h="458470">
                  <a:moveTo>
                    <a:pt x="6350" y="128270"/>
                  </a:moveTo>
                  <a:lnTo>
                    <a:pt x="0" y="128270"/>
                  </a:lnTo>
                  <a:lnTo>
                    <a:pt x="0" y="140970"/>
                  </a:lnTo>
                  <a:lnTo>
                    <a:pt x="6350" y="140970"/>
                  </a:lnTo>
                  <a:lnTo>
                    <a:pt x="6350" y="128270"/>
                  </a:lnTo>
                  <a:close/>
                </a:path>
                <a:path w="6350" h="458470">
                  <a:moveTo>
                    <a:pt x="635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40970"/>
                  </a:lnTo>
                  <a:close/>
                </a:path>
                <a:path w="6350" h="458470">
                  <a:moveTo>
                    <a:pt x="635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6350" y="147320"/>
                  </a:lnTo>
                  <a:lnTo>
                    <a:pt x="6350" y="144780"/>
                  </a:lnTo>
                  <a:close/>
                </a:path>
                <a:path w="6350" h="458470">
                  <a:moveTo>
                    <a:pt x="635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7320"/>
                  </a:lnTo>
                  <a:close/>
                </a:path>
                <a:path w="6350" h="458470">
                  <a:moveTo>
                    <a:pt x="635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6350" y="153670"/>
                  </a:lnTo>
                  <a:lnTo>
                    <a:pt x="6350" y="151130"/>
                  </a:lnTo>
                  <a:close/>
                </a:path>
                <a:path w="6350" h="458470">
                  <a:moveTo>
                    <a:pt x="635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3670"/>
                  </a:lnTo>
                  <a:close/>
                </a:path>
                <a:path w="6350" h="458470">
                  <a:moveTo>
                    <a:pt x="635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6350" y="160020"/>
                  </a:lnTo>
                  <a:lnTo>
                    <a:pt x="6350" y="157480"/>
                  </a:lnTo>
                  <a:close/>
                </a:path>
                <a:path w="6350" h="458470">
                  <a:moveTo>
                    <a:pt x="635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0020"/>
                  </a:lnTo>
                  <a:close/>
                </a:path>
                <a:path w="6350" h="458470">
                  <a:moveTo>
                    <a:pt x="635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6350" y="166370"/>
                  </a:lnTo>
                  <a:lnTo>
                    <a:pt x="6350" y="163830"/>
                  </a:lnTo>
                  <a:close/>
                </a:path>
                <a:path w="6350" h="458470">
                  <a:moveTo>
                    <a:pt x="635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6370"/>
                  </a:lnTo>
                  <a:close/>
                </a:path>
                <a:path w="6350" h="458470">
                  <a:moveTo>
                    <a:pt x="635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6350" y="172720"/>
                  </a:lnTo>
                  <a:lnTo>
                    <a:pt x="6350" y="170180"/>
                  </a:lnTo>
                  <a:close/>
                </a:path>
                <a:path w="6350" h="458470">
                  <a:moveTo>
                    <a:pt x="635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2720"/>
                  </a:lnTo>
                  <a:close/>
                </a:path>
                <a:path w="6350" h="458470">
                  <a:moveTo>
                    <a:pt x="6350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6350" y="179070"/>
                  </a:lnTo>
                  <a:lnTo>
                    <a:pt x="6350" y="176530"/>
                  </a:lnTo>
                  <a:close/>
                </a:path>
                <a:path w="6350" h="458470">
                  <a:moveTo>
                    <a:pt x="6350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79070"/>
                  </a:lnTo>
                  <a:close/>
                </a:path>
                <a:path w="6350" h="458470">
                  <a:moveTo>
                    <a:pt x="635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458470">
                  <a:moveTo>
                    <a:pt x="635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5420"/>
                  </a:lnTo>
                  <a:close/>
                </a:path>
                <a:path w="6350" h="458470">
                  <a:moveTo>
                    <a:pt x="635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6350" y="191770"/>
                  </a:lnTo>
                  <a:lnTo>
                    <a:pt x="6350" y="189230"/>
                  </a:lnTo>
                  <a:close/>
                </a:path>
                <a:path w="6350" h="458470">
                  <a:moveTo>
                    <a:pt x="635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1770"/>
                  </a:lnTo>
                  <a:close/>
                </a:path>
                <a:path w="6350" h="458470">
                  <a:moveTo>
                    <a:pt x="6350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6350" y="198120"/>
                  </a:lnTo>
                  <a:lnTo>
                    <a:pt x="6350" y="195580"/>
                  </a:lnTo>
                  <a:close/>
                </a:path>
                <a:path w="6350" h="458470">
                  <a:moveTo>
                    <a:pt x="6350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6350" y="201930"/>
                  </a:lnTo>
                  <a:lnTo>
                    <a:pt x="6350" y="198120"/>
                  </a:lnTo>
                  <a:close/>
                </a:path>
                <a:path w="6350" h="458470">
                  <a:moveTo>
                    <a:pt x="6350" y="201930"/>
                  </a:moveTo>
                  <a:lnTo>
                    <a:pt x="0" y="201930"/>
                  </a:lnTo>
                  <a:lnTo>
                    <a:pt x="0" y="204470"/>
                  </a:lnTo>
                  <a:lnTo>
                    <a:pt x="6350" y="204470"/>
                  </a:lnTo>
                  <a:lnTo>
                    <a:pt x="6350" y="201930"/>
                  </a:lnTo>
                  <a:close/>
                </a:path>
                <a:path w="6350" h="458470">
                  <a:moveTo>
                    <a:pt x="6350" y="204470"/>
                  </a:moveTo>
                  <a:lnTo>
                    <a:pt x="0" y="20447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4470"/>
                  </a:lnTo>
                  <a:close/>
                </a:path>
                <a:path w="6350" h="458470">
                  <a:moveTo>
                    <a:pt x="6350" y="208280"/>
                  </a:moveTo>
                  <a:lnTo>
                    <a:pt x="0" y="20828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08280"/>
                  </a:lnTo>
                  <a:close/>
                </a:path>
                <a:path w="6350" h="458470">
                  <a:moveTo>
                    <a:pt x="6350" y="214630"/>
                  </a:moveTo>
                  <a:lnTo>
                    <a:pt x="0" y="214630"/>
                  </a:lnTo>
                  <a:lnTo>
                    <a:pt x="0" y="217170"/>
                  </a:lnTo>
                  <a:lnTo>
                    <a:pt x="6350" y="217170"/>
                  </a:lnTo>
                  <a:lnTo>
                    <a:pt x="6350" y="214630"/>
                  </a:lnTo>
                  <a:close/>
                </a:path>
                <a:path w="6350" h="458470">
                  <a:moveTo>
                    <a:pt x="6350" y="217170"/>
                  </a:moveTo>
                  <a:lnTo>
                    <a:pt x="0" y="217170"/>
                  </a:lnTo>
                  <a:lnTo>
                    <a:pt x="0" y="220980"/>
                  </a:lnTo>
                  <a:lnTo>
                    <a:pt x="6350" y="220980"/>
                  </a:lnTo>
                  <a:lnTo>
                    <a:pt x="6350" y="217170"/>
                  </a:lnTo>
                  <a:close/>
                </a:path>
                <a:path w="6350" h="458470">
                  <a:moveTo>
                    <a:pt x="6350" y="220980"/>
                  </a:moveTo>
                  <a:lnTo>
                    <a:pt x="0" y="220980"/>
                  </a:lnTo>
                  <a:lnTo>
                    <a:pt x="0" y="223520"/>
                  </a:lnTo>
                  <a:lnTo>
                    <a:pt x="6350" y="223520"/>
                  </a:lnTo>
                  <a:lnTo>
                    <a:pt x="6350" y="220980"/>
                  </a:lnTo>
                  <a:close/>
                </a:path>
                <a:path w="6350" h="458470">
                  <a:moveTo>
                    <a:pt x="6350" y="223520"/>
                  </a:moveTo>
                  <a:lnTo>
                    <a:pt x="0" y="223520"/>
                  </a:lnTo>
                  <a:lnTo>
                    <a:pt x="0" y="227330"/>
                  </a:lnTo>
                  <a:lnTo>
                    <a:pt x="6350" y="227330"/>
                  </a:lnTo>
                  <a:lnTo>
                    <a:pt x="6350" y="223520"/>
                  </a:lnTo>
                  <a:close/>
                </a:path>
                <a:path w="6350" h="458470">
                  <a:moveTo>
                    <a:pt x="6350" y="227330"/>
                  </a:moveTo>
                  <a:lnTo>
                    <a:pt x="0" y="22733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27330"/>
                  </a:lnTo>
                  <a:close/>
                </a:path>
                <a:path w="6350" h="458470">
                  <a:moveTo>
                    <a:pt x="6350" y="233680"/>
                  </a:moveTo>
                  <a:lnTo>
                    <a:pt x="0" y="23368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3680"/>
                  </a:lnTo>
                  <a:close/>
                </a:path>
                <a:path w="6350" h="458470">
                  <a:moveTo>
                    <a:pt x="6350" y="240030"/>
                  </a:moveTo>
                  <a:lnTo>
                    <a:pt x="0" y="240030"/>
                  </a:lnTo>
                  <a:lnTo>
                    <a:pt x="0" y="242570"/>
                  </a:lnTo>
                  <a:lnTo>
                    <a:pt x="6350" y="242570"/>
                  </a:lnTo>
                  <a:lnTo>
                    <a:pt x="6350" y="240030"/>
                  </a:lnTo>
                  <a:close/>
                </a:path>
                <a:path w="6350" h="458470">
                  <a:moveTo>
                    <a:pt x="6350" y="242570"/>
                  </a:moveTo>
                  <a:lnTo>
                    <a:pt x="0" y="242570"/>
                  </a:lnTo>
                  <a:lnTo>
                    <a:pt x="0" y="246380"/>
                  </a:lnTo>
                  <a:lnTo>
                    <a:pt x="6350" y="246380"/>
                  </a:lnTo>
                  <a:lnTo>
                    <a:pt x="6350" y="242570"/>
                  </a:lnTo>
                  <a:close/>
                </a:path>
                <a:path w="6350" h="458470">
                  <a:moveTo>
                    <a:pt x="6350" y="246380"/>
                  </a:moveTo>
                  <a:lnTo>
                    <a:pt x="0" y="246380"/>
                  </a:lnTo>
                  <a:lnTo>
                    <a:pt x="0" y="248920"/>
                  </a:lnTo>
                  <a:lnTo>
                    <a:pt x="6350" y="248920"/>
                  </a:lnTo>
                  <a:lnTo>
                    <a:pt x="6350" y="246380"/>
                  </a:lnTo>
                  <a:close/>
                </a:path>
                <a:path w="6350" h="458470">
                  <a:moveTo>
                    <a:pt x="6350" y="248920"/>
                  </a:moveTo>
                  <a:lnTo>
                    <a:pt x="0" y="248920"/>
                  </a:lnTo>
                  <a:lnTo>
                    <a:pt x="0" y="252730"/>
                  </a:lnTo>
                  <a:lnTo>
                    <a:pt x="6350" y="252730"/>
                  </a:lnTo>
                  <a:lnTo>
                    <a:pt x="6350" y="248920"/>
                  </a:lnTo>
                  <a:close/>
                </a:path>
                <a:path w="6350" h="458470">
                  <a:moveTo>
                    <a:pt x="6350" y="252730"/>
                  </a:moveTo>
                  <a:lnTo>
                    <a:pt x="0" y="252730"/>
                  </a:lnTo>
                  <a:lnTo>
                    <a:pt x="0" y="255270"/>
                  </a:lnTo>
                  <a:lnTo>
                    <a:pt x="6350" y="255270"/>
                  </a:lnTo>
                  <a:lnTo>
                    <a:pt x="6350" y="252730"/>
                  </a:lnTo>
                  <a:close/>
                </a:path>
                <a:path w="6350" h="458470">
                  <a:moveTo>
                    <a:pt x="6350" y="255270"/>
                  </a:moveTo>
                  <a:lnTo>
                    <a:pt x="0" y="255270"/>
                  </a:lnTo>
                  <a:lnTo>
                    <a:pt x="0" y="259080"/>
                  </a:lnTo>
                  <a:lnTo>
                    <a:pt x="6350" y="259080"/>
                  </a:lnTo>
                  <a:lnTo>
                    <a:pt x="6350" y="255270"/>
                  </a:lnTo>
                  <a:close/>
                </a:path>
                <a:path w="6350" h="458470">
                  <a:moveTo>
                    <a:pt x="6350" y="259080"/>
                  </a:moveTo>
                  <a:lnTo>
                    <a:pt x="0" y="259080"/>
                  </a:lnTo>
                  <a:lnTo>
                    <a:pt x="0" y="261620"/>
                  </a:lnTo>
                  <a:lnTo>
                    <a:pt x="6350" y="261620"/>
                  </a:lnTo>
                  <a:lnTo>
                    <a:pt x="6350" y="259080"/>
                  </a:lnTo>
                  <a:close/>
                </a:path>
                <a:path w="6350" h="458470">
                  <a:moveTo>
                    <a:pt x="6350" y="261620"/>
                  </a:moveTo>
                  <a:lnTo>
                    <a:pt x="0" y="261620"/>
                  </a:lnTo>
                  <a:lnTo>
                    <a:pt x="0" y="262890"/>
                  </a:lnTo>
                  <a:lnTo>
                    <a:pt x="2539" y="262890"/>
                  </a:lnTo>
                  <a:lnTo>
                    <a:pt x="2539" y="264160"/>
                  </a:lnTo>
                  <a:lnTo>
                    <a:pt x="6350" y="264160"/>
                  </a:lnTo>
                  <a:lnTo>
                    <a:pt x="6350" y="261620"/>
                  </a:lnTo>
                  <a:close/>
                </a:path>
                <a:path w="6350" h="458470">
                  <a:moveTo>
                    <a:pt x="6350" y="316230"/>
                  </a:moveTo>
                  <a:lnTo>
                    <a:pt x="1269" y="316230"/>
                  </a:lnTo>
                  <a:lnTo>
                    <a:pt x="1269" y="317500"/>
                  </a:lnTo>
                  <a:lnTo>
                    <a:pt x="0" y="317500"/>
                  </a:lnTo>
                  <a:lnTo>
                    <a:pt x="0" y="318770"/>
                  </a:lnTo>
                  <a:lnTo>
                    <a:pt x="6350" y="318770"/>
                  </a:lnTo>
                  <a:lnTo>
                    <a:pt x="6350" y="316230"/>
                  </a:lnTo>
                  <a:close/>
                </a:path>
                <a:path w="6350" h="458470">
                  <a:moveTo>
                    <a:pt x="6350" y="318770"/>
                  </a:moveTo>
                  <a:lnTo>
                    <a:pt x="0" y="318770"/>
                  </a:lnTo>
                  <a:lnTo>
                    <a:pt x="0" y="322580"/>
                  </a:lnTo>
                  <a:lnTo>
                    <a:pt x="6350" y="322580"/>
                  </a:lnTo>
                  <a:lnTo>
                    <a:pt x="6350" y="318770"/>
                  </a:lnTo>
                  <a:close/>
                </a:path>
                <a:path w="6350" h="458470">
                  <a:moveTo>
                    <a:pt x="6350" y="322580"/>
                  </a:moveTo>
                  <a:lnTo>
                    <a:pt x="0" y="322580"/>
                  </a:lnTo>
                  <a:lnTo>
                    <a:pt x="0" y="325120"/>
                  </a:lnTo>
                  <a:lnTo>
                    <a:pt x="6350" y="325120"/>
                  </a:lnTo>
                  <a:lnTo>
                    <a:pt x="6350" y="322580"/>
                  </a:lnTo>
                  <a:close/>
                </a:path>
                <a:path w="6350" h="458470">
                  <a:moveTo>
                    <a:pt x="6350" y="325120"/>
                  </a:moveTo>
                  <a:lnTo>
                    <a:pt x="0" y="325120"/>
                  </a:lnTo>
                  <a:lnTo>
                    <a:pt x="0" y="328930"/>
                  </a:lnTo>
                  <a:lnTo>
                    <a:pt x="6350" y="328930"/>
                  </a:lnTo>
                  <a:lnTo>
                    <a:pt x="6350" y="325120"/>
                  </a:lnTo>
                  <a:close/>
                </a:path>
                <a:path w="6350" h="458470">
                  <a:moveTo>
                    <a:pt x="6350" y="328930"/>
                  </a:moveTo>
                  <a:lnTo>
                    <a:pt x="0" y="328930"/>
                  </a:lnTo>
                  <a:lnTo>
                    <a:pt x="0" y="335280"/>
                  </a:lnTo>
                  <a:lnTo>
                    <a:pt x="6350" y="335280"/>
                  </a:lnTo>
                  <a:lnTo>
                    <a:pt x="6350" y="328930"/>
                  </a:lnTo>
                  <a:close/>
                </a:path>
                <a:path w="6350" h="458470">
                  <a:moveTo>
                    <a:pt x="6350" y="335280"/>
                  </a:moveTo>
                  <a:lnTo>
                    <a:pt x="0" y="335280"/>
                  </a:lnTo>
                  <a:lnTo>
                    <a:pt x="0" y="341630"/>
                  </a:lnTo>
                  <a:lnTo>
                    <a:pt x="6350" y="341630"/>
                  </a:lnTo>
                  <a:lnTo>
                    <a:pt x="6350" y="335280"/>
                  </a:lnTo>
                  <a:close/>
                </a:path>
                <a:path w="6350" h="458470">
                  <a:moveTo>
                    <a:pt x="6350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6350" y="344170"/>
                  </a:lnTo>
                  <a:lnTo>
                    <a:pt x="6350" y="341630"/>
                  </a:lnTo>
                  <a:close/>
                </a:path>
                <a:path w="6350" h="458470">
                  <a:moveTo>
                    <a:pt x="6350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6350" y="347980"/>
                  </a:lnTo>
                  <a:lnTo>
                    <a:pt x="6350" y="344170"/>
                  </a:lnTo>
                  <a:close/>
                </a:path>
                <a:path w="6350" h="458470">
                  <a:moveTo>
                    <a:pt x="6350" y="347980"/>
                  </a:moveTo>
                  <a:lnTo>
                    <a:pt x="0" y="347980"/>
                  </a:lnTo>
                  <a:lnTo>
                    <a:pt x="0" y="354330"/>
                  </a:lnTo>
                  <a:lnTo>
                    <a:pt x="6350" y="354330"/>
                  </a:lnTo>
                  <a:lnTo>
                    <a:pt x="6350" y="347980"/>
                  </a:lnTo>
                  <a:close/>
                </a:path>
                <a:path w="6350" h="458470">
                  <a:moveTo>
                    <a:pt x="6350" y="354330"/>
                  </a:moveTo>
                  <a:lnTo>
                    <a:pt x="0" y="354330"/>
                  </a:lnTo>
                  <a:lnTo>
                    <a:pt x="0" y="356870"/>
                  </a:lnTo>
                  <a:lnTo>
                    <a:pt x="6350" y="356870"/>
                  </a:lnTo>
                  <a:lnTo>
                    <a:pt x="6350" y="354330"/>
                  </a:lnTo>
                  <a:close/>
                </a:path>
                <a:path w="6350" h="458470">
                  <a:moveTo>
                    <a:pt x="6350" y="356870"/>
                  </a:moveTo>
                  <a:lnTo>
                    <a:pt x="0" y="356870"/>
                  </a:lnTo>
                  <a:lnTo>
                    <a:pt x="0" y="360680"/>
                  </a:lnTo>
                  <a:lnTo>
                    <a:pt x="6350" y="360680"/>
                  </a:lnTo>
                  <a:lnTo>
                    <a:pt x="6350" y="356870"/>
                  </a:lnTo>
                  <a:close/>
                </a:path>
                <a:path w="6350" h="458470">
                  <a:moveTo>
                    <a:pt x="6350" y="360680"/>
                  </a:moveTo>
                  <a:lnTo>
                    <a:pt x="0" y="360680"/>
                  </a:lnTo>
                  <a:lnTo>
                    <a:pt x="0" y="363220"/>
                  </a:lnTo>
                  <a:lnTo>
                    <a:pt x="6350" y="363220"/>
                  </a:lnTo>
                  <a:lnTo>
                    <a:pt x="6350" y="360680"/>
                  </a:lnTo>
                  <a:close/>
                </a:path>
                <a:path w="6350" h="458470">
                  <a:moveTo>
                    <a:pt x="6350" y="363220"/>
                  </a:moveTo>
                  <a:lnTo>
                    <a:pt x="0" y="363220"/>
                  </a:lnTo>
                  <a:lnTo>
                    <a:pt x="0" y="367030"/>
                  </a:lnTo>
                  <a:lnTo>
                    <a:pt x="6350" y="367030"/>
                  </a:lnTo>
                  <a:lnTo>
                    <a:pt x="6350" y="363220"/>
                  </a:lnTo>
                  <a:close/>
                </a:path>
                <a:path w="6350" h="458470">
                  <a:moveTo>
                    <a:pt x="6350" y="367030"/>
                  </a:moveTo>
                  <a:lnTo>
                    <a:pt x="0" y="367030"/>
                  </a:lnTo>
                  <a:lnTo>
                    <a:pt x="0" y="369570"/>
                  </a:lnTo>
                  <a:lnTo>
                    <a:pt x="6350" y="369570"/>
                  </a:lnTo>
                  <a:lnTo>
                    <a:pt x="6350" y="367030"/>
                  </a:lnTo>
                  <a:close/>
                </a:path>
                <a:path w="6350" h="458470">
                  <a:moveTo>
                    <a:pt x="6350" y="369570"/>
                  </a:moveTo>
                  <a:lnTo>
                    <a:pt x="0" y="369570"/>
                  </a:lnTo>
                  <a:lnTo>
                    <a:pt x="0" y="373380"/>
                  </a:lnTo>
                  <a:lnTo>
                    <a:pt x="6350" y="373380"/>
                  </a:lnTo>
                  <a:lnTo>
                    <a:pt x="6350" y="369570"/>
                  </a:lnTo>
                  <a:close/>
                </a:path>
                <a:path w="6350" h="458470">
                  <a:moveTo>
                    <a:pt x="6350" y="457327"/>
                  </a:moveTo>
                  <a:lnTo>
                    <a:pt x="0" y="457327"/>
                  </a:lnTo>
                  <a:lnTo>
                    <a:pt x="0" y="458470"/>
                  </a:lnTo>
                  <a:lnTo>
                    <a:pt x="6350" y="458470"/>
                  </a:lnTo>
                  <a:lnTo>
                    <a:pt x="6350" y="457327"/>
                  </a:lnTo>
                  <a:close/>
                </a:path>
                <a:path w="6350" h="458470">
                  <a:moveTo>
                    <a:pt x="6350" y="450977"/>
                  </a:moveTo>
                  <a:lnTo>
                    <a:pt x="0" y="450977"/>
                  </a:lnTo>
                  <a:lnTo>
                    <a:pt x="0" y="457200"/>
                  </a:lnTo>
                  <a:lnTo>
                    <a:pt x="6350" y="457200"/>
                  </a:lnTo>
                  <a:lnTo>
                    <a:pt x="6350" y="450977"/>
                  </a:lnTo>
                  <a:close/>
                </a:path>
                <a:path w="6350" h="458470">
                  <a:moveTo>
                    <a:pt x="6350" y="444627"/>
                  </a:moveTo>
                  <a:lnTo>
                    <a:pt x="0" y="444627"/>
                  </a:lnTo>
                  <a:lnTo>
                    <a:pt x="0" y="450850"/>
                  </a:lnTo>
                  <a:lnTo>
                    <a:pt x="6350" y="450850"/>
                  </a:lnTo>
                  <a:lnTo>
                    <a:pt x="6350" y="444627"/>
                  </a:lnTo>
                  <a:close/>
                </a:path>
                <a:path w="6350" h="458470">
                  <a:moveTo>
                    <a:pt x="6350" y="438277"/>
                  </a:moveTo>
                  <a:lnTo>
                    <a:pt x="0" y="438277"/>
                  </a:lnTo>
                  <a:lnTo>
                    <a:pt x="0" y="444500"/>
                  </a:lnTo>
                  <a:lnTo>
                    <a:pt x="6350" y="444500"/>
                  </a:lnTo>
                  <a:lnTo>
                    <a:pt x="6350" y="438277"/>
                  </a:lnTo>
                  <a:close/>
                </a:path>
                <a:path w="6350" h="458470">
                  <a:moveTo>
                    <a:pt x="6350" y="431927"/>
                  </a:moveTo>
                  <a:lnTo>
                    <a:pt x="0" y="431927"/>
                  </a:lnTo>
                  <a:lnTo>
                    <a:pt x="0" y="438150"/>
                  </a:lnTo>
                  <a:lnTo>
                    <a:pt x="6350" y="438150"/>
                  </a:lnTo>
                  <a:lnTo>
                    <a:pt x="6350" y="431927"/>
                  </a:lnTo>
                  <a:close/>
                </a:path>
                <a:path w="6350" h="458470">
                  <a:moveTo>
                    <a:pt x="6350" y="425577"/>
                  </a:moveTo>
                  <a:lnTo>
                    <a:pt x="0" y="425577"/>
                  </a:lnTo>
                  <a:lnTo>
                    <a:pt x="0" y="431800"/>
                  </a:lnTo>
                  <a:lnTo>
                    <a:pt x="6350" y="431800"/>
                  </a:lnTo>
                  <a:lnTo>
                    <a:pt x="6350" y="425577"/>
                  </a:lnTo>
                  <a:close/>
                </a:path>
                <a:path w="6350" h="458470">
                  <a:moveTo>
                    <a:pt x="6350" y="419227"/>
                  </a:moveTo>
                  <a:lnTo>
                    <a:pt x="0" y="419227"/>
                  </a:lnTo>
                  <a:lnTo>
                    <a:pt x="0" y="425450"/>
                  </a:lnTo>
                  <a:lnTo>
                    <a:pt x="6350" y="425450"/>
                  </a:lnTo>
                  <a:lnTo>
                    <a:pt x="6350" y="419227"/>
                  </a:lnTo>
                  <a:close/>
                </a:path>
                <a:path w="6350" h="458470">
                  <a:moveTo>
                    <a:pt x="6350" y="412877"/>
                  </a:moveTo>
                  <a:lnTo>
                    <a:pt x="0" y="412877"/>
                  </a:lnTo>
                  <a:lnTo>
                    <a:pt x="0" y="419100"/>
                  </a:lnTo>
                  <a:lnTo>
                    <a:pt x="6350" y="419100"/>
                  </a:lnTo>
                  <a:lnTo>
                    <a:pt x="6350" y="412877"/>
                  </a:lnTo>
                  <a:close/>
                </a:path>
                <a:path w="6350" h="458470">
                  <a:moveTo>
                    <a:pt x="6350" y="406527"/>
                  </a:moveTo>
                  <a:lnTo>
                    <a:pt x="0" y="406527"/>
                  </a:lnTo>
                  <a:lnTo>
                    <a:pt x="0" y="412750"/>
                  </a:lnTo>
                  <a:lnTo>
                    <a:pt x="6350" y="412750"/>
                  </a:lnTo>
                  <a:lnTo>
                    <a:pt x="6350" y="406527"/>
                  </a:lnTo>
                  <a:close/>
                </a:path>
                <a:path w="6350" h="458470">
                  <a:moveTo>
                    <a:pt x="6350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6350" y="406400"/>
                  </a:lnTo>
                  <a:lnTo>
                    <a:pt x="6350" y="400177"/>
                  </a:lnTo>
                  <a:close/>
                </a:path>
                <a:path w="6350" h="458470">
                  <a:moveTo>
                    <a:pt x="6350" y="392557"/>
                  </a:moveTo>
                  <a:lnTo>
                    <a:pt x="0" y="392557"/>
                  </a:lnTo>
                  <a:lnTo>
                    <a:pt x="0" y="400050"/>
                  </a:lnTo>
                  <a:lnTo>
                    <a:pt x="6350" y="400050"/>
                  </a:lnTo>
                  <a:lnTo>
                    <a:pt x="6350" y="392557"/>
                  </a:lnTo>
                  <a:close/>
                </a:path>
                <a:path w="6350" h="458470">
                  <a:moveTo>
                    <a:pt x="6350" y="387477"/>
                  </a:moveTo>
                  <a:lnTo>
                    <a:pt x="0" y="387477"/>
                  </a:lnTo>
                  <a:lnTo>
                    <a:pt x="0" y="392430"/>
                  </a:lnTo>
                  <a:lnTo>
                    <a:pt x="6350" y="392430"/>
                  </a:lnTo>
                  <a:lnTo>
                    <a:pt x="6350" y="387477"/>
                  </a:lnTo>
                  <a:close/>
                </a:path>
                <a:path w="6350" h="458470">
                  <a:moveTo>
                    <a:pt x="635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6350" y="387350"/>
                  </a:lnTo>
                  <a:lnTo>
                    <a:pt x="6350" y="381127"/>
                  </a:lnTo>
                  <a:close/>
                </a:path>
                <a:path w="6350" h="458470">
                  <a:moveTo>
                    <a:pt x="6350" y="373507"/>
                  </a:moveTo>
                  <a:lnTo>
                    <a:pt x="0" y="373507"/>
                  </a:lnTo>
                  <a:lnTo>
                    <a:pt x="0" y="381000"/>
                  </a:lnTo>
                  <a:lnTo>
                    <a:pt x="6350" y="381000"/>
                  </a:lnTo>
                  <a:lnTo>
                    <a:pt x="6350" y="373507"/>
                  </a:lnTo>
                  <a:close/>
                </a:path>
              </a:pathLst>
            </a:custGeom>
            <a:solidFill>
              <a:srgbClr val="30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4390390" y="5669280"/>
              <a:ext cx="7620" cy="455295"/>
            </a:xfrm>
            <a:custGeom>
              <a:avLst/>
              <a:gdLst/>
              <a:ahLst/>
              <a:cxnLst/>
              <a:rect l="l" t="t" r="r" b="b"/>
              <a:pathLst>
                <a:path w="7620" h="455295">
                  <a:moveTo>
                    <a:pt x="7620" y="0"/>
                  </a:moveTo>
                  <a:lnTo>
                    <a:pt x="3810" y="0"/>
                  </a:lnTo>
                  <a:lnTo>
                    <a:pt x="381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7620" h="455295">
                  <a:moveTo>
                    <a:pt x="762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7620" y="5080"/>
                  </a:lnTo>
                  <a:lnTo>
                    <a:pt x="7620" y="2540"/>
                  </a:lnTo>
                  <a:close/>
                </a:path>
                <a:path w="7620" h="455295">
                  <a:moveTo>
                    <a:pt x="762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455295">
                  <a:moveTo>
                    <a:pt x="762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455295">
                  <a:moveTo>
                    <a:pt x="762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455295">
                  <a:moveTo>
                    <a:pt x="762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5240"/>
                  </a:lnTo>
                  <a:close/>
                </a:path>
                <a:path w="7620" h="455295">
                  <a:moveTo>
                    <a:pt x="7620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20" y="21590"/>
                  </a:lnTo>
                  <a:lnTo>
                    <a:pt x="7620" y="17780"/>
                  </a:lnTo>
                  <a:close/>
                </a:path>
                <a:path w="7620" h="455295">
                  <a:moveTo>
                    <a:pt x="7620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1590"/>
                  </a:lnTo>
                  <a:close/>
                </a:path>
                <a:path w="7620" h="455295">
                  <a:moveTo>
                    <a:pt x="7620" y="24130"/>
                  </a:moveTo>
                  <a:lnTo>
                    <a:pt x="0" y="2413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4130"/>
                  </a:lnTo>
                  <a:close/>
                </a:path>
                <a:path w="7620" h="455295">
                  <a:moveTo>
                    <a:pt x="7620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20" y="34290"/>
                  </a:lnTo>
                  <a:lnTo>
                    <a:pt x="7620" y="30480"/>
                  </a:lnTo>
                  <a:close/>
                </a:path>
                <a:path w="7620" h="455295">
                  <a:moveTo>
                    <a:pt x="762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  <a:path w="7620" h="455295">
                  <a:moveTo>
                    <a:pt x="762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6830"/>
                  </a:lnTo>
                  <a:close/>
                </a:path>
                <a:path w="7620" h="455295">
                  <a:moveTo>
                    <a:pt x="7620" y="40640"/>
                  </a:moveTo>
                  <a:lnTo>
                    <a:pt x="0" y="40640"/>
                  </a:lnTo>
                  <a:lnTo>
                    <a:pt x="0" y="46990"/>
                  </a:lnTo>
                  <a:lnTo>
                    <a:pt x="7620" y="46990"/>
                  </a:lnTo>
                  <a:lnTo>
                    <a:pt x="7620" y="40640"/>
                  </a:lnTo>
                  <a:close/>
                </a:path>
                <a:path w="7620" h="455295">
                  <a:moveTo>
                    <a:pt x="7620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46990"/>
                  </a:lnTo>
                  <a:close/>
                </a:path>
                <a:path w="7620" h="455295">
                  <a:moveTo>
                    <a:pt x="7620" y="49530"/>
                  </a:moveTo>
                  <a:lnTo>
                    <a:pt x="0" y="49530"/>
                  </a:lnTo>
                  <a:lnTo>
                    <a:pt x="0" y="78740"/>
                  </a:lnTo>
                  <a:lnTo>
                    <a:pt x="7620" y="78740"/>
                  </a:lnTo>
                  <a:lnTo>
                    <a:pt x="7620" y="49530"/>
                  </a:lnTo>
                  <a:close/>
                </a:path>
                <a:path w="7620" h="455295">
                  <a:moveTo>
                    <a:pt x="7620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8740"/>
                  </a:lnTo>
                  <a:close/>
                </a:path>
                <a:path w="7620" h="455295">
                  <a:moveTo>
                    <a:pt x="762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7620" y="85090"/>
                  </a:lnTo>
                  <a:lnTo>
                    <a:pt x="7620" y="81280"/>
                  </a:lnTo>
                  <a:close/>
                </a:path>
                <a:path w="7620" h="455295">
                  <a:moveTo>
                    <a:pt x="762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5090"/>
                  </a:lnTo>
                  <a:close/>
                </a:path>
                <a:path w="7620" h="455295">
                  <a:moveTo>
                    <a:pt x="762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7620" y="91440"/>
                  </a:lnTo>
                  <a:lnTo>
                    <a:pt x="7620" y="87630"/>
                  </a:lnTo>
                  <a:close/>
                </a:path>
                <a:path w="7620" h="455295">
                  <a:moveTo>
                    <a:pt x="762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1440"/>
                  </a:lnTo>
                  <a:close/>
                </a:path>
                <a:path w="7620" h="455295">
                  <a:moveTo>
                    <a:pt x="7620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7620" y="97790"/>
                  </a:lnTo>
                  <a:lnTo>
                    <a:pt x="7620" y="93980"/>
                  </a:lnTo>
                  <a:close/>
                </a:path>
                <a:path w="7620" h="455295">
                  <a:moveTo>
                    <a:pt x="7620" y="97790"/>
                  </a:moveTo>
                  <a:lnTo>
                    <a:pt x="0" y="97790"/>
                  </a:lnTo>
                  <a:lnTo>
                    <a:pt x="0" y="110490"/>
                  </a:lnTo>
                  <a:lnTo>
                    <a:pt x="7620" y="110490"/>
                  </a:lnTo>
                  <a:lnTo>
                    <a:pt x="7620" y="97790"/>
                  </a:lnTo>
                  <a:close/>
                </a:path>
                <a:path w="7620" h="455295">
                  <a:moveTo>
                    <a:pt x="7620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10490"/>
                  </a:lnTo>
                  <a:close/>
                </a:path>
                <a:path w="7620" h="455295">
                  <a:moveTo>
                    <a:pt x="7620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7620" y="116840"/>
                  </a:lnTo>
                  <a:lnTo>
                    <a:pt x="7620" y="113030"/>
                  </a:lnTo>
                  <a:close/>
                </a:path>
                <a:path w="7620" h="455295">
                  <a:moveTo>
                    <a:pt x="762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6840"/>
                  </a:lnTo>
                  <a:close/>
                </a:path>
                <a:path w="7620" h="455295">
                  <a:moveTo>
                    <a:pt x="7620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7620" y="123190"/>
                  </a:lnTo>
                  <a:lnTo>
                    <a:pt x="7620" y="119380"/>
                  </a:lnTo>
                  <a:close/>
                </a:path>
                <a:path w="7620" h="455295">
                  <a:moveTo>
                    <a:pt x="7620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7620" y="125730"/>
                  </a:lnTo>
                  <a:lnTo>
                    <a:pt x="7620" y="123190"/>
                  </a:lnTo>
                  <a:close/>
                </a:path>
                <a:path w="7620" h="455295">
                  <a:moveTo>
                    <a:pt x="7620" y="125730"/>
                  </a:moveTo>
                  <a:lnTo>
                    <a:pt x="0" y="12573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25730"/>
                  </a:lnTo>
                  <a:close/>
                </a:path>
                <a:path w="7620" h="455295">
                  <a:moveTo>
                    <a:pt x="7620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7620" y="142240"/>
                  </a:lnTo>
                  <a:lnTo>
                    <a:pt x="7620" y="138430"/>
                  </a:lnTo>
                  <a:close/>
                </a:path>
                <a:path w="7620" h="455295">
                  <a:moveTo>
                    <a:pt x="7620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2240"/>
                  </a:lnTo>
                  <a:close/>
                </a:path>
                <a:path w="7620" h="455295">
                  <a:moveTo>
                    <a:pt x="762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7620" y="148590"/>
                  </a:lnTo>
                  <a:lnTo>
                    <a:pt x="7620" y="144780"/>
                  </a:lnTo>
                  <a:close/>
                </a:path>
                <a:path w="7620" h="455295">
                  <a:moveTo>
                    <a:pt x="7620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8590"/>
                  </a:lnTo>
                  <a:close/>
                </a:path>
                <a:path w="7620" h="455295">
                  <a:moveTo>
                    <a:pt x="7620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7620" y="154940"/>
                  </a:lnTo>
                  <a:lnTo>
                    <a:pt x="7620" y="151130"/>
                  </a:lnTo>
                  <a:close/>
                </a:path>
                <a:path w="7620" h="455295">
                  <a:moveTo>
                    <a:pt x="7620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4940"/>
                  </a:lnTo>
                  <a:close/>
                </a:path>
                <a:path w="7620" h="455295">
                  <a:moveTo>
                    <a:pt x="762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7620" y="161290"/>
                  </a:lnTo>
                  <a:lnTo>
                    <a:pt x="7620" y="157480"/>
                  </a:lnTo>
                  <a:close/>
                </a:path>
                <a:path w="7620" h="455295">
                  <a:moveTo>
                    <a:pt x="762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1290"/>
                  </a:lnTo>
                  <a:close/>
                </a:path>
                <a:path w="7620" h="455295">
                  <a:moveTo>
                    <a:pt x="762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7620" y="167640"/>
                  </a:lnTo>
                  <a:lnTo>
                    <a:pt x="7620" y="163830"/>
                  </a:lnTo>
                  <a:close/>
                </a:path>
                <a:path w="7620" h="455295">
                  <a:moveTo>
                    <a:pt x="762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7640"/>
                  </a:lnTo>
                  <a:close/>
                </a:path>
                <a:path w="7620" h="455295">
                  <a:moveTo>
                    <a:pt x="762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7620" y="173990"/>
                  </a:lnTo>
                  <a:lnTo>
                    <a:pt x="7620" y="170180"/>
                  </a:lnTo>
                  <a:close/>
                </a:path>
                <a:path w="7620" h="455295">
                  <a:moveTo>
                    <a:pt x="762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3990"/>
                  </a:lnTo>
                  <a:close/>
                </a:path>
                <a:path w="7620" h="455295">
                  <a:moveTo>
                    <a:pt x="762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7620" y="180340"/>
                  </a:lnTo>
                  <a:lnTo>
                    <a:pt x="7620" y="176530"/>
                  </a:lnTo>
                  <a:close/>
                </a:path>
                <a:path w="7620" h="455295">
                  <a:moveTo>
                    <a:pt x="762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80340"/>
                  </a:lnTo>
                  <a:close/>
                </a:path>
                <a:path w="7620" h="455295">
                  <a:moveTo>
                    <a:pt x="762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7620" y="186690"/>
                  </a:lnTo>
                  <a:lnTo>
                    <a:pt x="7620" y="182880"/>
                  </a:lnTo>
                  <a:close/>
                </a:path>
                <a:path w="7620" h="455295">
                  <a:moveTo>
                    <a:pt x="762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6690"/>
                  </a:lnTo>
                  <a:close/>
                </a:path>
                <a:path w="7620" h="455295">
                  <a:moveTo>
                    <a:pt x="762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7620" y="193040"/>
                  </a:lnTo>
                  <a:lnTo>
                    <a:pt x="7620" y="189230"/>
                  </a:lnTo>
                  <a:close/>
                </a:path>
                <a:path w="7620" h="455295">
                  <a:moveTo>
                    <a:pt x="762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3040"/>
                  </a:lnTo>
                  <a:close/>
                </a:path>
                <a:path w="7620" h="455295">
                  <a:moveTo>
                    <a:pt x="762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7620" y="199390"/>
                  </a:lnTo>
                  <a:lnTo>
                    <a:pt x="7620" y="195580"/>
                  </a:lnTo>
                  <a:close/>
                </a:path>
                <a:path w="7620" h="455295">
                  <a:moveTo>
                    <a:pt x="7620" y="199390"/>
                  </a:moveTo>
                  <a:lnTo>
                    <a:pt x="0" y="199390"/>
                  </a:lnTo>
                  <a:lnTo>
                    <a:pt x="0" y="201930"/>
                  </a:lnTo>
                  <a:lnTo>
                    <a:pt x="7620" y="201930"/>
                  </a:lnTo>
                  <a:lnTo>
                    <a:pt x="7620" y="199390"/>
                  </a:lnTo>
                  <a:close/>
                </a:path>
                <a:path w="7620" h="455295">
                  <a:moveTo>
                    <a:pt x="7620" y="201930"/>
                  </a:moveTo>
                  <a:lnTo>
                    <a:pt x="0" y="201930"/>
                  </a:lnTo>
                  <a:lnTo>
                    <a:pt x="0" y="205740"/>
                  </a:lnTo>
                  <a:lnTo>
                    <a:pt x="7620" y="205740"/>
                  </a:lnTo>
                  <a:lnTo>
                    <a:pt x="7620" y="201930"/>
                  </a:lnTo>
                  <a:close/>
                </a:path>
                <a:path w="7620" h="455295">
                  <a:moveTo>
                    <a:pt x="7620" y="205740"/>
                  </a:moveTo>
                  <a:lnTo>
                    <a:pt x="0" y="205740"/>
                  </a:lnTo>
                  <a:lnTo>
                    <a:pt x="0" y="212090"/>
                  </a:lnTo>
                  <a:lnTo>
                    <a:pt x="7620" y="212090"/>
                  </a:lnTo>
                  <a:lnTo>
                    <a:pt x="7620" y="205740"/>
                  </a:lnTo>
                  <a:close/>
                </a:path>
                <a:path w="7620" h="455295">
                  <a:moveTo>
                    <a:pt x="762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7620" y="214630"/>
                  </a:lnTo>
                  <a:lnTo>
                    <a:pt x="7620" y="212090"/>
                  </a:lnTo>
                  <a:close/>
                </a:path>
                <a:path w="7620" h="455295">
                  <a:moveTo>
                    <a:pt x="762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7620" y="218440"/>
                  </a:lnTo>
                  <a:lnTo>
                    <a:pt x="7620" y="214630"/>
                  </a:lnTo>
                  <a:close/>
                </a:path>
                <a:path w="7620" h="455295">
                  <a:moveTo>
                    <a:pt x="7620" y="218440"/>
                  </a:moveTo>
                  <a:lnTo>
                    <a:pt x="0" y="21844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218440"/>
                  </a:lnTo>
                  <a:close/>
                </a:path>
                <a:path w="7620" h="455295">
                  <a:moveTo>
                    <a:pt x="7620" y="220980"/>
                  </a:moveTo>
                  <a:lnTo>
                    <a:pt x="0" y="220980"/>
                  </a:lnTo>
                  <a:lnTo>
                    <a:pt x="0" y="224790"/>
                  </a:lnTo>
                  <a:lnTo>
                    <a:pt x="7620" y="224790"/>
                  </a:lnTo>
                  <a:lnTo>
                    <a:pt x="7620" y="220980"/>
                  </a:lnTo>
                  <a:close/>
                </a:path>
                <a:path w="7620" h="455295">
                  <a:moveTo>
                    <a:pt x="7620" y="224790"/>
                  </a:moveTo>
                  <a:lnTo>
                    <a:pt x="0" y="224790"/>
                  </a:lnTo>
                  <a:lnTo>
                    <a:pt x="0" y="231140"/>
                  </a:lnTo>
                  <a:lnTo>
                    <a:pt x="7620" y="231140"/>
                  </a:lnTo>
                  <a:lnTo>
                    <a:pt x="7620" y="224790"/>
                  </a:lnTo>
                  <a:close/>
                </a:path>
                <a:path w="7620" h="455295">
                  <a:moveTo>
                    <a:pt x="7620" y="231140"/>
                  </a:moveTo>
                  <a:lnTo>
                    <a:pt x="0" y="231140"/>
                  </a:lnTo>
                  <a:lnTo>
                    <a:pt x="0" y="237490"/>
                  </a:lnTo>
                  <a:lnTo>
                    <a:pt x="7620" y="237490"/>
                  </a:lnTo>
                  <a:lnTo>
                    <a:pt x="7620" y="231140"/>
                  </a:lnTo>
                  <a:close/>
                </a:path>
                <a:path w="7620" h="455295">
                  <a:moveTo>
                    <a:pt x="762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7620" y="240030"/>
                  </a:lnTo>
                  <a:lnTo>
                    <a:pt x="7620" y="237490"/>
                  </a:lnTo>
                  <a:close/>
                </a:path>
                <a:path w="7620" h="455295">
                  <a:moveTo>
                    <a:pt x="762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7620" y="243840"/>
                  </a:lnTo>
                  <a:lnTo>
                    <a:pt x="7620" y="240030"/>
                  </a:lnTo>
                  <a:close/>
                </a:path>
                <a:path w="7620" h="455295">
                  <a:moveTo>
                    <a:pt x="7620" y="243840"/>
                  </a:moveTo>
                  <a:lnTo>
                    <a:pt x="0" y="243840"/>
                  </a:lnTo>
                  <a:lnTo>
                    <a:pt x="0" y="246380"/>
                  </a:lnTo>
                  <a:lnTo>
                    <a:pt x="7620" y="246380"/>
                  </a:lnTo>
                  <a:lnTo>
                    <a:pt x="7620" y="243840"/>
                  </a:lnTo>
                  <a:close/>
                </a:path>
                <a:path w="7620" h="455295">
                  <a:moveTo>
                    <a:pt x="7620" y="246380"/>
                  </a:moveTo>
                  <a:lnTo>
                    <a:pt x="0" y="24638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6380"/>
                  </a:lnTo>
                  <a:close/>
                </a:path>
                <a:path w="7620" h="455295">
                  <a:moveTo>
                    <a:pt x="7620" y="250190"/>
                  </a:moveTo>
                  <a:lnTo>
                    <a:pt x="0" y="250190"/>
                  </a:lnTo>
                  <a:lnTo>
                    <a:pt x="0" y="252730"/>
                  </a:lnTo>
                  <a:lnTo>
                    <a:pt x="7620" y="252730"/>
                  </a:lnTo>
                  <a:lnTo>
                    <a:pt x="7620" y="250190"/>
                  </a:lnTo>
                  <a:close/>
                </a:path>
                <a:path w="7620" h="455295">
                  <a:moveTo>
                    <a:pt x="7620" y="252730"/>
                  </a:moveTo>
                  <a:lnTo>
                    <a:pt x="0" y="25273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2730"/>
                  </a:lnTo>
                  <a:close/>
                </a:path>
                <a:path w="7620" h="455295">
                  <a:moveTo>
                    <a:pt x="7620" y="256540"/>
                  </a:moveTo>
                  <a:lnTo>
                    <a:pt x="0" y="256540"/>
                  </a:lnTo>
                  <a:lnTo>
                    <a:pt x="0" y="257810"/>
                  </a:lnTo>
                  <a:lnTo>
                    <a:pt x="2539" y="257810"/>
                  </a:lnTo>
                  <a:lnTo>
                    <a:pt x="2539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455295">
                  <a:moveTo>
                    <a:pt x="7620" y="259080"/>
                  </a:moveTo>
                  <a:lnTo>
                    <a:pt x="6350" y="259080"/>
                  </a:lnTo>
                  <a:lnTo>
                    <a:pt x="6350" y="260350"/>
                  </a:lnTo>
                  <a:lnTo>
                    <a:pt x="7620" y="260350"/>
                  </a:lnTo>
                  <a:lnTo>
                    <a:pt x="7620" y="259080"/>
                  </a:lnTo>
                  <a:close/>
                </a:path>
                <a:path w="7620" h="455295">
                  <a:moveTo>
                    <a:pt x="7620" y="314960"/>
                  </a:moveTo>
                  <a:lnTo>
                    <a:pt x="0" y="31496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14960"/>
                  </a:lnTo>
                  <a:close/>
                </a:path>
                <a:path w="7620" h="455295">
                  <a:moveTo>
                    <a:pt x="7620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7620" y="320040"/>
                  </a:lnTo>
                  <a:lnTo>
                    <a:pt x="7620" y="316230"/>
                  </a:lnTo>
                  <a:close/>
                </a:path>
                <a:path w="7620" h="455295">
                  <a:moveTo>
                    <a:pt x="7620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20040"/>
                  </a:lnTo>
                  <a:close/>
                </a:path>
                <a:path w="7620" h="455295">
                  <a:moveTo>
                    <a:pt x="7620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7620" y="326390"/>
                  </a:lnTo>
                  <a:lnTo>
                    <a:pt x="7620" y="322580"/>
                  </a:lnTo>
                  <a:close/>
                </a:path>
                <a:path w="7620" h="455295">
                  <a:moveTo>
                    <a:pt x="7620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7620" y="332740"/>
                  </a:lnTo>
                  <a:lnTo>
                    <a:pt x="7620" y="326390"/>
                  </a:lnTo>
                  <a:close/>
                </a:path>
                <a:path w="7620" h="455295">
                  <a:moveTo>
                    <a:pt x="7620" y="332740"/>
                  </a:moveTo>
                  <a:lnTo>
                    <a:pt x="0" y="332740"/>
                  </a:lnTo>
                  <a:lnTo>
                    <a:pt x="0" y="339090"/>
                  </a:lnTo>
                  <a:lnTo>
                    <a:pt x="7620" y="339090"/>
                  </a:lnTo>
                  <a:lnTo>
                    <a:pt x="7620" y="332740"/>
                  </a:lnTo>
                  <a:close/>
                </a:path>
                <a:path w="7620" h="455295">
                  <a:moveTo>
                    <a:pt x="7620" y="339090"/>
                  </a:moveTo>
                  <a:lnTo>
                    <a:pt x="0" y="33909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9090"/>
                  </a:lnTo>
                  <a:close/>
                </a:path>
                <a:path w="7620" h="455295">
                  <a:moveTo>
                    <a:pt x="7620" y="341630"/>
                  </a:moveTo>
                  <a:lnTo>
                    <a:pt x="0" y="341630"/>
                  </a:lnTo>
                  <a:lnTo>
                    <a:pt x="0" y="345440"/>
                  </a:lnTo>
                  <a:lnTo>
                    <a:pt x="7620" y="345440"/>
                  </a:lnTo>
                  <a:lnTo>
                    <a:pt x="7620" y="341630"/>
                  </a:lnTo>
                  <a:close/>
                </a:path>
                <a:path w="7620" h="455295">
                  <a:moveTo>
                    <a:pt x="7620" y="345440"/>
                  </a:moveTo>
                  <a:lnTo>
                    <a:pt x="0" y="345440"/>
                  </a:lnTo>
                  <a:lnTo>
                    <a:pt x="0" y="351790"/>
                  </a:lnTo>
                  <a:lnTo>
                    <a:pt x="7620" y="351790"/>
                  </a:lnTo>
                  <a:lnTo>
                    <a:pt x="7620" y="345440"/>
                  </a:lnTo>
                  <a:close/>
                </a:path>
                <a:path w="7620" h="455295">
                  <a:moveTo>
                    <a:pt x="762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7620" y="354330"/>
                  </a:lnTo>
                  <a:lnTo>
                    <a:pt x="7620" y="351790"/>
                  </a:lnTo>
                  <a:close/>
                </a:path>
                <a:path w="7620" h="455295">
                  <a:moveTo>
                    <a:pt x="762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7620" y="358140"/>
                  </a:lnTo>
                  <a:lnTo>
                    <a:pt x="7620" y="354330"/>
                  </a:lnTo>
                  <a:close/>
                </a:path>
                <a:path w="7620" h="455295">
                  <a:moveTo>
                    <a:pt x="762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8140"/>
                  </a:lnTo>
                  <a:close/>
                </a:path>
                <a:path w="7620" h="455295">
                  <a:moveTo>
                    <a:pt x="7620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7620" y="364490"/>
                  </a:lnTo>
                  <a:lnTo>
                    <a:pt x="7620" y="360680"/>
                  </a:lnTo>
                  <a:close/>
                </a:path>
                <a:path w="7620" h="455295">
                  <a:moveTo>
                    <a:pt x="7620" y="364490"/>
                  </a:moveTo>
                  <a:lnTo>
                    <a:pt x="0" y="364490"/>
                  </a:lnTo>
                  <a:lnTo>
                    <a:pt x="0" y="367030"/>
                  </a:lnTo>
                  <a:lnTo>
                    <a:pt x="7620" y="367030"/>
                  </a:lnTo>
                  <a:lnTo>
                    <a:pt x="7620" y="364490"/>
                  </a:lnTo>
                  <a:close/>
                </a:path>
                <a:path w="7620" h="455295">
                  <a:moveTo>
                    <a:pt x="7620" y="367030"/>
                  </a:moveTo>
                  <a:lnTo>
                    <a:pt x="0" y="367030"/>
                  </a:lnTo>
                  <a:lnTo>
                    <a:pt x="0" y="370840"/>
                  </a:lnTo>
                  <a:lnTo>
                    <a:pt x="7620" y="370840"/>
                  </a:lnTo>
                  <a:lnTo>
                    <a:pt x="7620" y="367030"/>
                  </a:lnTo>
                  <a:close/>
                </a:path>
                <a:path w="7620" h="455295">
                  <a:moveTo>
                    <a:pt x="7620" y="448437"/>
                  </a:moveTo>
                  <a:lnTo>
                    <a:pt x="0" y="448437"/>
                  </a:lnTo>
                  <a:lnTo>
                    <a:pt x="0" y="452120"/>
                  </a:lnTo>
                  <a:lnTo>
                    <a:pt x="1270" y="452120"/>
                  </a:lnTo>
                  <a:lnTo>
                    <a:pt x="1270" y="453517"/>
                  </a:lnTo>
                  <a:lnTo>
                    <a:pt x="5080" y="453517"/>
                  </a:lnTo>
                  <a:lnTo>
                    <a:pt x="5080" y="454787"/>
                  </a:lnTo>
                  <a:lnTo>
                    <a:pt x="7620" y="454787"/>
                  </a:lnTo>
                  <a:lnTo>
                    <a:pt x="7620" y="448437"/>
                  </a:lnTo>
                  <a:close/>
                </a:path>
                <a:path w="7620" h="455295">
                  <a:moveTo>
                    <a:pt x="7620" y="442087"/>
                  </a:moveTo>
                  <a:lnTo>
                    <a:pt x="0" y="442087"/>
                  </a:lnTo>
                  <a:lnTo>
                    <a:pt x="0" y="448310"/>
                  </a:lnTo>
                  <a:lnTo>
                    <a:pt x="7620" y="448310"/>
                  </a:lnTo>
                  <a:lnTo>
                    <a:pt x="7620" y="442087"/>
                  </a:lnTo>
                  <a:close/>
                </a:path>
                <a:path w="7620" h="455295">
                  <a:moveTo>
                    <a:pt x="7620" y="435737"/>
                  </a:moveTo>
                  <a:lnTo>
                    <a:pt x="0" y="435737"/>
                  </a:lnTo>
                  <a:lnTo>
                    <a:pt x="0" y="441960"/>
                  </a:lnTo>
                  <a:lnTo>
                    <a:pt x="7620" y="441960"/>
                  </a:lnTo>
                  <a:lnTo>
                    <a:pt x="7620" y="435737"/>
                  </a:lnTo>
                  <a:close/>
                </a:path>
                <a:path w="7620" h="455295">
                  <a:moveTo>
                    <a:pt x="7620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7620" y="435610"/>
                  </a:lnTo>
                  <a:lnTo>
                    <a:pt x="7620" y="429387"/>
                  </a:lnTo>
                  <a:close/>
                </a:path>
                <a:path w="7620" h="455295">
                  <a:moveTo>
                    <a:pt x="7620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7620" y="429260"/>
                  </a:lnTo>
                  <a:lnTo>
                    <a:pt x="7620" y="423037"/>
                  </a:lnTo>
                  <a:close/>
                </a:path>
                <a:path w="7620" h="455295">
                  <a:moveTo>
                    <a:pt x="762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7620" y="422910"/>
                  </a:lnTo>
                  <a:lnTo>
                    <a:pt x="7620" y="416687"/>
                  </a:lnTo>
                  <a:close/>
                </a:path>
                <a:path w="7620" h="455295">
                  <a:moveTo>
                    <a:pt x="762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7620" y="416560"/>
                  </a:lnTo>
                  <a:lnTo>
                    <a:pt x="7620" y="410337"/>
                  </a:lnTo>
                  <a:close/>
                </a:path>
                <a:path w="7620" h="455295">
                  <a:moveTo>
                    <a:pt x="762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7620" y="410210"/>
                  </a:lnTo>
                  <a:lnTo>
                    <a:pt x="7620" y="403987"/>
                  </a:lnTo>
                  <a:close/>
                </a:path>
                <a:path w="7620" h="455295">
                  <a:moveTo>
                    <a:pt x="762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7620" y="403860"/>
                  </a:lnTo>
                  <a:lnTo>
                    <a:pt x="7620" y="397637"/>
                  </a:lnTo>
                  <a:close/>
                </a:path>
                <a:path w="7620" h="455295">
                  <a:moveTo>
                    <a:pt x="7620" y="390017"/>
                  </a:moveTo>
                  <a:lnTo>
                    <a:pt x="0" y="390017"/>
                  </a:lnTo>
                  <a:lnTo>
                    <a:pt x="0" y="397510"/>
                  </a:lnTo>
                  <a:lnTo>
                    <a:pt x="7620" y="397510"/>
                  </a:lnTo>
                  <a:lnTo>
                    <a:pt x="7620" y="390017"/>
                  </a:lnTo>
                  <a:close/>
                </a:path>
                <a:path w="7620" h="455295">
                  <a:moveTo>
                    <a:pt x="7620" y="384937"/>
                  </a:moveTo>
                  <a:lnTo>
                    <a:pt x="0" y="384937"/>
                  </a:lnTo>
                  <a:lnTo>
                    <a:pt x="0" y="389890"/>
                  </a:lnTo>
                  <a:lnTo>
                    <a:pt x="7620" y="389890"/>
                  </a:lnTo>
                  <a:lnTo>
                    <a:pt x="7620" y="384937"/>
                  </a:lnTo>
                  <a:close/>
                </a:path>
                <a:path w="7620" h="455295">
                  <a:moveTo>
                    <a:pt x="7620" y="378587"/>
                  </a:moveTo>
                  <a:lnTo>
                    <a:pt x="0" y="378587"/>
                  </a:lnTo>
                  <a:lnTo>
                    <a:pt x="0" y="384810"/>
                  </a:lnTo>
                  <a:lnTo>
                    <a:pt x="7620" y="384810"/>
                  </a:lnTo>
                  <a:lnTo>
                    <a:pt x="7620" y="378587"/>
                  </a:lnTo>
                  <a:close/>
                </a:path>
                <a:path w="7620" h="455295">
                  <a:moveTo>
                    <a:pt x="7620" y="370967"/>
                  </a:moveTo>
                  <a:lnTo>
                    <a:pt x="0" y="370967"/>
                  </a:lnTo>
                  <a:lnTo>
                    <a:pt x="0" y="378460"/>
                  </a:lnTo>
                  <a:lnTo>
                    <a:pt x="7620" y="378460"/>
                  </a:lnTo>
                  <a:lnTo>
                    <a:pt x="7620" y="370967"/>
                  </a:lnTo>
                  <a:close/>
                </a:path>
              </a:pathLst>
            </a:custGeom>
            <a:solidFill>
              <a:srgbClr val="2D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4382770" y="5671820"/>
              <a:ext cx="7620" cy="449580"/>
            </a:xfrm>
            <a:custGeom>
              <a:avLst/>
              <a:gdLst/>
              <a:ahLst/>
              <a:cxnLst/>
              <a:rect l="l" t="t" r="r" b="b"/>
              <a:pathLst>
                <a:path w="7620" h="449579">
                  <a:moveTo>
                    <a:pt x="7619" y="0"/>
                  </a:moveTo>
                  <a:lnTo>
                    <a:pt x="5079" y="0"/>
                  </a:lnTo>
                  <a:lnTo>
                    <a:pt x="5079" y="1269"/>
                  </a:lnTo>
                  <a:lnTo>
                    <a:pt x="2539" y="1269"/>
                  </a:lnTo>
                  <a:lnTo>
                    <a:pt x="2539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49579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49579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49579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49579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49579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49579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49579">
                  <a:moveTo>
                    <a:pt x="7619" y="21589"/>
                  </a:moveTo>
                  <a:lnTo>
                    <a:pt x="0" y="2158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1589"/>
                  </a:lnTo>
                  <a:close/>
                </a:path>
                <a:path w="7620" h="449579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49579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49579">
                  <a:moveTo>
                    <a:pt x="7619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4289"/>
                  </a:lnTo>
                  <a:close/>
                </a:path>
                <a:path w="7620" h="449579">
                  <a:moveTo>
                    <a:pt x="7619" y="38099"/>
                  </a:moveTo>
                  <a:lnTo>
                    <a:pt x="0" y="3809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38099"/>
                  </a:lnTo>
                  <a:close/>
                </a:path>
                <a:path w="7620" h="44957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49579">
                  <a:moveTo>
                    <a:pt x="7619" y="46989"/>
                  </a:moveTo>
                  <a:lnTo>
                    <a:pt x="0" y="46989"/>
                  </a:lnTo>
                  <a:lnTo>
                    <a:pt x="0" y="76199"/>
                  </a:lnTo>
                  <a:lnTo>
                    <a:pt x="7619" y="76199"/>
                  </a:lnTo>
                  <a:lnTo>
                    <a:pt x="7619" y="46989"/>
                  </a:lnTo>
                  <a:close/>
                </a:path>
                <a:path w="7620" h="449579">
                  <a:moveTo>
                    <a:pt x="7619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19" y="78739"/>
                  </a:lnTo>
                  <a:lnTo>
                    <a:pt x="7619" y="76199"/>
                  </a:lnTo>
                  <a:close/>
                </a:path>
                <a:path w="7620" h="449579">
                  <a:moveTo>
                    <a:pt x="7619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19" y="82549"/>
                  </a:lnTo>
                  <a:lnTo>
                    <a:pt x="7619" y="78739"/>
                  </a:lnTo>
                  <a:close/>
                </a:path>
                <a:path w="7620" h="449579">
                  <a:moveTo>
                    <a:pt x="7619" y="82549"/>
                  </a:moveTo>
                  <a:lnTo>
                    <a:pt x="0" y="82549"/>
                  </a:lnTo>
                  <a:lnTo>
                    <a:pt x="0" y="85089"/>
                  </a:lnTo>
                  <a:lnTo>
                    <a:pt x="7619" y="85089"/>
                  </a:lnTo>
                  <a:lnTo>
                    <a:pt x="7619" y="82549"/>
                  </a:lnTo>
                  <a:close/>
                </a:path>
                <a:path w="7620" h="449579">
                  <a:moveTo>
                    <a:pt x="7619" y="85089"/>
                  </a:moveTo>
                  <a:lnTo>
                    <a:pt x="0" y="85089"/>
                  </a:lnTo>
                  <a:lnTo>
                    <a:pt x="0" y="88899"/>
                  </a:lnTo>
                  <a:lnTo>
                    <a:pt x="7619" y="88899"/>
                  </a:lnTo>
                  <a:lnTo>
                    <a:pt x="7619" y="85089"/>
                  </a:lnTo>
                  <a:close/>
                </a:path>
                <a:path w="7620" h="449579">
                  <a:moveTo>
                    <a:pt x="7619" y="88899"/>
                  </a:moveTo>
                  <a:lnTo>
                    <a:pt x="0" y="8889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88899"/>
                  </a:lnTo>
                  <a:close/>
                </a:path>
                <a:path w="7620" h="449579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449579">
                  <a:moveTo>
                    <a:pt x="7619" y="95249"/>
                  </a:moveTo>
                  <a:lnTo>
                    <a:pt x="0" y="95249"/>
                  </a:lnTo>
                  <a:lnTo>
                    <a:pt x="0" y="107949"/>
                  </a:lnTo>
                  <a:lnTo>
                    <a:pt x="7619" y="107949"/>
                  </a:lnTo>
                  <a:lnTo>
                    <a:pt x="7619" y="95249"/>
                  </a:lnTo>
                  <a:close/>
                </a:path>
                <a:path w="7620" h="449579">
                  <a:moveTo>
                    <a:pt x="7619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19" y="110489"/>
                  </a:lnTo>
                  <a:lnTo>
                    <a:pt x="7619" y="107949"/>
                  </a:lnTo>
                  <a:close/>
                </a:path>
                <a:path w="7620" h="449579">
                  <a:moveTo>
                    <a:pt x="7619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10489"/>
                  </a:lnTo>
                  <a:close/>
                </a:path>
                <a:path w="7620" h="449579">
                  <a:moveTo>
                    <a:pt x="7619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19" y="116839"/>
                  </a:lnTo>
                  <a:lnTo>
                    <a:pt x="7619" y="114299"/>
                  </a:lnTo>
                  <a:close/>
                </a:path>
                <a:path w="7620" h="449579">
                  <a:moveTo>
                    <a:pt x="7619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6839"/>
                  </a:lnTo>
                  <a:close/>
                </a:path>
                <a:path w="7620" h="449579">
                  <a:moveTo>
                    <a:pt x="7619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19" y="123189"/>
                  </a:lnTo>
                  <a:lnTo>
                    <a:pt x="7619" y="120649"/>
                  </a:lnTo>
                  <a:close/>
                </a:path>
                <a:path w="7620" h="449579">
                  <a:moveTo>
                    <a:pt x="7619" y="123189"/>
                  </a:moveTo>
                  <a:lnTo>
                    <a:pt x="0" y="123189"/>
                  </a:lnTo>
                  <a:lnTo>
                    <a:pt x="0" y="135889"/>
                  </a:lnTo>
                  <a:lnTo>
                    <a:pt x="7619" y="135889"/>
                  </a:lnTo>
                  <a:lnTo>
                    <a:pt x="7619" y="123189"/>
                  </a:lnTo>
                  <a:close/>
                </a:path>
                <a:path w="7620" h="449579">
                  <a:moveTo>
                    <a:pt x="7619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5889"/>
                  </a:lnTo>
                  <a:close/>
                </a:path>
                <a:path w="7620" h="449579">
                  <a:moveTo>
                    <a:pt x="7619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19" y="142239"/>
                  </a:lnTo>
                  <a:lnTo>
                    <a:pt x="7619" y="139699"/>
                  </a:lnTo>
                  <a:close/>
                </a:path>
                <a:path w="7620" h="449579">
                  <a:moveTo>
                    <a:pt x="761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2239"/>
                  </a:lnTo>
                  <a:close/>
                </a:path>
                <a:path w="7620" h="449579">
                  <a:moveTo>
                    <a:pt x="7619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19" y="148589"/>
                  </a:lnTo>
                  <a:lnTo>
                    <a:pt x="7619" y="146049"/>
                  </a:lnTo>
                  <a:close/>
                </a:path>
                <a:path w="7620" h="449579">
                  <a:moveTo>
                    <a:pt x="7619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8589"/>
                  </a:lnTo>
                  <a:close/>
                </a:path>
                <a:path w="7620" h="449579">
                  <a:moveTo>
                    <a:pt x="7619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19" y="154939"/>
                  </a:lnTo>
                  <a:lnTo>
                    <a:pt x="7619" y="152399"/>
                  </a:lnTo>
                  <a:close/>
                </a:path>
                <a:path w="7620" h="449579">
                  <a:moveTo>
                    <a:pt x="7619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19" y="158749"/>
                  </a:lnTo>
                  <a:lnTo>
                    <a:pt x="7619" y="154939"/>
                  </a:lnTo>
                  <a:close/>
                </a:path>
                <a:path w="7620" h="449579">
                  <a:moveTo>
                    <a:pt x="7619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58749"/>
                  </a:lnTo>
                  <a:close/>
                </a:path>
                <a:path w="7620" h="449579">
                  <a:moveTo>
                    <a:pt x="7619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19" y="165099"/>
                  </a:lnTo>
                  <a:lnTo>
                    <a:pt x="7619" y="161289"/>
                  </a:lnTo>
                  <a:close/>
                </a:path>
                <a:path w="7620" h="449579">
                  <a:moveTo>
                    <a:pt x="7619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449579">
                  <a:moveTo>
                    <a:pt x="7619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19" y="171449"/>
                  </a:lnTo>
                  <a:lnTo>
                    <a:pt x="7619" y="167639"/>
                  </a:lnTo>
                  <a:close/>
                </a:path>
                <a:path w="7620" h="449579">
                  <a:moveTo>
                    <a:pt x="7619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19" y="173989"/>
                  </a:lnTo>
                  <a:lnTo>
                    <a:pt x="7619" y="171449"/>
                  </a:lnTo>
                  <a:close/>
                </a:path>
                <a:path w="7620" h="449579">
                  <a:moveTo>
                    <a:pt x="7619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19" y="177799"/>
                  </a:lnTo>
                  <a:lnTo>
                    <a:pt x="7619" y="173989"/>
                  </a:lnTo>
                  <a:close/>
                </a:path>
                <a:path w="7620" h="449579">
                  <a:moveTo>
                    <a:pt x="7619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19" y="180339"/>
                  </a:lnTo>
                  <a:lnTo>
                    <a:pt x="7619" y="177799"/>
                  </a:lnTo>
                  <a:close/>
                </a:path>
                <a:path w="7620" h="449579">
                  <a:moveTo>
                    <a:pt x="7619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19" y="184149"/>
                  </a:lnTo>
                  <a:lnTo>
                    <a:pt x="7619" y="180339"/>
                  </a:lnTo>
                  <a:close/>
                </a:path>
                <a:path w="7620" h="449579">
                  <a:moveTo>
                    <a:pt x="7619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19" y="186689"/>
                  </a:lnTo>
                  <a:lnTo>
                    <a:pt x="7619" y="184149"/>
                  </a:lnTo>
                  <a:close/>
                </a:path>
                <a:path w="7620" h="449579">
                  <a:moveTo>
                    <a:pt x="7619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19" y="190499"/>
                  </a:lnTo>
                  <a:lnTo>
                    <a:pt x="7619" y="186689"/>
                  </a:lnTo>
                  <a:close/>
                </a:path>
                <a:path w="7620" h="449579">
                  <a:moveTo>
                    <a:pt x="7619" y="190499"/>
                  </a:moveTo>
                  <a:lnTo>
                    <a:pt x="0" y="190499"/>
                  </a:lnTo>
                  <a:lnTo>
                    <a:pt x="0" y="193039"/>
                  </a:lnTo>
                  <a:lnTo>
                    <a:pt x="7619" y="193039"/>
                  </a:lnTo>
                  <a:lnTo>
                    <a:pt x="7619" y="190499"/>
                  </a:lnTo>
                  <a:close/>
                </a:path>
                <a:path w="7620" h="449579">
                  <a:moveTo>
                    <a:pt x="7619" y="193039"/>
                  </a:moveTo>
                  <a:lnTo>
                    <a:pt x="0" y="193039"/>
                  </a:lnTo>
                  <a:lnTo>
                    <a:pt x="0" y="196849"/>
                  </a:lnTo>
                  <a:lnTo>
                    <a:pt x="7619" y="196849"/>
                  </a:lnTo>
                  <a:lnTo>
                    <a:pt x="7619" y="193039"/>
                  </a:lnTo>
                  <a:close/>
                </a:path>
                <a:path w="7620" h="449579">
                  <a:moveTo>
                    <a:pt x="7619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19" y="199389"/>
                  </a:lnTo>
                  <a:lnTo>
                    <a:pt x="7619" y="196849"/>
                  </a:lnTo>
                  <a:close/>
                </a:path>
                <a:path w="7620" h="449579">
                  <a:moveTo>
                    <a:pt x="7619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19" y="203199"/>
                  </a:lnTo>
                  <a:lnTo>
                    <a:pt x="7619" y="199389"/>
                  </a:lnTo>
                  <a:close/>
                </a:path>
                <a:path w="7620" h="449579">
                  <a:moveTo>
                    <a:pt x="7619" y="203199"/>
                  </a:moveTo>
                  <a:lnTo>
                    <a:pt x="0" y="203199"/>
                  </a:lnTo>
                  <a:lnTo>
                    <a:pt x="0" y="209549"/>
                  </a:lnTo>
                  <a:lnTo>
                    <a:pt x="7619" y="209549"/>
                  </a:lnTo>
                  <a:lnTo>
                    <a:pt x="7619" y="203199"/>
                  </a:lnTo>
                  <a:close/>
                </a:path>
                <a:path w="7620" h="449579">
                  <a:moveTo>
                    <a:pt x="7619" y="209549"/>
                  </a:moveTo>
                  <a:lnTo>
                    <a:pt x="0" y="209549"/>
                  </a:lnTo>
                  <a:lnTo>
                    <a:pt x="0" y="212089"/>
                  </a:lnTo>
                  <a:lnTo>
                    <a:pt x="7619" y="212089"/>
                  </a:lnTo>
                  <a:lnTo>
                    <a:pt x="7619" y="209549"/>
                  </a:lnTo>
                  <a:close/>
                </a:path>
                <a:path w="7620" h="449579">
                  <a:moveTo>
                    <a:pt x="7619" y="212089"/>
                  </a:moveTo>
                  <a:lnTo>
                    <a:pt x="0" y="212089"/>
                  </a:lnTo>
                  <a:lnTo>
                    <a:pt x="0" y="215899"/>
                  </a:lnTo>
                  <a:lnTo>
                    <a:pt x="7619" y="215899"/>
                  </a:lnTo>
                  <a:lnTo>
                    <a:pt x="7619" y="212089"/>
                  </a:lnTo>
                  <a:close/>
                </a:path>
                <a:path w="7620" h="449579">
                  <a:moveTo>
                    <a:pt x="7619" y="215899"/>
                  </a:moveTo>
                  <a:lnTo>
                    <a:pt x="0" y="215899"/>
                  </a:lnTo>
                  <a:lnTo>
                    <a:pt x="0" y="218439"/>
                  </a:lnTo>
                  <a:lnTo>
                    <a:pt x="7619" y="218439"/>
                  </a:lnTo>
                  <a:lnTo>
                    <a:pt x="7619" y="215899"/>
                  </a:lnTo>
                  <a:close/>
                </a:path>
                <a:path w="7620" h="449579">
                  <a:moveTo>
                    <a:pt x="7619" y="218439"/>
                  </a:moveTo>
                  <a:lnTo>
                    <a:pt x="0" y="218439"/>
                  </a:lnTo>
                  <a:lnTo>
                    <a:pt x="0" y="222249"/>
                  </a:lnTo>
                  <a:lnTo>
                    <a:pt x="7619" y="222249"/>
                  </a:lnTo>
                  <a:lnTo>
                    <a:pt x="7619" y="218439"/>
                  </a:lnTo>
                  <a:close/>
                </a:path>
                <a:path w="7620" h="449579">
                  <a:moveTo>
                    <a:pt x="7619" y="222249"/>
                  </a:moveTo>
                  <a:lnTo>
                    <a:pt x="0" y="222249"/>
                  </a:lnTo>
                  <a:lnTo>
                    <a:pt x="0" y="228599"/>
                  </a:lnTo>
                  <a:lnTo>
                    <a:pt x="7619" y="228599"/>
                  </a:lnTo>
                  <a:lnTo>
                    <a:pt x="7619" y="222249"/>
                  </a:lnTo>
                  <a:close/>
                </a:path>
                <a:path w="7620" h="449579">
                  <a:moveTo>
                    <a:pt x="7619" y="228599"/>
                  </a:moveTo>
                  <a:lnTo>
                    <a:pt x="0" y="228599"/>
                  </a:lnTo>
                  <a:lnTo>
                    <a:pt x="0" y="234949"/>
                  </a:lnTo>
                  <a:lnTo>
                    <a:pt x="7619" y="234949"/>
                  </a:lnTo>
                  <a:lnTo>
                    <a:pt x="7619" y="228599"/>
                  </a:lnTo>
                  <a:close/>
                </a:path>
                <a:path w="7620" h="449579">
                  <a:moveTo>
                    <a:pt x="7619" y="234949"/>
                  </a:moveTo>
                  <a:lnTo>
                    <a:pt x="0" y="234949"/>
                  </a:lnTo>
                  <a:lnTo>
                    <a:pt x="0" y="237489"/>
                  </a:lnTo>
                  <a:lnTo>
                    <a:pt x="7619" y="237489"/>
                  </a:lnTo>
                  <a:lnTo>
                    <a:pt x="7619" y="234949"/>
                  </a:lnTo>
                  <a:close/>
                </a:path>
                <a:path w="7620" h="449579">
                  <a:moveTo>
                    <a:pt x="7619" y="237489"/>
                  </a:moveTo>
                  <a:lnTo>
                    <a:pt x="0" y="237489"/>
                  </a:lnTo>
                  <a:lnTo>
                    <a:pt x="0" y="241299"/>
                  </a:lnTo>
                  <a:lnTo>
                    <a:pt x="7619" y="241299"/>
                  </a:lnTo>
                  <a:lnTo>
                    <a:pt x="7619" y="237489"/>
                  </a:lnTo>
                  <a:close/>
                </a:path>
                <a:path w="7620" h="449579">
                  <a:moveTo>
                    <a:pt x="7619" y="241299"/>
                  </a:moveTo>
                  <a:lnTo>
                    <a:pt x="0" y="241299"/>
                  </a:lnTo>
                  <a:lnTo>
                    <a:pt x="0" y="243839"/>
                  </a:lnTo>
                  <a:lnTo>
                    <a:pt x="7619" y="243839"/>
                  </a:lnTo>
                  <a:lnTo>
                    <a:pt x="7619" y="241299"/>
                  </a:lnTo>
                  <a:close/>
                </a:path>
                <a:path w="7620" h="449579">
                  <a:moveTo>
                    <a:pt x="7619" y="243839"/>
                  </a:moveTo>
                  <a:lnTo>
                    <a:pt x="0" y="243839"/>
                  </a:lnTo>
                  <a:lnTo>
                    <a:pt x="0" y="247649"/>
                  </a:lnTo>
                  <a:lnTo>
                    <a:pt x="7619" y="247649"/>
                  </a:lnTo>
                  <a:lnTo>
                    <a:pt x="7619" y="243839"/>
                  </a:lnTo>
                  <a:close/>
                </a:path>
                <a:path w="7620" h="449579">
                  <a:moveTo>
                    <a:pt x="7619" y="247649"/>
                  </a:moveTo>
                  <a:lnTo>
                    <a:pt x="0" y="247649"/>
                  </a:lnTo>
                  <a:lnTo>
                    <a:pt x="0" y="250189"/>
                  </a:lnTo>
                  <a:lnTo>
                    <a:pt x="7619" y="250189"/>
                  </a:lnTo>
                  <a:lnTo>
                    <a:pt x="7619" y="247649"/>
                  </a:lnTo>
                  <a:close/>
                </a:path>
                <a:path w="7620" h="449579">
                  <a:moveTo>
                    <a:pt x="7619" y="250189"/>
                  </a:moveTo>
                  <a:lnTo>
                    <a:pt x="0" y="250189"/>
                  </a:lnTo>
                  <a:lnTo>
                    <a:pt x="0" y="251459"/>
                  </a:lnTo>
                  <a:lnTo>
                    <a:pt x="1269" y="251459"/>
                  </a:lnTo>
                  <a:lnTo>
                    <a:pt x="1269" y="252729"/>
                  </a:lnTo>
                  <a:lnTo>
                    <a:pt x="3809" y="252729"/>
                  </a:lnTo>
                  <a:lnTo>
                    <a:pt x="3809" y="253999"/>
                  </a:lnTo>
                  <a:lnTo>
                    <a:pt x="7619" y="253999"/>
                  </a:lnTo>
                  <a:lnTo>
                    <a:pt x="7619" y="250189"/>
                  </a:lnTo>
                  <a:close/>
                </a:path>
                <a:path w="7620" h="449579">
                  <a:moveTo>
                    <a:pt x="7619" y="253999"/>
                  </a:moveTo>
                  <a:lnTo>
                    <a:pt x="5079" y="253999"/>
                  </a:lnTo>
                  <a:lnTo>
                    <a:pt x="5079" y="255269"/>
                  </a:lnTo>
                  <a:lnTo>
                    <a:pt x="7619" y="255269"/>
                  </a:lnTo>
                  <a:lnTo>
                    <a:pt x="7619" y="253999"/>
                  </a:lnTo>
                  <a:close/>
                </a:path>
                <a:path w="7620" h="449579">
                  <a:moveTo>
                    <a:pt x="7619" y="313689"/>
                  </a:moveTo>
                  <a:lnTo>
                    <a:pt x="0" y="313689"/>
                  </a:lnTo>
                  <a:lnTo>
                    <a:pt x="0" y="317499"/>
                  </a:lnTo>
                  <a:lnTo>
                    <a:pt x="7619" y="317499"/>
                  </a:lnTo>
                  <a:lnTo>
                    <a:pt x="7619" y="313689"/>
                  </a:lnTo>
                  <a:close/>
                </a:path>
                <a:path w="7620" h="449579">
                  <a:moveTo>
                    <a:pt x="7619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19" y="320039"/>
                  </a:lnTo>
                  <a:lnTo>
                    <a:pt x="7619" y="317499"/>
                  </a:lnTo>
                  <a:close/>
                </a:path>
                <a:path w="7620" h="449579">
                  <a:moveTo>
                    <a:pt x="7619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19" y="323849"/>
                  </a:lnTo>
                  <a:lnTo>
                    <a:pt x="7619" y="320039"/>
                  </a:lnTo>
                  <a:close/>
                </a:path>
                <a:path w="7620" h="449579">
                  <a:moveTo>
                    <a:pt x="7619" y="323849"/>
                  </a:moveTo>
                  <a:lnTo>
                    <a:pt x="0" y="323849"/>
                  </a:lnTo>
                  <a:lnTo>
                    <a:pt x="0" y="330199"/>
                  </a:lnTo>
                  <a:lnTo>
                    <a:pt x="7619" y="330199"/>
                  </a:lnTo>
                  <a:lnTo>
                    <a:pt x="7619" y="323849"/>
                  </a:lnTo>
                  <a:close/>
                </a:path>
                <a:path w="7620" h="449579">
                  <a:moveTo>
                    <a:pt x="7619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19" y="336549"/>
                  </a:lnTo>
                  <a:lnTo>
                    <a:pt x="7619" y="330199"/>
                  </a:lnTo>
                  <a:close/>
                </a:path>
                <a:path w="7620" h="449579">
                  <a:moveTo>
                    <a:pt x="7619" y="336549"/>
                  </a:moveTo>
                  <a:lnTo>
                    <a:pt x="0" y="336549"/>
                  </a:lnTo>
                  <a:lnTo>
                    <a:pt x="0" y="339089"/>
                  </a:lnTo>
                  <a:lnTo>
                    <a:pt x="7619" y="339089"/>
                  </a:lnTo>
                  <a:lnTo>
                    <a:pt x="7619" y="336549"/>
                  </a:lnTo>
                  <a:close/>
                </a:path>
                <a:path w="7620" h="449579">
                  <a:moveTo>
                    <a:pt x="7619" y="339089"/>
                  </a:moveTo>
                  <a:lnTo>
                    <a:pt x="0" y="339089"/>
                  </a:lnTo>
                  <a:lnTo>
                    <a:pt x="0" y="342899"/>
                  </a:lnTo>
                  <a:lnTo>
                    <a:pt x="7619" y="342899"/>
                  </a:lnTo>
                  <a:lnTo>
                    <a:pt x="7619" y="339089"/>
                  </a:lnTo>
                  <a:close/>
                </a:path>
                <a:path w="7620" h="449579">
                  <a:moveTo>
                    <a:pt x="7619" y="342899"/>
                  </a:moveTo>
                  <a:lnTo>
                    <a:pt x="0" y="342899"/>
                  </a:lnTo>
                  <a:lnTo>
                    <a:pt x="0" y="349249"/>
                  </a:lnTo>
                  <a:lnTo>
                    <a:pt x="7619" y="349249"/>
                  </a:lnTo>
                  <a:lnTo>
                    <a:pt x="7619" y="342899"/>
                  </a:lnTo>
                  <a:close/>
                </a:path>
                <a:path w="7620" h="449579">
                  <a:moveTo>
                    <a:pt x="7619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7619" y="351789"/>
                  </a:lnTo>
                  <a:lnTo>
                    <a:pt x="7619" y="349249"/>
                  </a:lnTo>
                  <a:close/>
                </a:path>
                <a:path w="7620" h="449579">
                  <a:moveTo>
                    <a:pt x="7619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7619" y="355599"/>
                  </a:lnTo>
                  <a:lnTo>
                    <a:pt x="7619" y="351789"/>
                  </a:lnTo>
                  <a:close/>
                </a:path>
                <a:path w="7620" h="449579">
                  <a:moveTo>
                    <a:pt x="7619" y="355599"/>
                  </a:moveTo>
                  <a:lnTo>
                    <a:pt x="0" y="355599"/>
                  </a:lnTo>
                  <a:lnTo>
                    <a:pt x="0" y="358139"/>
                  </a:lnTo>
                  <a:lnTo>
                    <a:pt x="7619" y="358139"/>
                  </a:lnTo>
                  <a:lnTo>
                    <a:pt x="7619" y="355599"/>
                  </a:lnTo>
                  <a:close/>
                </a:path>
                <a:path w="7620" h="449579">
                  <a:moveTo>
                    <a:pt x="7619" y="358139"/>
                  </a:moveTo>
                  <a:lnTo>
                    <a:pt x="0" y="358139"/>
                  </a:lnTo>
                  <a:lnTo>
                    <a:pt x="0" y="361949"/>
                  </a:lnTo>
                  <a:lnTo>
                    <a:pt x="7619" y="361949"/>
                  </a:lnTo>
                  <a:lnTo>
                    <a:pt x="7619" y="358139"/>
                  </a:lnTo>
                  <a:close/>
                </a:path>
                <a:path w="7620" h="449579">
                  <a:moveTo>
                    <a:pt x="7619" y="361949"/>
                  </a:moveTo>
                  <a:lnTo>
                    <a:pt x="0" y="361949"/>
                  </a:lnTo>
                  <a:lnTo>
                    <a:pt x="0" y="364489"/>
                  </a:lnTo>
                  <a:lnTo>
                    <a:pt x="7619" y="364489"/>
                  </a:lnTo>
                  <a:lnTo>
                    <a:pt x="7619" y="361949"/>
                  </a:lnTo>
                  <a:close/>
                </a:path>
                <a:path w="7620" h="449579">
                  <a:moveTo>
                    <a:pt x="7619" y="364489"/>
                  </a:moveTo>
                  <a:lnTo>
                    <a:pt x="0" y="364489"/>
                  </a:lnTo>
                  <a:lnTo>
                    <a:pt x="0" y="368299"/>
                  </a:lnTo>
                  <a:lnTo>
                    <a:pt x="7619" y="368299"/>
                  </a:lnTo>
                  <a:lnTo>
                    <a:pt x="7619" y="364489"/>
                  </a:lnTo>
                  <a:close/>
                </a:path>
                <a:path w="7620" h="449579">
                  <a:moveTo>
                    <a:pt x="7619" y="445896"/>
                  </a:moveTo>
                  <a:lnTo>
                    <a:pt x="0" y="445896"/>
                  </a:lnTo>
                  <a:lnTo>
                    <a:pt x="0" y="447039"/>
                  </a:lnTo>
                  <a:lnTo>
                    <a:pt x="1269" y="447039"/>
                  </a:lnTo>
                  <a:lnTo>
                    <a:pt x="1269" y="448309"/>
                  </a:lnTo>
                  <a:lnTo>
                    <a:pt x="6350" y="448309"/>
                  </a:lnTo>
                  <a:lnTo>
                    <a:pt x="6350" y="449579"/>
                  </a:lnTo>
                  <a:lnTo>
                    <a:pt x="7619" y="449579"/>
                  </a:lnTo>
                  <a:lnTo>
                    <a:pt x="7619" y="445896"/>
                  </a:lnTo>
                  <a:close/>
                </a:path>
                <a:path w="7620" h="449579">
                  <a:moveTo>
                    <a:pt x="7619" y="439546"/>
                  </a:moveTo>
                  <a:lnTo>
                    <a:pt x="0" y="439546"/>
                  </a:lnTo>
                  <a:lnTo>
                    <a:pt x="0" y="445769"/>
                  </a:lnTo>
                  <a:lnTo>
                    <a:pt x="7619" y="445769"/>
                  </a:lnTo>
                  <a:lnTo>
                    <a:pt x="7619" y="439546"/>
                  </a:lnTo>
                  <a:close/>
                </a:path>
                <a:path w="7620" h="449579">
                  <a:moveTo>
                    <a:pt x="7619" y="433196"/>
                  </a:moveTo>
                  <a:lnTo>
                    <a:pt x="0" y="433196"/>
                  </a:lnTo>
                  <a:lnTo>
                    <a:pt x="0" y="439419"/>
                  </a:lnTo>
                  <a:lnTo>
                    <a:pt x="7619" y="439419"/>
                  </a:lnTo>
                  <a:lnTo>
                    <a:pt x="7619" y="433196"/>
                  </a:lnTo>
                  <a:close/>
                </a:path>
                <a:path w="7620" h="449579">
                  <a:moveTo>
                    <a:pt x="7619" y="426846"/>
                  </a:moveTo>
                  <a:lnTo>
                    <a:pt x="0" y="426846"/>
                  </a:lnTo>
                  <a:lnTo>
                    <a:pt x="0" y="433069"/>
                  </a:lnTo>
                  <a:lnTo>
                    <a:pt x="7619" y="433069"/>
                  </a:lnTo>
                  <a:lnTo>
                    <a:pt x="7619" y="426846"/>
                  </a:lnTo>
                  <a:close/>
                </a:path>
                <a:path w="7620" h="449579">
                  <a:moveTo>
                    <a:pt x="7619" y="420496"/>
                  </a:moveTo>
                  <a:lnTo>
                    <a:pt x="0" y="420496"/>
                  </a:lnTo>
                  <a:lnTo>
                    <a:pt x="0" y="426719"/>
                  </a:lnTo>
                  <a:lnTo>
                    <a:pt x="7619" y="426719"/>
                  </a:lnTo>
                  <a:lnTo>
                    <a:pt x="7619" y="420496"/>
                  </a:lnTo>
                  <a:close/>
                </a:path>
                <a:path w="7620" h="449579">
                  <a:moveTo>
                    <a:pt x="7619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19" y="420369"/>
                  </a:lnTo>
                  <a:lnTo>
                    <a:pt x="7619" y="414146"/>
                  </a:lnTo>
                  <a:close/>
                </a:path>
                <a:path w="7620" h="449579">
                  <a:moveTo>
                    <a:pt x="7619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19" y="414019"/>
                  </a:lnTo>
                  <a:lnTo>
                    <a:pt x="7619" y="407796"/>
                  </a:lnTo>
                  <a:close/>
                </a:path>
                <a:path w="7620" h="449579">
                  <a:moveTo>
                    <a:pt x="7619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19" y="407669"/>
                  </a:lnTo>
                  <a:lnTo>
                    <a:pt x="7619" y="401446"/>
                  </a:lnTo>
                  <a:close/>
                </a:path>
                <a:path w="7620" h="449579">
                  <a:moveTo>
                    <a:pt x="7619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19" y="401319"/>
                  </a:lnTo>
                  <a:lnTo>
                    <a:pt x="7619" y="395096"/>
                  </a:lnTo>
                  <a:close/>
                </a:path>
                <a:path w="7620" h="449579">
                  <a:moveTo>
                    <a:pt x="7619" y="387476"/>
                  </a:moveTo>
                  <a:lnTo>
                    <a:pt x="0" y="387476"/>
                  </a:lnTo>
                  <a:lnTo>
                    <a:pt x="0" y="394969"/>
                  </a:lnTo>
                  <a:lnTo>
                    <a:pt x="7619" y="394969"/>
                  </a:lnTo>
                  <a:lnTo>
                    <a:pt x="7619" y="387476"/>
                  </a:lnTo>
                  <a:close/>
                </a:path>
                <a:path w="7620" h="449579">
                  <a:moveTo>
                    <a:pt x="7619" y="382396"/>
                  </a:moveTo>
                  <a:lnTo>
                    <a:pt x="0" y="382396"/>
                  </a:lnTo>
                  <a:lnTo>
                    <a:pt x="0" y="387349"/>
                  </a:lnTo>
                  <a:lnTo>
                    <a:pt x="7619" y="387349"/>
                  </a:lnTo>
                  <a:lnTo>
                    <a:pt x="7619" y="382396"/>
                  </a:lnTo>
                  <a:close/>
                </a:path>
                <a:path w="7620" h="449579">
                  <a:moveTo>
                    <a:pt x="7619" y="376046"/>
                  </a:moveTo>
                  <a:lnTo>
                    <a:pt x="0" y="376046"/>
                  </a:lnTo>
                  <a:lnTo>
                    <a:pt x="0" y="382269"/>
                  </a:lnTo>
                  <a:lnTo>
                    <a:pt x="7619" y="382269"/>
                  </a:lnTo>
                  <a:lnTo>
                    <a:pt x="7619" y="376046"/>
                  </a:lnTo>
                  <a:close/>
                </a:path>
                <a:path w="7620" h="449579">
                  <a:moveTo>
                    <a:pt x="7619" y="368426"/>
                  </a:moveTo>
                  <a:lnTo>
                    <a:pt x="0" y="368426"/>
                  </a:lnTo>
                  <a:lnTo>
                    <a:pt x="0" y="375919"/>
                  </a:lnTo>
                  <a:lnTo>
                    <a:pt x="7619" y="375919"/>
                  </a:lnTo>
                  <a:lnTo>
                    <a:pt x="7619" y="368426"/>
                  </a:lnTo>
                  <a:close/>
                </a:path>
              </a:pathLst>
            </a:custGeom>
            <a:solidFill>
              <a:srgbClr val="29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4376420" y="5675630"/>
              <a:ext cx="6350" cy="442595"/>
            </a:xfrm>
            <a:custGeom>
              <a:avLst/>
              <a:gdLst/>
              <a:ahLst/>
              <a:cxnLst/>
              <a:rect l="l" t="t" r="r" b="b"/>
              <a:pathLst>
                <a:path w="6350" h="442595">
                  <a:moveTo>
                    <a:pt x="6350" y="0"/>
                  </a:moveTo>
                  <a:lnTo>
                    <a:pt x="5079" y="0"/>
                  </a:lnTo>
                  <a:lnTo>
                    <a:pt x="5079" y="1270"/>
                  </a:lnTo>
                  <a:lnTo>
                    <a:pt x="2539" y="1270"/>
                  </a:lnTo>
                  <a:lnTo>
                    <a:pt x="2539" y="2540"/>
                  </a:lnTo>
                  <a:lnTo>
                    <a:pt x="6350" y="2540"/>
                  </a:lnTo>
                  <a:lnTo>
                    <a:pt x="6350" y="0"/>
                  </a:lnTo>
                  <a:close/>
                </a:path>
                <a:path w="6350" h="442595">
                  <a:moveTo>
                    <a:pt x="6350" y="2540"/>
                  </a:moveTo>
                  <a:lnTo>
                    <a:pt x="1269" y="254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2540"/>
                  </a:lnTo>
                  <a:close/>
                </a:path>
                <a:path w="6350" h="442595">
                  <a:moveTo>
                    <a:pt x="635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6350" y="8890"/>
                  </a:lnTo>
                  <a:lnTo>
                    <a:pt x="6350" y="5080"/>
                  </a:lnTo>
                  <a:close/>
                </a:path>
                <a:path w="6350" h="442595">
                  <a:moveTo>
                    <a:pt x="635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8890"/>
                  </a:lnTo>
                  <a:close/>
                </a:path>
                <a:path w="6350" h="442595">
                  <a:moveTo>
                    <a:pt x="6350" y="11430"/>
                  </a:moveTo>
                  <a:lnTo>
                    <a:pt x="0" y="11430"/>
                  </a:lnTo>
                  <a:lnTo>
                    <a:pt x="0" y="15240"/>
                  </a:lnTo>
                  <a:lnTo>
                    <a:pt x="6350" y="15240"/>
                  </a:lnTo>
                  <a:lnTo>
                    <a:pt x="6350" y="11430"/>
                  </a:lnTo>
                  <a:close/>
                </a:path>
                <a:path w="6350" h="442595">
                  <a:moveTo>
                    <a:pt x="6350" y="15240"/>
                  </a:moveTo>
                  <a:lnTo>
                    <a:pt x="0" y="15240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5240"/>
                  </a:lnTo>
                  <a:close/>
                </a:path>
                <a:path w="6350" h="442595">
                  <a:moveTo>
                    <a:pt x="6350" y="17780"/>
                  </a:moveTo>
                  <a:lnTo>
                    <a:pt x="0" y="17780"/>
                  </a:lnTo>
                  <a:lnTo>
                    <a:pt x="0" y="24130"/>
                  </a:lnTo>
                  <a:lnTo>
                    <a:pt x="6350" y="24130"/>
                  </a:lnTo>
                  <a:lnTo>
                    <a:pt x="6350" y="17780"/>
                  </a:lnTo>
                  <a:close/>
                </a:path>
                <a:path w="6350" h="442595">
                  <a:moveTo>
                    <a:pt x="6350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6350" y="27940"/>
                  </a:lnTo>
                  <a:lnTo>
                    <a:pt x="6350" y="24130"/>
                  </a:lnTo>
                  <a:close/>
                </a:path>
                <a:path w="6350" h="442595">
                  <a:moveTo>
                    <a:pt x="6350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7940"/>
                  </a:lnTo>
                  <a:close/>
                </a:path>
                <a:path w="6350" h="442595">
                  <a:moveTo>
                    <a:pt x="6350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6350" y="34290"/>
                  </a:lnTo>
                  <a:lnTo>
                    <a:pt x="6350" y="30480"/>
                  </a:lnTo>
                  <a:close/>
                </a:path>
                <a:path w="6350" h="442595">
                  <a:moveTo>
                    <a:pt x="6350" y="34290"/>
                  </a:moveTo>
                  <a:lnTo>
                    <a:pt x="0" y="34290"/>
                  </a:lnTo>
                  <a:lnTo>
                    <a:pt x="0" y="40640"/>
                  </a:lnTo>
                  <a:lnTo>
                    <a:pt x="6350" y="40640"/>
                  </a:lnTo>
                  <a:lnTo>
                    <a:pt x="6350" y="34290"/>
                  </a:lnTo>
                  <a:close/>
                </a:path>
                <a:path w="6350" h="442595">
                  <a:moveTo>
                    <a:pt x="635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40640"/>
                  </a:lnTo>
                  <a:close/>
                </a:path>
                <a:path w="6350" h="442595">
                  <a:moveTo>
                    <a:pt x="6350" y="43180"/>
                  </a:moveTo>
                  <a:lnTo>
                    <a:pt x="0" y="43180"/>
                  </a:lnTo>
                  <a:lnTo>
                    <a:pt x="0" y="72390"/>
                  </a:lnTo>
                  <a:lnTo>
                    <a:pt x="6350" y="72390"/>
                  </a:lnTo>
                  <a:lnTo>
                    <a:pt x="6350" y="43180"/>
                  </a:lnTo>
                  <a:close/>
                </a:path>
                <a:path w="6350" h="442595">
                  <a:moveTo>
                    <a:pt x="6350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6350" y="74930"/>
                  </a:lnTo>
                  <a:lnTo>
                    <a:pt x="6350" y="72390"/>
                  </a:lnTo>
                  <a:close/>
                </a:path>
                <a:path w="6350" h="442595">
                  <a:moveTo>
                    <a:pt x="6350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6350" y="78740"/>
                  </a:lnTo>
                  <a:lnTo>
                    <a:pt x="6350" y="74930"/>
                  </a:lnTo>
                  <a:close/>
                </a:path>
                <a:path w="6350" h="442595">
                  <a:moveTo>
                    <a:pt x="6350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78740"/>
                  </a:lnTo>
                  <a:close/>
                </a:path>
                <a:path w="6350" h="442595">
                  <a:moveTo>
                    <a:pt x="635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6350" y="85090"/>
                  </a:lnTo>
                  <a:lnTo>
                    <a:pt x="6350" y="81280"/>
                  </a:lnTo>
                  <a:close/>
                </a:path>
                <a:path w="6350" h="442595">
                  <a:moveTo>
                    <a:pt x="635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5090"/>
                  </a:lnTo>
                  <a:close/>
                </a:path>
                <a:path w="6350" h="442595">
                  <a:moveTo>
                    <a:pt x="635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6350" y="91440"/>
                  </a:lnTo>
                  <a:lnTo>
                    <a:pt x="6350" y="87630"/>
                  </a:lnTo>
                  <a:close/>
                </a:path>
                <a:path w="6350" h="442595">
                  <a:moveTo>
                    <a:pt x="6350" y="91440"/>
                  </a:moveTo>
                  <a:lnTo>
                    <a:pt x="0" y="91440"/>
                  </a:lnTo>
                  <a:lnTo>
                    <a:pt x="0" y="104140"/>
                  </a:lnTo>
                  <a:lnTo>
                    <a:pt x="6350" y="104140"/>
                  </a:lnTo>
                  <a:lnTo>
                    <a:pt x="6350" y="91440"/>
                  </a:lnTo>
                  <a:close/>
                </a:path>
                <a:path w="6350" h="442595">
                  <a:moveTo>
                    <a:pt x="635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104140"/>
                  </a:lnTo>
                  <a:close/>
                </a:path>
                <a:path w="6350" h="442595">
                  <a:moveTo>
                    <a:pt x="6350" y="106680"/>
                  </a:moveTo>
                  <a:lnTo>
                    <a:pt x="0" y="106680"/>
                  </a:lnTo>
                  <a:lnTo>
                    <a:pt x="0" y="110490"/>
                  </a:lnTo>
                  <a:lnTo>
                    <a:pt x="6350" y="110490"/>
                  </a:lnTo>
                  <a:lnTo>
                    <a:pt x="6350" y="106680"/>
                  </a:lnTo>
                  <a:close/>
                </a:path>
                <a:path w="6350" h="442595">
                  <a:moveTo>
                    <a:pt x="6350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6350" y="113030"/>
                  </a:lnTo>
                  <a:lnTo>
                    <a:pt x="6350" y="110490"/>
                  </a:lnTo>
                  <a:close/>
                </a:path>
                <a:path w="6350" h="442595">
                  <a:moveTo>
                    <a:pt x="6350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6350" y="116840"/>
                  </a:lnTo>
                  <a:lnTo>
                    <a:pt x="6350" y="113030"/>
                  </a:lnTo>
                  <a:close/>
                </a:path>
                <a:path w="6350" h="442595">
                  <a:moveTo>
                    <a:pt x="635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6350" y="119380"/>
                  </a:lnTo>
                  <a:lnTo>
                    <a:pt x="6350" y="116840"/>
                  </a:lnTo>
                  <a:close/>
                </a:path>
                <a:path w="6350" h="442595">
                  <a:moveTo>
                    <a:pt x="6350" y="119380"/>
                  </a:moveTo>
                  <a:lnTo>
                    <a:pt x="0" y="119380"/>
                  </a:lnTo>
                  <a:lnTo>
                    <a:pt x="0" y="132080"/>
                  </a:lnTo>
                  <a:lnTo>
                    <a:pt x="6350" y="132080"/>
                  </a:lnTo>
                  <a:lnTo>
                    <a:pt x="6350" y="119380"/>
                  </a:lnTo>
                  <a:close/>
                </a:path>
                <a:path w="6350" h="442595">
                  <a:moveTo>
                    <a:pt x="6350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6350" y="135890"/>
                  </a:lnTo>
                  <a:lnTo>
                    <a:pt x="6350" y="132080"/>
                  </a:lnTo>
                  <a:close/>
                </a:path>
                <a:path w="6350" h="442595">
                  <a:moveTo>
                    <a:pt x="6350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6350" y="138430"/>
                  </a:lnTo>
                  <a:lnTo>
                    <a:pt x="6350" y="135890"/>
                  </a:lnTo>
                  <a:close/>
                </a:path>
                <a:path w="6350" h="442595">
                  <a:moveTo>
                    <a:pt x="6350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6350" y="142240"/>
                  </a:lnTo>
                  <a:lnTo>
                    <a:pt x="6350" y="138430"/>
                  </a:lnTo>
                  <a:close/>
                </a:path>
                <a:path w="6350" h="442595">
                  <a:moveTo>
                    <a:pt x="6350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42240"/>
                  </a:lnTo>
                  <a:close/>
                </a:path>
                <a:path w="6350" h="442595">
                  <a:moveTo>
                    <a:pt x="635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6350" y="148590"/>
                  </a:lnTo>
                  <a:lnTo>
                    <a:pt x="6350" y="144780"/>
                  </a:lnTo>
                  <a:close/>
                </a:path>
                <a:path w="6350" h="442595">
                  <a:moveTo>
                    <a:pt x="6350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8590"/>
                  </a:lnTo>
                  <a:close/>
                </a:path>
                <a:path w="6350" h="442595">
                  <a:moveTo>
                    <a:pt x="6350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6350" y="154940"/>
                  </a:lnTo>
                  <a:lnTo>
                    <a:pt x="6350" y="151130"/>
                  </a:lnTo>
                  <a:close/>
                </a:path>
                <a:path w="6350" h="442595">
                  <a:moveTo>
                    <a:pt x="6350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4940"/>
                  </a:lnTo>
                  <a:close/>
                </a:path>
                <a:path w="6350" h="442595">
                  <a:moveTo>
                    <a:pt x="635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6350" y="161290"/>
                  </a:lnTo>
                  <a:lnTo>
                    <a:pt x="6350" y="157480"/>
                  </a:lnTo>
                  <a:close/>
                </a:path>
                <a:path w="6350" h="442595">
                  <a:moveTo>
                    <a:pt x="635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1290"/>
                  </a:lnTo>
                  <a:close/>
                </a:path>
                <a:path w="6350" h="442595">
                  <a:moveTo>
                    <a:pt x="635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6350" y="167640"/>
                  </a:lnTo>
                  <a:lnTo>
                    <a:pt x="6350" y="163830"/>
                  </a:lnTo>
                  <a:close/>
                </a:path>
                <a:path w="6350" h="442595">
                  <a:moveTo>
                    <a:pt x="6350" y="167640"/>
                  </a:moveTo>
                  <a:lnTo>
                    <a:pt x="0" y="167640"/>
                  </a:lnTo>
                  <a:lnTo>
                    <a:pt x="0" y="170180"/>
                  </a:lnTo>
                  <a:lnTo>
                    <a:pt x="6350" y="170180"/>
                  </a:lnTo>
                  <a:lnTo>
                    <a:pt x="6350" y="167640"/>
                  </a:lnTo>
                  <a:close/>
                </a:path>
                <a:path w="6350" h="442595">
                  <a:moveTo>
                    <a:pt x="6350" y="170180"/>
                  </a:moveTo>
                  <a:lnTo>
                    <a:pt x="0" y="170180"/>
                  </a:lnTo>
                  <a:lnTo>
                    <a:pt x="0" y="173990"/>
                  </a:lnTo>
                  <a:lnTo>
                    <a:pt x="6350" y="173990"/>
                  </a:lnTo>
                  <a:lnTo>
                    <a:pt x="6350" y="170180"/>
                  </a:lnTo>
                  <a:close/>
                </a:path>
                <a:path w="6350" h="442595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3990"/>
                  </a:lnTo>
                  <a:close/>
                </a:path>
                <a:path w="6350" h="442595">
                  <a:moveTo>
                    <a:pt x="6350" y="176530"/>
                  </a:moveTo>
                  <a:lnTo>
                    <a:pt x="0" y="176530"/>
                  </a:lnTo>
                  <a:lnTo>
                    <a:pt x="0" y="180340"/>
                  </a:lnTo>
                  <a:lnTo>
                    <a:pt x="6350" y="180340"/>
                  </a:lnTo>
                  <a:lnTo>
                    <a:pt x="6350" y="176530"/>
                  </a:lnTo>
                  <a:close/>
                </a:path>
                <a:path w="6350" h="442595">
                  <a:moveTo>
                    <a:pt x="6350" y="180340"/>
                  </a:moveTo>
                  <a:lnTo>
                    <a:pt x="0" y="180340"/>
                  </a:lnTo>
                  <a:lnTo>
                    <a:pt x="0" y="182880"/>
                  </a:lnTo>
                  <a:lnTo>
                    <a:pt x="6350" y="182880"/>
                  </a:lnTo>
                  <a:lnTo>
                    <a:pt x="6350" y="180340"/>
                  </a:lnTo>
                  <a:close/>
                </a:path>
                <a:path w="6350" h="442595">
                  <a:moveTo>
                    <a:pt x="6350" y="182880"/>
                  </a:moveTo>
                  <a:lnTo>
                    <a:pt x="0" y="182880"/>
                  </a:lnTo>
                  <a:lnTo>
                    <a:pt x="0" y="186690"/>
                  </a:lnTo>
                  <a:lnTo>
                    <a:pt x="6350" y="186690"/>
                  </a:lnTo>
                  <a:lnTo>
                    <a:pt x="6350" y="182880"/>
                  </a:lnTo>
                  <a:close/>
                </a:path>
                <a:path w="6350" h="442595">
                  <a:moveTo>
                    <a:pt x="6350" y="186690"/>
                  </a:moveTo>
                  <a:lnTo>
                    <a:pt x="0" y="186690"/>
                  </a:lnTo>
                  <a:lnTo>
                    <a:pt x="0" y="189230"/>
                  </a:lnTo>
                  <a:lnTo>
                    <a:pt x="6350" y="189230"/>
                  </a:lnTo>
                  <a:lnTo>
                    <a:pt x="6350" y="186690"/>
                  </a:lnTo>
                  <a:close/>
                </a:path>
                <a:path w="6350" h="442595">
                  <a:moveTo>
                    <a:pt x="6350" y="189230"/>
                  </a:moveTo>
                  <a:lnTo>
                    <a:pt x="0" y="189230"/>
                  </a:lnTo>
                  <a:lnTo>
                    <a:pt x="0" y="193040"/>
                  </a:lnTo>
                  <a:lnTo>
                    <a:pt x="6350" y="193040"/>
                  </a:lnTo>
                  <a:lnTo>
                    <a:pt x="6350" y="189230"/>
                  </a:lnTo>
                  <a:close/>
                </a:path>
                <a:path w="6350" h="442595">
                  <a:moveTo>
                    <a:pt x="6350" y="193040"/>
                  </a:moveTo>
                  <a:lnTo>
                    <a:pt x="0" y="193040"/>
                  </a:lnTo>
                  <a:lnTo>
                    <a:pt x="0" y="195580"/>
                  </a:lnTo>
                  <a:lnTo>
                    <a:pt x="6350" y="195580"/>
                  </a:lnTo>
                  <a:lnTo>
                    <a:pt x="6350" y="193040"/>
                  </a:lnTo>
                  <a:close/>
                </a:path>
                <a:path w="6350" h="442595">
                  <a:moveTo>
                    <a:pt x="6350" y="195580"/>
                  </a:moveTo>
                  <a:lnTo>
                    <a:pt x="0" y="195580"/>
                  </a:lnTo>
                  <a:lnTo>
                    <a:pt x="0" y="199390"/>
                  </a:lnTo>
                  <a:lnTo>
                    <a:pt x="6350" y="199390"/>
                  </a:lnTo>
                  <a:lnTo>
                    <a:pt x="6350" y="195580"/>
                  </a:lnTo>
                  <a:close/>
                </a:path>
                <a:path w="6350" h="442595">
                  <a:moveTo>
                    <a:pt x="6350" y="199390"/>
                  </a:moveTo>
                  <a:lnTo>
                    <a:pt x="0" y="199390"/>
                  </a:lnTo>
                  <a:lnTo>
                    <a:pt x="0" y="205740"/>
                  </a:lnTo>
                  <a:lnTo>
                    <a:pt x="6350" y="205740"/>
                  </a:lnTo>
                  <a:lnTo>
                    <a:pt x="6350" y="199390"/>
                  </a:lnTo>
                  <a:close/>
                </a:path>
                <a:path w="6350" h="442595">
                  <a:moveTo>
                    <a:pt x="6350" y="205740"/>
                  </a:moveTo>
                  <a:lnTo>
                    <a:pt x="0" y="205740"/>
                  </a:lnTo>
                  <a:lnTo>
                    <a:pt x="0" y="208280"/>
                  </a:lnTo>
                  <a:lnTo>
                    <a:pt x="6350" y="208280"/>
                  </a:lnTo>
                  <a:lnTo>
                    <a:pt x="6350" y="205740"/>
                  </a:lnTo>
                  <a:close/>
                </a:path>
                <a:path w="6350" h="442595">
                  <a:moveTo>
                    <a:pt x="6350" y="208280"/>
                  </a:moveTo>
                  <a:lnTo>
                    <a:pt x="0" y="208280"/>
                  </a:lnTo>
                  <a:lnTo>
                    <a:pt x="0" y="212090"/>
                  </a:lnTo>
                  <a:lnTo>
                    <a:pt x="6350" y="212090"/>
                  </a:lnTo>
                  <a:lnTo>
                    <a:pt x="6350" y="208280"/>
                  </a:lnTo>
                  <a:close/>
                </a:path>
                <a:path w="6350" h="442595">
                  <a:moveTo>
                    <a:pt x="6350" y="212090"/>
                  </a:moveTo>
                  <a:lnTo>
                    <a:pt x="0" y="212090"/>
                  </a:lnTo>
                  <a:lnTo>
                    <a:pt x="0" y="214630"/>
                  </a:lnTo>
                  <a:lnTo>
                    <a:pt x="6350" y="214630"/>
                  </a:lnTo>
                  <a:lnTo>
                    <a:pt x="6350" y="212090"/>
                  </a:lnTo>
                  <a:close/>
                </a:path>
                <a:path w="6350" h="442595">
                  <a:moveTo>
                    <a:pt x="6350" y="214630"/>
                  </a:moveTo>
                  <a:lnTo>
                    <a:pt x="0" y="214630"/>
                  </a:lnTo>
                  <a:lnTo>
                    <a:pt x="0" y="218440"/>
                  </a:lnTo>
                  <a:lnTo>
                    <a:pt x="6350" y="218440"/>
                  </a:lnTo>
                  <a:lnTo>
                    <a:pt x="6350" y="214630"/>
                  </a:lnTo>
                  <a:close/>
                </a:path>
                <a:path w="6350" h="442595">
                  <a:moveTo>
                    <a:pt x="6350" y="218440"/>
                  </a:moveTo>
                  <a:lnTo>
                    <a:pt x="0" y="218440"/>
                  </a:lnTo>
                  <a:lnTo>
                    <a:pt x="0" y="224790"/>
                  </a:lnTo>
                  <a:lnTo>
                    <a:pt x="6350" y="224790"/>
                  </a:lnTo>
                  <a:lnTo>
                    <a:pt x="6350" y="218440"/>
                  </a:lnTo>
                  <a:close/>
                </a:path>
                <a:path w="6350" h="442595">
                  <a:moveTo>
                    <a:pt x="6350" y="224790"/>
                  </a:moveTo>
                  <a:lnTo>
                    <a:pt x="0" y="224790"/>
                  </a:lnTo>
                  <a:lnTo>
                    <a:pt x="0" y="231140"/>
                  </a:lnTo>
                  <a:lnTo>
                    <a:pt x="6350" y="231140"/>
                  </a:lnTo>
                  <a:lnTo>
                    <a:pt x="6350" y="224790"/>
                  </a:lnTo>
                  <a:close/>
                </a:path>
                <a:path w="6350" h="442595">
                  <a:moveTo>
                    <a:pt x="6350" y="231140"/>
                  </a:moveTo>
                  <a:lnTo>
                    <a:pt x="0" y="231140"/>
                  </a:lnTo>
                  <a:lnTo>
                    <a:pt x="0" y="233680"/>
                  </a:lnTo>
                  <a:lnTo>
                    <a:pt x="6350" y="233680"/>
                  </a:lnTo>
                  <a:lnTo>
                    <a:pt x="6350" y="231140"/>
                  </a:lnTo>
                  <a:close/>
                </a:path>
                <a:path w="6350" h="442595">
                  <a:moveTo>
                    <a:pt x="6350" y="233680"/>
                  </a:moveTo>
                  <a:lnTo>
                    <a:pt x="0" y="233680"/>
                  </a:lnTo>
                  <a:lnTo>
                    <a:pt x="0" y="237490"/>
                  </a:lnTo>
                  <a:lnTo>
                    <a:pt x="6350" y="237490"/>
                  </a:lnTo>
                  <a:lnTo>
                    <a:pt x="6350" y="233680"/>
                  </a:lnTo>
                  <a:close/>
                </a:path>
                <a:path w="6350" h="442595">
                  <a:moveTo>
                    <a:pt x="6350" y="237490"/>
                  </a:moveTo>
                  <a:lnTo>
                    <a:pt x="0" y="237490"/>
                  </a:lnTo>
                  <a:lnTo>
                    <a:pt x="0" y="240030"/>
                  </a:lnTo>
                  <a:lnTo>
                    <a:pt x="6350" y="240030"/>
                  </a:lnTo>
                  <a:lnTo>
                    <a:pt x="6350" y="237490"/>
                  </a:lnTo>
                  <a:close/>
                </a:path>
                <a:path w="6350" h="442595">
                  <a:moveTo>
                    <a:pt x="6350" y="240030"/>
                  </a:moveTo>
                  <a:lnTo>
                    <a:pt x="0" y="240030"/>
                  </a:lnTo>
                  <a:lnTo>
                    <a:pt x="0" y="243840"/>
                  </a:lnTo>
                  <a:lnTo>
                    <a:pt x="6350" y="243840"/>
                  </a:lnTo>
                  <a:lnTo>
                    <a:pt x="6350" y="240030"/>
                  </a:lnTo>
                  <a:close/>
                </a:path>
                <a:path w="6350" h="442595">
                  <a:moveTo>
                    <a:pt x="6350" y="243840"/>
                  </a:moveTo>
                  <a:lnTo>
                    <a:pt x="0" y="243840"/>
                  </a:lnTo>
                  <a:lnTo>
                    <a:pt x="0" y="245110"/>
                  </a:lnTo>
                  <a:lnTo>
                    <a:pt x="2539" y="245110"/>
                  </a:lnTo>
                  <a:lnTo>
                    <a:pt x="2539" y="246380"/>
                  </a:lnTo>
                  <a:lnTo>
                    <a:pt x="6350" y="246380"/>
                  </a:lnTo>
                  <a:lnTo>
                    <a:pt x="6350" y="243840"/>
                  </a:lnTo>
                  <a:close/>
                </a:path>
                <a:path w="6350" h="442595">
                  <a:moveTo>
                    <a:pt x="6350" y="246380"/>
                  </a:moveTo>
                  <a:lnTo>
                    <a:pt x="3809" y="246380"/>
                  </a:lnTo>
                  <a:lnTo>
                    <a:pt x="3809" y="247650"/>
                  </a:lnTo>
                  <a:lnTo>
                    <a:pt x="6350" y="247650"/>
                  </a:lnTo>
                  <a:lnTo>
                    <a:pt x="6350" y="246380"/>
                  </a:lnTo>
                  <a:close/>
                </a:path>
                <a:path w="6350" h="442595">
                  <a:moveTo>
                    <a:pt x="6350" y="309880"/>
                  </a:moveTo>
                  <a:lnTo>
                    <a:pt x="5079" y="309880"/>
                  </a:lnTo>
                  <a:lnTo>
                    <a:pt x="5079" y="311150"/>
                  </a:lnTo>
                  <a:lnTo>
                    <a:pt x="0" y="311150"/>
                  </a:lnTo>
                  <a:lnTo>
                    <a:pt x="0" y="313690"/>
                  </a:lnTo>
                  <a:lnTo>
                    <a:pt x="6350" y="313690"/>
                  </a:lnTo>
                  <a:lnTo>
                    <a:pt x="6350" y="309880"/>
                  </a:lnTo>
                  <a:close/>
                </a:path>
                <a:path w="6350" h="442595">
                  <a:moveTo>
                    <a:pt x="6350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6350" y="316230"/>
                  </a:lnTo>
                  <a:lnTo>
                    <a:pt x="6350" y="313690"/>
                  </a:lnTo>
                  <a:close/>
                </a:path>
                <a:path w="6350" h="442595">
                  <a:moveTo>
                    <a:pt x="6350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6350" y="320040"/>
                  </a:lnTo>
                  <a:lnTo>
                    <a:pt x="6350" y="316230"/>
                  </a:lnTo>
                  <a:close/>
                </a:path>
                <a:path w="6350" h="442595">
                  <a:moveTo>
                    <a:pt x="6350" y="320040"/>
                  </a:moveTo>
                  <a:lnTo>
                    <a:pt x="0" y="320040"/>
                  </a:lnTo>
                  <a:lnTo>
                    <a:pt x="0" y="326390"/>
                  </a:lnTo>
                  <a:lnTo>
                    <a:pt x="6350" y="326390"/>
                  </a:lnTo>
                  <a:lnTo>
                    <a:pt x="6350" y="320040"/>
                  </a:lnTo>
                  <a:close/>
                </a:path>
                <a:path w="6350" h="442595">
                  <a:moveTo>
                    <a:pt x="6350" y="326390"/>
                  </a:moveTo>
                  <a:lnTo>
                    <a:pt x="0" y="326390"/>
                  </a:lnTo>
                  <a:lnTo>
                    <a:pt x="0" y="332740"/>
                  </a:lnTo>
                  <a:lnTo>
                    <a:pt x="6350" y="332740"/>
                  </a:lnTo>
                  <a:lnTo>
                    <a:pt x="6350" y="326390"/>
                  </a:lnTo>
                  <a:close/>
                </a:path>
                <a:path w="6350" h="442595">
                  <a:moveTo>
                    <a:pt x="6350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6350" y="335280"/>
                  </a:lnTo>
                  <a:lnTo>
                    <a:pt x="6350" y="332740"/>
                  </a:lnTo>
                  <a:close/>
                </a:path>
                <a:path w="6350" h="442595">
                  <a:moveTo>
                    <a:pt x="6350" y="335280"/>
                  </a:moveTo>
                  <a:lnTo>
                    <a:pt x="0" y="335280"/>
                  </a:lnTo>
                  <a:lnTo>
                    <a:pt x="0" y="339090"/>
                  </a:lnTo>
                  <a:lnTo>
                    <a:pt x="6350" y="339090"/>
                  </a:lnTo>
                  <a:lnTo>
                    <a:pt x="6350" y="335280"/>
                  </a:lnTo>
                  <a:close/>
                </a:path>
                <a:path w="6350" h="442595">
                  <a:moveTo>
                    <a:pt x="635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6350" y="345440"/>
                  </a:lnTo>
                  <a:lnTo>
                    <a:pt x="6350" y="339090"/>
                  </a:lnTo>
                  <a:close/>
                </a:path>
                <a:path w="6350" h="442595">
                  <a:moveTo>
                    <a:pt x="6350" y="345440"/>
                  </a:moveTo>
                  <a:lnTo>
                    <a:pt x="0" y="345440"/>
                  </a:lnTo>
                  <a:lnTo>
                    <a:pt x="0" y="347980"/>
                  </a:lnTo>
                  <a:lnTo>
                    <a:pt x="6350" y="347980"/>
                  </a:lnTo>
                  <a:lnTo>
                    <a:pt x="6350" y="345440"/>
                  </a:lnTo>
                  <a:close/>
                </a:path>
                <a:path w="6350" h="442595">
                  <a:moveTo>
                    <a:pt x="6350" y="347980"/>
                  </a:moveTo>
                  <a:lnTo>
                    <a:pt x="0" y="347980"/>
                  </a:lnTo>
                  <a:lnTo>
                    <a:pt x="0" y="351790"/>
                  </a:lnTo>
                  <a:lnTo>
                    <a:pt x="6350" y="351790"/>
                  </a:lnTo>
                  <a:lnTo>
                    <a:pt x="6350" y="347980"/>
                  </a:lnTo>
                  <a:close/>
                </a:path>
                <a:path w="6350" h="442595">
                  <a:moveTo>
                    <a:pt x="6350" y="351790"/>
                  </a:moveTo>
                  <a:lnTo>
                    <a:pt x="0" y="351790"/>
                  </a:lnTo>
                  <a:lnTo>
                    <a:pt x="0" y="354330"/>
                  </a:lnTo>
                  <a:lnTo>
                    <a:pt x="6350" y="354330"/>
                  </a:lnTo>
                  <a:lnTo>
                    <a:pt x="6350" y="351790"/>
                  </a:lnTo>
                  <a:close/>
                </a:path>
                <a:path w="6350" h="442595">
                  <a:moveTo>
                    <a:pt x="6350" y="354330"/>
                  </a:moveTo>
                  <a:lnTo>
                    <a:pt x="0" y="354330"/>
                  </a:lnTo>
                  <a:lnTo>
                    <a:pt x="0" y="358140"/>
                  </a:lnTo>
                  <a:lnTo>
                    <a:pt x="6350" y="358140"/>
                  </a:lnTo>
                  <a:lnTo>
                    <a:pt x="6350" y="354330"/>
                  </a:lnTo>
                  <a:close/>
                </a:path>
                <a:path w="6350" h="442595">
                  <a:moveTo>
                    <a:pt x="6350" y="358140"/>
                  </a:moveTo>
                  <a:lnTo>
                    <a:pt x="0" y="358140"/>
                  </a:lnTo>
                  <a:lnTo>
                    <a:pt x="0" y="360680"/>
                  </a:lnTo>
                  <a:lnTo>
                    <a:pt x="6350" y="360680"/>
                  </a:lnTo>
                  <a:lnTo>
                    <a:pt x="6350" y="358140"/>
                  </a:lnTo>
                  <a:close/>
                </a:path>
                <a:path w="6350" h="442595">
                  <a:moveTo>
                    <a:pt x="6350" y="360680"/>
                  </a:moveTo>
                  <a:lnTo>
                    <a:pt x="0" y="360680"/>
                  </a:lnTo>
                  <a:lnTo>
                    <a:pt x="0" y="364490"/>
                  </a:lnTo>
                  <a:lnTo>
                    <a:pt x="6350" y="364490"/>
                  </a:lnTo>
                  <a:lnTo>
                    <a:pt x="6350" y="360680"/>
                  </a:lnTo>
                  <a:close/>
                </a:path>
                <a:path w="6350" h="442595">
                  <a:moveTo>
                    <a:pt x="6350" y="435737"/>
                  </a:moveTo>
                  <a:lnTo>
                    <a:pt x="0" y="435737"/>
                  </a:lnTo>
                  <a:lnTo>
                    <a:pt x="0" y="439420"/>
                  </a:lnTo>
                  <a:lnTo>
                    <a:pt x="1269" y="439420"/>
                  </a:lnTo>
                  <a:lnTo>
                    <a:pt x="1269" y="440817"/>
                  </a:lnTo>
                  <a:lnTo>
                    <a:pt x="3809" y="440817"/>
                  </a:lnTo>
                  <a:lnTo>
                    <a:pt x="3809" y="442087"/>
                  </a:lnTo>
                  <a:lnTo>
                    <a:pt x="6350" y="442087"/>
                  </a:lnTo>
                  <a:lnTo>
                    <a:pt x="6350" y="435737"/>
                  </a:lnTo>
                  <a:close/>
                </a:path>
                <a:path w="6350" h="442595">
                  <a:moveTo>
                    <a:pt x="6350" y="429387"/>
                  </a:moveTo>
                  <a:lnTo>
                    <a:pt x="0" y="429387"/>
                  </a:lnTo>
                  <a:lnTo>
                    <a:pt x="0" y="435610"/>
                  </a:lnTo>
                  <a:lnTo>
                    <a:pt x="6350" y="435610"/>
                  </a:lnTo>
                  <a:lnTo>
                    <a:pt x="6350" y="429387"/>
                  </a:lnTo>
                  <a:close/>
                </a:path>
                <a:path w="6350" h="442595">
                  <a:moveTo>
                    <a:pt x="6350" y="423037"/>
                  </a:moveTo>
                  <a:lnTo>
                    <a:pt x="0" y="423037"/>
                  </a:lnTo>
                  <a:lnTo>
                    <a:pt x="0" y="429260"/>
                  </a:lnTo>
                  <a:lnTo>
                    <a:pt x="6350" y="429260"/>
                  </a:lnTo>
                  <a:lnTo>
                    <a:pt x="6350" y="423037"/>
                  </a:lnTo>
                  <a:close/>
                </a:path>
                <a:path w="6350" h="442595">
                  <a:moveTo>
                    <a:pt x="6350" y="416687"/>
                  </a:moveTo>
                  <a:lnTo>
                    <a:pt x="0" y="416687"/>
                  </a:lnTo>
                  <a:lnTo>
                    <a:pt x="0" y="422910"/>
                  </a:lnTo>
                  <a:lnTo>
                    <a:pt x="6350" y="422910"/>
                  </a:lnTo>
                  <a:lnTo>
                    <a:pt x="6350" y="416687"/>
                  </a:lnTo>
                  <a:close/>
                </a:path>
                <a:path w="6350" h="442595">
                  <a:moveTo>
                    <a:pt x="6350" y="410337"/>
                  </a:moveTo>
                  <a:lnTo>
                    <a:pt x="0" y="410337"/>
                  </a:lnTo>
                  <a:lnTo>
                    <a:pt x="0" y="416560"/>
                  </a:lnTo>
                  <a:lnTo>
                    <a:pt x="6350" y="416560"/>
                  </a:lnTo>
                  <a:lnTo>
                    <a:pt x="6350" y="410337"/>
                  </a:lnTo>
                  <a:close/>
                </a:path>
                <a:path w="6350" h="442595">
                  <a:moveTo>
                    <a:pt x="6350" y="403987"/>
                  </a:moveTo>
                  <a:lnTo>
                    <a:pt x="0" y="403987"/>
                  </a:lnTo>
                  <a:lnTo>
                    <a:pt x="0" y="410210"/>
                  </a:lnTo>
                  <a:lnTo>
                    <a:pt x="6350" y="410210"/>
                  </a:lnTo>
                  <a:lnTo>
                    <a:pt x="6350" y="403987"/>
                  </a:lnTo>
                  <a:close/>
                </a:path>
                <a:path w="6350" h="442595">
                  <a:moveTo>
                    <a:pt x="6350" y="397637"/>
                  </a:moveTo>
                  <a:lnTo>
                    <a:pt x="0" y="397637"/>
                  </a:lnTo>
                  <a:lnTo>
                    <a:pt x="0" y="403860"/>
                  </a:lnTo>
                  <a:lnTo>
                    <a:pt x="6350" y="403860"/>
                  </a:lnTo>
                  <a:lnTo>
                    <a:pt x="6350" y="397637"/>
                  </a:lnTo>
                  <a:close/>
                </a:path>
                <a:path w="6350" h="442595">
                  <a:moveTo>
                    <a:pt x="6350" y="391287"/>
                  </a:moveTo>
                  <a:lnTo>
                    <a:pt x="0" y="391287"/>
                  </a:lnTo>
                  <a:lnTo>
                    <a:pt x="0" y="397510"/>
                  </a:lnTo>
                  <a:lnTo>
                    <a:pt x="6350" y="397510"/>
                  </a:lnTo>
                  <a:lnTo>
                    <a:pt x="6350" y="391287"/>
                  </a:lnTo>
                  <a:close/>
                </a:path>
                <a:path w="6350" h="442595">
                  <a:moveTo>
                    <a:pt x="6350" y="383667"/>
                  </a:moveTo>
                  <a:lnTo>
                    <a:pt x="0" y="383667"/>
                  </a:lnTo>
                  <a:lnTo>
                    <a:pt x="0" y="391160"/>
                  </a:lnTo>
                  <a:lnTo>
                    <a:pt x="6350" y="391160"/>
                  </a:lnTo>
                  <a:lnTo>
                    <a:pt x="6350" y="383667"/>
                  </a:lnTo>
                  <a:close/>
                </a:path>
                <a:path w="6350" h="442595">
                  <a:moveTo>
                    <a:pt x="6350" y="378587"/>
                  </a:moveTo>
                  <a:lnTo>
                    <a:pt x="0" y="378587"/>
                  </a:lnTo>
                  <a:lnTo>
                    <a:pt x="0" y="383540"/>
                  </a:lnTo>
                  <a:lnTo>
                    <a:pt x="6350" y="383540"/>
                  </a:lnTo>
                  <a:lnTo>
                    <a:pt x="6350" y="378587"/>
                  </a:lnTo>
                  <a:close/>
                </a:path>
                <a:path w="6350" h="442595">
                  <a:moveTo>
                    <a:pt x="6350" y="372237"/>
                  </a:moveTo>
                  <a:lnTo>
                    <a:pt x="0" y="372237"/>
                  </a:lnTo>
                  <a:lnTo>
                    <a:pt x="0" y="378460"/>
                  </a:lnTo>
                  <a:lnTo>
                    <a:pt x="6350" y="378460"/>
                  </a:lnTo>
                  <a:lnTo>
                    <a:pt x="6350" y="372237"/>
                  </a:lnTo>
                  <a:close/>
                </a:path>
                <a:path w="6350" h="442595">
                  <a:moveTo>
                    <a:pt x="6350" y="364617"/>
                  </a:moveTo>
                  <a:lnTo>
                    <a:pt x="0" y="364617"/>
                  </a:lnTo>
                  <a:lnTo>
                    <a:pt x="0" y="372110"/>
                  </a:lnTo>
                  <a:lnTo>
                    <a:pt x="6350" y="372110"/>
                  </a:lnTo>
                  <a:lnTo>
                    <a:pt x="6350" y="364617"/>
                  </a:lnTo>
                  <a:close/>
                </a:path>
              </a:pathLst>
            </a:custGeom>
            <a:solidFill>
              <a:srgbClr val="26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4368800" y="5680710"/>
              <a:ext cx="7620" cy="434340"/>
            </a:xfrm>
            <a:custGeom>
              <a:avLst/>
              <a:gdLst/>
              <a:ahLst/>
              <a:cxnLst/>
              <a:rect l="l" t="t" r="r" b="b"/>
              <a:pathLst>
                <a:path w="7620" h="434339">
                  <a:moveTo>
                    <a:pt x="7620" y="0"/>
                  </a:moveTo>
                  <a:lnTo>
                    <a:pt x="3810" y="0"/>
                  </a:lnTo>
                  <a:lnTo>
                    <a:pt x="381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0"/>
                  </a:lnTo>
                  <a:close/>
                </a:path>
                <a:path w="7620" h="434339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34339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34339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34339">
                  <a:moveTo>
                    <a:pt x="7620" y="12700"/>
                  </a:moveTo>
                  <a:lnTo>
                    <a:pt x="0" y="12700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2700"/>
                  </a:lnTo>
                  <a:close/>
                </a:path>
                <a:path w="7620" h="434339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34339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34339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34339">
                  <a:moveTo>
                    <a:pt x="7620" y="29209"/>
                  </a:moveTo>
                  <a:lnTo>
                    <a:pt x="0" y="29209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29209"/>
                  </a:lnTo>
                  <a:close/>
                </a:path>
                <a:path w="7620" h="434339">
                  <a:moveTo>
                    <a:pt x="762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5559"/>
                  </a:lnTo>
                  <a:close/>
                </a:path>
                <a:path w="7620" h="434339">
                  <a:moveTo>
                    <a:pt x="7620" y="38100"/>
                  </a:moveTo>
                  <a:lnTo>
                    <a:pt x="0" y="38100"/>
                  </a:lnTo>
                  <a:lnTo>
                    <a:pt x="0" y="67309"/>
                  </a:lnTo>
                  <a:lnTo>
                    <a:pt x="7620" y="67309"/>
                  </a:lnTo>
                  <a:lnTo>
                    <a:pt x="7620" y="38100"/>
                  </a:lnTo>
                  <a:close/>
                </a:path>
                <a:path w="7620" h="434339">
                  <a:moveTo>
                    <a:pt x="7620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7309"/>
                  </a:lnTo>
                  <a:close/>
                </a:path>
                <a:path w="7620" h="434339">
                  <a:moveTo>
                    <a:pt x="7620" y="69850"/>
                  </a:moveTo>
                  <a:lnTo>
                    <a:pt x="0" y="69850"/>
                  </a:lnTo>
                  <a:lnTo>
                    <a:pt x="0" y="73659"/>
                  </a:lnTo>
                  <a:lnTo>
                    <a:pt x="7620" y="73659"/>
                  </a:lnTo>
                  <a:lnTo>
                    <a:pt x="7620" y="69850"/>
                  </a:lnTo>
                  <a:close/>
                </a:path>
                <a:path w="7620" h="434339">
                  <a:moveTo>
                    <a:pt x="7620" y="73659"/>
                  </a:moveTo>
                  <a:lnTo>
                    <a:pt x="0" y="7365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3659"/>
                  </a:lnTo>
                  <a:close/>
                </a:path>
                <a:path w="7620" h="434339">
                  <a:moveTo>
                    <a:pt x="7620" y="76200"/>
                  </a:moveTo>
                  <a:lnTo>
                    <a:pt x="0" y="76200"/>
                  </a:lnTo>
                  <a:lnTo>
                    <a:pt x="0" y="80009"/>
                  </a:lnTo>
                  <a:lnTo>
                    <a:pt x="7620" y="80009"/>
                  </a:lnTo>
                  <a:lnTo>
                    <a:pt x="7620" y="76200"/>
                  </a:lnTo>
                  <a:close/>
                </a:path>
                <a:path w="7620" h="434339">
                  <a:moveTo>
                    <a:pt x="7620" y="80009"/>
                  </a:moveTo>
                  <a:lnTo>
                    <a:pt x="0" y="8000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80009"/>
                  </a:lnTo>
                  <a:close/>
                </a:path>
                <a:path w="7620" h="434339">
                  <a:moveTo>
                    <a:pt x="7620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7620" y="86359"/>
                  </a:lnTo>
                  <a:lnTo>
                    <a:pt x="7620" y="82550"/>
                  </a:lnTo>
                  <a:close/>
                </a:path>
                <a:path w="7620" h="434339">
                  <a:moveTo>
                    <a:pt x="7620" y="86359"/>
                  </a:moveTo>
                  <a:lnTo>
                    <a:pt x="0" y="86359"/>
                  </a:lnTo>
                  <a:lnTo>
                    <a:pt x="0" y="99059"/>
                  </a:lnTo>
                  <a:lnTo>
                    <a:pt x="7620" y="99059"/>
                  </a:lnTo>
                  <a:lnTo>
                    <a:pt x="7620" y="86359"/>
                  </a:lnTo>
                  <a:close/>
                </a:path>
                <a:path w="7620" h="434339">
                  <a:moveTo>
                    <a:pt x="7620" y="99059"/>
                  </a:moveTo>
                  <a:lnTo>
                    <a:pt x="0" y="9905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9059"/>
                  </a:lnTo>
                  <a:close/>
                </a:path>
                <a:path w="7620" h="434339">
                  <a:moveTo>
                    <a:pt x="7620" y="101600"/>
                  </a:moveTo>
                  <a:lnTo>
                    <a:pt x="0" y="101600"/>
                  </a:lnTo>
                  <a:lnTo>
                    <a:pt x="0" y="105409"/>
                  </a:lnTo>
                  <a:lnTo>
                    <a:pt x="7620" y="105409"/>
                  </a:lnTo>
                  <a:lnTo>
                    <a:pt x="7620" y="101600"/>
                  </a:lnTo>
                  <a:close/>
                </a:path>
                <a:path w="7620" h="434339">
                  <a:moveTo>
                    <a:pt x="7620" y="105409"/>
                  </a:moveTo>
                  <a:lnTo>
                    <a:pt x="0" y="10540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5409"/>
                  </a:lnTo>
                  <a:close/>
                </a:path>
                <a:path w="7620" h="434339">
                  <a:moveTo>
                    <a:pt x="7620" y="107950"/>
                  </a:moveTo>
                  <a:lnTo>
                    <a:pt x="0" y="107950"/>
                  </a:lnTo>
                  <a:lnTo>
                    <a:pt x="0" y="111759"/>
                  </a:lnTo>
                  <a:lnTo>
                    <a:pt x="7620" y="111759"/>
                  </a:lnTo>
                  <a:lnTo>
                    <a:pt x="7620" y="107950"/>
                  </a:lnTo>
                  <a:close/>
                </a:path>
                <a:path w="7620" h="434339">
                  <a:moveTo>
                    <a:pt x="7620" y="111759"/>
                  </a:moveTo>
                  <a:lnTo>
                    <a:pt x="0" y="11175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1759"/>
                  </a:lnTo>
                  <a:close/>
                </a:path>
                <a:path w="7620" h="434339">
                  <a:moveTo>
                    <a:pt x="7620" y="114300"/>
                  </a:moveTo>
                  <a:lnTo>
                    <a:pt x="0" y="114300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14300"/>
                  </a:lnTo>
                  <a:close/>
                </a:path>
                <a:path w="7620" h="434339">
                  <a:moveTo>
                    <a:pt x="762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7000"/>
                  </a:lnTo>
                  <a:close/>
                </a:path>
                <a:path w="7620" h="434339">
                  <a:moveTo>
                    <a:pt x="762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30809"/>
                  </a:lnTo>
                  <a:close/>
                </a:path>
                <a:path w="7620" h="434339">
                  <a:moveTo>
                    <a:pt x="7620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20" y="137159"/>
                  </a:lnTo>
                  <a:lnTo>
                    <a:pt x="7620" y="133350"/>
                  </a:lnTo>
                  <a:close/>
                </a:path>
                <a:path w="7620" h="434339">
                  <a:moveTo>
                    <a:pt x="7620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7159"/>
                  </a:lnTo>
                  <a:close/>
                </a:path>
                <a:path w="7620" h="434339">
                  <a:moveTo>
                    <a:pt x="7620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9700"/>
                  </a:lnTo>
                  <a:close/>
                </a:path>
                <a:path w="7620" h="434339">
                  <a:moveTo>
                    <a:pt x="7620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3509"/>
                  </a:lnTo>
                  <a:close/>
                </a:path>
                <a:path w="7620" h="434339">
                  <a:moveTo>
                    <a:pt x="762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6050"/>
                  </a:lnTo>
                  <a:close/>
                </a:path>
                <a:path w="7620" h="434339">
                  <a:moveTo>
                    <a:pt x="7620" y="149859"/>
                  </a:moveTo>
                  <a:lnTo>
                    <a:pt x="0" y="14985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9859"/>
                  </a:lnTo>
                  <a:close/>
                </a:path>
                <a:path w="7620" h="434339">
                  <a:moveTo>
                    <a:pt x="7620" y="152400"/>
                  </a:moveTo>
                  <a:lnTo>
                    <a:pt x="0" y="152400"/>
                  </a:lnTo>
                  <a:lnTo>
                    <a:pt x="0" y="156209"/>
                  </a:lnTo>
                  <a:lnTo>
                    <a:pt x="7620" y="156209"/>
                  </a:lnTo>
                  <a:lnTo>
                    <a:pt x="7620" y="152400"/>
                  </a:lnTo>
                  <a:close/>
                </a:path>
                <a:path w="7620" h="434339">
                  <a:moveTo>
                    <a:pt x="7620" y="156209"/>
                  </a:moveTo>
                  <a:lnTo>
                    <a:pt x="0" y="15620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6209"/>
                  </a:lnTo>
                  <a:close/>
                </a:path>
                <a:path w="7620" h="434339">
                  <a:moveTo>
                    <a:pt x="7620" y="158750"/>
                  </a:moveTo>
                  <a:lnTo>
                    <a:pt x="0" y="158750"/>
                  </a:lnTo>
                  <a:lnTo>
                    <a:pt x="0" y="162559"/>
                  </a:lnTo>
                  <a:lnTo>
                    <a:pt x="7620" y="162559"/>
                  </a:lnTo>
                  <a:lnTo>
                    <a:pt x="7620" y="158750"/>
                  </a:lnTo>
                  <a:close/>
                </a:path>
                <a:path w="7620" h="434339">
                  <a:moveTo>
                    <a:pt x="762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2559"/>
                  </a:lnTo>
                  <a:close/>
                </a:path>
                <a:path w="7620" h="434339">
                  <a:moveTo>
                    <a:pt x="7620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7620" y="168909"/>
                  </a:lnTo>
                  <a:lnTo>
                    <a:pt x="7620" y="165100"/>
                  </a:lnTo>
                  <a:close/>
                </a:path>
                <a:path w="7620" h="434339">
                  <a:moveTo>
                    <a:pt x="762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8909"/>
                  </a:lnTo>
                  <a:close/>
                </a:path>
                <a:path w="7620" h="434339">
                  <a:moveTo>
                    <a:pt x="762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7620" y="175259"/>
                  </a:lnTo>
                  <a:lnTo>
                    <a:pt x="7620" y="171450"/>
                  </a:lnTo>
                  <a:close/>
                </a:path>
                <a:path w="7620" h="434339">
                  <a:moveTo>
                    <a:pt x="762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5259"/>
                  </a:lnTo>
                  <a:close/>
                </a:path>
                <a:path w="7620" h="434339">
                  <a:moveTo>
                    <a:pt x="762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7620" y="181609"/>
                  </a:lnTo>
                  <a:lnTo>
                    <a:pt x="7620" y="177800"/>
                  </a:lnTo>
                  <a:close/>
                </a:path>
                <a:path w="7620" h="434339">
                  <a:moveTo>
                    <a:pt x="762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1609"/>
                  </a:lnTo>
                  <a:close/>
                </a:path>
                <a:path w="7620" h="434339">
                  <a:moveTo>
                    <a:pt x="762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7620" y="187959"/>
                  </a:lnTo>
                  <a:lnTo>
                    <a:pt x="7620" y="184150"/>
                  </a:lnTo>
                  <a:close/>
                </a:path>
                <a:path w="7620" h="434339">
                  <a:moveTo>
                    <a:pt x="762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7959"/>
                  </a:lnTo>
                  <a:close/>
                </a:path>
                <a:path w="7620" h="434339">
                  <a:moveTo>
                    <a:pt x="762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7620" y="194309"/>
                  </a:lnTo>
                  <a:lnTo>
                    <a:pt x="7620" y="190500"/>
                  </a:lnTo>
                  <a:close/>
                </a:path>
                <a:path w="7620" h="434339">
                  <a:moveTo>
                    <a:pt x="7620" y="194309"/>
                  </a:moveTo>
                  <a:lnTo>
                    <a:pt x="0" y="194309"/>
                  </a:lnTo>
                  <a:lnTo>
                    <a:pt x="0" y="200659"/>
                  </a:lnTo>
                  <a:lnTo>
                    <a:pt x="7620" y="200659"/>
                  </a:lnTo>
                  <a:lnTo>
                    <a:pt x="7620" y="194309"/>
                  </a:lnTo>
                  <a:close/>
                </a:path>
                <a:path w="7620" h="434339">
                  <a:moveTo>
                    <a:pt x="7620" y="200659"/>
                  </a:moveTo>
                  <a:lnTo>
                    <a:pt x="0" y="20065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200659"/>
                  </a:lnTo>
                  <a:close/>
                </a:path>
                <a:path w="7620" h="434339">
                  <a:moveTo>
                    <a:pt x="762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7620" y="207009"/>
                  </a:lnTo>
                  <a:lnTo>
                    <a:pt x="7620" y="203200"/>
                  </a:lnTo>
                  <a:close/>
                </a:path>
                <a:path w="7620" h="434339">
                  <a:moveTo>
                    <a:pt x="762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7009"/>
                  </a:lnTo>
                  <a:close/>
                </a:path>
                <a:path w="7620" h="434339">
                  <a:moveTo>
                    <a:pt x="762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7620" y="213359"/>
                  </a:lnTo>
                  <a:lnTo>
                    <a:pt x="7620" y="209550"/>
                  </a:lnTo>
                  <a:close/>
                </a:path>
                <a:path w="7620" h="434339">
                  <a:moveTo>
                    <a:pt x="7620" y="213359"/>
                  </a:moveTo>
                  <a:lnTo>
                    <a:pt x="0" y="213359"/>
                  </a:lnTo>
                  <a:lnTo>
                    <a:pt x="0" y="219709"/>
                  </a:lnTo>
                  <a:lnTo>
                    <a:pt x="7620" y="219709"/>
                  </a:lnTo>
                  <a:lnTo>
                    <a:pt x="7620" y="213359"/>
                  </a:lnTo>
                  <a:close/>
                </a:path>
                <a:path w="7620" h="434339">
                  <a:moveTo>
                    <a:pt x="7620" y="219709"/>
                  </a:moveTo>
                  <a:lnTo>
                    <a:pt x="0" y="219709"/>
                  </a:lnTo>
                  <a:lnTo>
                    <a:pt x="0" y="226059"/>
                  </a:lnTo>
                  <a:lnTo>
                    <a:pt x="7620" y="226059"/>
                  </a:lnTo>
                  <a:lnTo>
                    <a:pt x="7620" y="219709"/>
                  </a:lnTo>
                  <a:close/>
                </a:path>
                <a:path w="7620" h="434339">
                  <a:moveTo>
                    <a:pt x="7620" y="226059"/>
                  </a:moveTo>
                  <a:lnTo>
                    <a:pt x="0" y="226059"/>
                  </a:lnTo>
                  <a:lnTo>
                    <a:pt x="0" y="228599"/>
                  </a:lnTo>
                  <a:lnTo>
                    <a:pt x="7620" y="228599"/>
                  </a:lnTo>
                  <a:lnTo>
                    <a:pt x="7620" y="226059"/>
                  </a:lnTo>
                  <a:close/>
                </a:path>
                <a:path w="7620" h="434339">
                  <a:moveTo>
                    <a:pt x="7620" y="228600"/>
                  </a:moveTo>
                  <a:lnTo>
                    <a:pt x="0" y="228600"/>
                  </a:lnTo>
                  <a:lnTo>
                    <a:pt x="0" y="232409"/>
                  </a:lnTo>
                  <a:lnTo>
                    <a:pt x="7620" y="232409"/>
                  </a:lnTo>
                  <a:lnTo>
                    <a:pt x="7620" y="228600"/>
                  </a:lnTo>
                  <a:close/>
                </a:path>
                <a:path w="7620" h="434339">
                  <a:moveTo>
                    <a:pt x="7620" y="232409"/>
                  </a:moveTo>
                  <a:lnTo>
                    <a:pt x="0" y="232409"/>
                  </a:lnTo>
                  <a:lnTo>
                    <a:pt x="0" y="234949"/>
                  </a:lnTo>
                  <a:lnTo>
                    <a:pt x="7620" y="234949"/>
                  </a:lnTo>
                  <a:lnTo>
                    <a:pt x="7620" y="232409"/>
                  </a:lnTo>
                  <a:close/>
                </a:path>
                <a:path w="7620" h="434339">
                  <a:moveTo>
                    <a:pt x="7620" y="234950"/>
                  </a:moveTo>
                  <a:lnTo>
                    <a:pt x="0" y="234950"/>
                  </a:lnTo>
                  <a:lnTo>
                    <a:pt x="0" y="236219"/>
                  </a:lnTo>
                  <a:lnTo>
                    <a:pt x="2539" y="236219"/>
                  </a:lnTo>
                  <a:lnTo>
                    <a:pt x="2539" y="237489"/>
                  </a:lnTo>
                  <a:lnTo>
                    <a:pt x="5079" y="237489"/>
                  </a:lnTo>
                  <a:lnTo>
                    <a:pt x="5079" y="238759"/>
                  </a:lnTo>
                  <a:lnTo>
                    <a:pt x="7620" y="238759"/>
                  </a:lnTo>
                  <a:lnTo>
                    <a:pt x="7620" y="234950"/>
                  </a:lnTo>
                  <a:close/>
                </a:path>
                <a:path w="7620" h="434339">
                  <a:moveTo>
                    <a:pt x="7620" y="306069"/>
                  </a:moveTo>
                  <a:lnTo>
                    <a:pt x="3810" y="306069"/>
                  </a:lnTo>
                  <a:lnTo>
                    <a:pt x="3810" y="307339"/>
                  </a:lnTo>
                  <a:lnTo>
                    <a:pt x="0" y="307339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306069"/>
                  </a:lnTo>
                  <a:close/>
                </a:path>
                <a:path w="7620" h="434339">
                  <a:moveTo>
                    <a:pt x="7620" y="308609"/>
                  </a:moveTo>
                  <a:lnTo>
                    <a:pt x="0" y="30860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8609"/>
                  </a:lnTo>
                  <a:close/>
                </a:path>
                <a:path w="7620" h="434339">
                  <a:moveTo>
                    <a:pt x="7620" y="311150"/>
                  </a:moveTo>
                  <a:lnTo>
                    <a:pt x="0" y="311150"/>
                  </a:lnTo>
                  <a:lnTo>
                    <a:pt x="0" y="314959"/>
                  </a:lnTo>
                  <a:lnTo>
                    <a:pt x="7620" y="314959"/>
                  </a:lnTo>
                  <a:lnTo>
                    <a:pt x="7620" y="311150"/>
                  </a:lnTo>
                  <a:close/>
                </a:path>
                <a:path w="7620" h="434339">
                  <a:moveTo>
                    <a:pt x="7620" y="314959"/>
                  </a:moveTo>
                  <a:lnTo>
                    <a:pt x="0" y="314959"/>
                  </a:lnTo>
                  <a:lnTo>
                    <a:pt x="0" y="321309"/>
                  </a:lnTo>
                  <a:lnTo>
                    <a:pt x="7620" y="321309"/>
                  </a:lnTo>
                  <a:lnTo>
                    <a:pt x="7620" y="314959"/>
                  </a:lnTo>
                  <a:close/>
                </a:path>
                <a:path w="7620" h="434339">
                  <a:moveTo>
                    <a:pt x="7620" y="321309"/>
                  </a:moveTo>
                  <a:lnTo>
                    <a:pt x="0" y="321309"/>
                  </a:lnTo>
                  <a:lnTo>
                    <a:pt x="0" y="327659"/>
                  </a:lnTo>
                  <a:lnTo>
                    <a:pt x="7620" y="327659"/>
                  </a:lnTo>
                  <a:lnTo>
                    <a:pt x="7620" y="321309"/>
                  </a:lnTo>
                  <a:close/>
                </a:path>
                <a:path w="7620" h="434339">
                  <a:moveTo>
                    <a:pt x="7620" y="327659"/>
                  </a:moveTo>
                  <a:lnTo>
                    <a:pt x="0" y="32765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7659"/>
                  </a:lnTo>
                  <a:close/>
                </a:path>
                <a:path w="7620" h="434339">
                  <a:moveTo>
                    <a:pt x="7620" y="330200"/>
                  </a:moveTo>
                  <a:lnTo>
                    <a:pt x="0" y="330200"/>
                  </a:lnTo>
                  <a:lnTo>
                    <a:pt x="0" y="334009"/>
                  </a:lnTo>
                  <a:lnTo>
                    <a:pt x="7620" y="334009"/>
                  </a:lnTo>
                  <a:lnTo>
                    <a:pt x="7620" y="330200"/>
                  </a:lnTo>
                  <a:close/>
                </a:path>
                <a:path w="7620" h="434339">
                  <a:moveTo>
                    <a:pt x="7620" y="334009"/>
                  </a:moveTo>
                  <a:lnTo>
                    <a:pt x="0" y="334009"/>
                  </a:lnTo>
                  <a:lnTo>
                    <a:pt x="0" y="340359"/>
                  </a:lnTo>
                  <a:lnTo>
                    <a:pt x="7620" y="340359"/>
                  </a:lnTo>
                  <a:lnTo>
                    <a:pt x="7620" y="334009"/>
                  </a:lnTo>
                  <a:close/>
                </a:path>
                <a:path w="7620" h="434339">
                  <a:moveTo>
                    <a:pt x="7620" y="340359"/>
                  </a:moveTo>
                  <a:lnTo>
                    <a:pt x="0" y="34035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40359"/>
                  </a:lnTo>
                  <a:close/>
                </a:path>
                <a:path w="7620" h="434339">
                  <a:moveTo>
                    <a:pt x="7620" y="342900"/>
                  </a:moveTo>
                  <a:lnTo>
                    <a:pt x="0" y="342900"/>
                  </a:lnTo>
                  <a:lnTo>
                    <a:pt x="0" y="346709"/>
                  </a:lnTo>
                  <a:lnTo>
                    <a:pt x="7620" y="346709"/>
                  </a:lnTo>
                  <a:lnTo>
                    <a:pt x="7620" y="342900"/>
                  </a:lnTo>
                  <a:close/>
                </a:path>
                <a:path w="7620" h="434339">
                  <a:moveTo>
                    <a:pt x="7620" y="346709"/>
                  </a:moveTo>
                  <a:lnTo>
                    <a:pt x="0" y="34670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6709"/>
                  </a:lnTo>
                  <a:close/>
                </a:path>
                <a:path w="7620" h="434339">
                  <a:moveTo>
                    <a:pt x="7620" y="349250"/>
                  </a:moveTo>
                  <a:lnTo>
                    <a:pt x="0" y="349250"/>
                  </a:lnTo>
                  <a:lnTo>
                    <a:pt x="0" y="353059"/>
                  </a:lnTo>
                  <a:lnTo>
                    <a:pt x="7620" y="353059"/>
                  </a:lnTo>
                  <a:lnTo>
                    <a:pt x="7620" y="349250"/>
                  </a:lnTo>
                  <a:close/>
                </a:path>
                <a:path w="7620" h="434339">
                  <a:moveTo>
                    <a:pt x="7620" y="353059"/>
                  </a:moveTo>
                  <a:lnTo>
                    <a:pt x="0" y="35305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3059"/>
                  </a:lnTo>
                  <a:close/>
                </a:path>
                <a:path w="7620" h="434339">
                  <a:moveTo>
                    <a:pt x="7620" y="355600"/>
                  </a:moveTo>
                  <a:lnTo>
                    <a:pt x="0" y="355600"/>
                  </a:lnTo>
                  <a:lnTo>
                    <a:pt x="0" y="359409"/>
                  </a:lnTo>
                  <a:lnTo>
                    <a:pt x="7620" y="359409"/>
                  </a:lnTo>
                  <a:lnTo>
                    <a:pt x="7620" y="355600"/>
                  </a:lnTo>
                  <a:close/>
                </a:path>
                <a:path w="7620" h="434339">
                  <a:moveTo>
                    <a:pt x="7620" y="430656"/>
                  </a:moveTo>
                  <a:lnTo>
                    <a:pt x="1270" y="430656"/>
                  </a:lnTo>
                  <a:lnTo>
                    <a:pt x="1270" y="431799"/>
                  </a:lnTo>
                  <a:lnTo>
                    <a:pt x="2539" y="431799"/>
                  </a:lnTo>
                  <a:lnTo>
                    <a:pt x="2539" y="433069"/>
                  </a:lnTo>
                  <a:lnTo>
                    <a:pt x="6350" y="433069"/>
                  </a:lnTo>
                  <a:lnTo>
                    <a:pt x="6350" y="434339"/>
                  </a:lnTo>
                  <a:lnTo>
                    <a:pt x="7620" y="434339"/>
                  </a:lnTo>
                  <a:lnTo>
                    <a:pt x="7620" y="430656"/>
                  </a:lnTo>
                  <a:close/>
                </a:path>
                <a:path w="7620" h="434339">
                  <a:moveTo>
                    <a:pt x="7620" y="424306"/>
                  </a:moveTo>
                  <a:lnTo>
                    <a:pt x="0" y="424306"/>
                  </a:lnTo>
                  <a:lnTo>
                    <a:pt x="0" y="430656"/>
                  </a:lnTo>
                  <a:lnTo>
                    <a:pt x="1270" y="430656"/>
                  </a:lnTo>
                  <a:lnTo>
                    <a:pt x="7620" y="430529"/>
                  </a:lnTo>
                  <a:lnTo>
                    <a:pt x="7620" y="424306"/>
                  </a:lnTo>
                  <a:close/>
                </a:path>
                <a:path w="7620" h="434339">
                  <a:moveTo>
                    <a:pt x="7620" y="417956"/>
                  </a:moveTo>
                  <a:lnTo>
                    <a:pt x="0" y="417956"/>
                  </a:lnTo>
                  <a:lnTo>
                    <a:pt x="0" y="424179"/>
                  </a:lnTo>
                  <a:lnTo>
                    <a:pt x="7620" y="424179"/>
                  </a:lnTo>
                  <a:lnTo>
                    <a:pt x="7620" y="417956"/>
                  </a:lnTo>
                  <a:close/>
                </a:path>
                <a:path w="7620" h="434339">
                  <a:moveTo>
                    <a:pt x="7620" y="411606"/>
                  </a:moveTo>
                  <a:lnTo>
                    <a:pt x="0" y="411606"/>
                  </a:lnTo>
                  <a:lnTo>
                    <a:pt x="0" y="417829"/>
                  </a:lnTo>
                  <a:lnTo>
                    <a:pt x="7620" y="417829"/>
                  </a:lnTo>
                  <a:lnTo>
                    <a:pt x="7620" y="411606"/>
                  </a:lnTo>
                  <a:close/>
                </a:path>
                <a:path w="7620" h="434339">
                  <a:moveTo>
                    <a:pt x="7620" y="405256"/>
                  </a:moveTo>
                  <a:lnTo>
                    <a:pt x="0" y="405256"/>
                  </a:lnTo>
                  <a:lnTo>
                    <a:pt x="0" y="411479"/>
                  </a:lnTo>
                  <a:lnTo>
                    <a:pt x="7620" y="411479"/>
                  </a:lnTo>
                  <a:lnTo>
                    <a:pt x="7620" y="405256"/>
                  </a:lnTo>
                  <a:close/>
                </a:path>
                <a:path w="7620" h="434339">
                  <a:moveTo>
                    <a:pt x="7620" y="398906"/>
                  </a:moveTo>
                  <a:lnTo>
                    <a:pt x="0" y="398906"/>
                  </a:lnTo>
                  <a:lnTo>
                    <a:pt x="0" y="405129"/>
                  </a:lnTo>
                  <a:lnTo>
                    <a:pt x="7620" y="405129"/>
                  </a:lnTo>
                  <a:lnTo>
                    <a:pt x="7620" y="398906"/>
                  </a:lnTo>
                  <a:close/>
                </a:path>
                <a:path w="7620" h="434339">
                  <a:moveTo>
                    <a:pt x="7620" y="392556"/>
                  </a:moveTo>
                  <a:lnTo>
                    <a:pt x="0" y="392556"/>
                  </a:lnTo>
                  <a:lnTo>
                    <a:pt x="0" y="398779"/>
                  </a:lnTo>
                  <a:lnTo>
                    <a:pt x="7620" y="398779"/>
                  </a:lnTo>
                  <a:lnTo>
                    <a:pt x="7620" y="392556"/>
                  </a:lnTo>
                  <a:close/>
                </a:path>
                <a:path w="7620" h="434339">
                  <a:moveTo>
                    <a:pt x="7620" y="386206"/>
                  </a:moveTo>
                  <a:lnTo>
                    <a:pt x="0" y="386206"/>
                  </a:lnTo>
                  <a:lnTo>
                    <a:pt x="0" y="392429"/>
                  </a:lnTo>
                  <a:lnTo>
                    <a:pt x="7620" y="392429"/>
                  </a:lnTo>
                  <a:lnTo>
                    <a:pt x="7620" y="386206"/>
                  </a:lnTo>
                  <a:close/>
                </a:path>
                <a:path w="7620" h="434339">
                  <a:moveTo>
                    <a:pt x="7620" y="378586"/>
                  </a:moveTo>
                  <a:lnTo>
                    <a:pt x="0" y="378586"/>
                  </a:lnTo>
                  <a:lnTo>
                    <a:pt x="0" y="386079"/>
                  </a:lnTo>
                  <a:lnTo>
                    <a:pt x="7620" y="386079"/>
                  </a:lnTo>
                  <a:lnTo>
                    <a:pt x="7620" y="378586"/>
                  </a:lnTo>
                  <a:close/>
                </a:path>
                <a:path w="7620" h="434339">
                  <a:moveTo>
                    <a:pt x="7620" y="373506"/>
                  </a:moveTo>
                  <a:lnTo>
                    <a:pt x="0" y="373506"/>
                  </a:lnTo>
                  <a:lnTo>
                    <a:pt x="0" y="378459"/>
                  </a:lnTo>
                  <a:lnTo>
                    <a:pt x="7620" y="378459"/>
                  </a:lnTo>
                  <a:lnTo>
                    <a:pt x="7620" y="373506"/>
                  </a:lnTo>
                  <a:close/>
                </a:path>
                <a:path w="7620" h="434339">
                  <a:moveTo>
                    <a:pt x="7620" y="367156"/>
                  </a:moveTo>
                  <a:lnTo>
                    <a:pt x="0" y="367156"/>
                  </a:lnTo>
                  <a:lnTo>
                    <a:pt x="0" y="373379"/>
                  </a:lnTo>
                  <a:lnTo>
                    <a:pt x="7620" y="373379"/>
                  </a:lnTo>
                  <a:lnTo>
                    <a:pt x="7620" y="367156"/>
                  </a:lnTo>
                  <a:close/>
                </a:path>
                <a:path w="7620" h="434339">
                  <a:moveTo>
                    <a:pt x="7620" y="359536"/>
                  </a:moveTo>
                  <a:lnTo>
                    <a:pt x="0" y="359536"/>
                  </a:lnTo>
                  <a:lnTo>
                    <a:pt x="0" y="367029"/>
                  </a:lnTo>
                  <a:lnTo>
                    <a:pt x="7620" y="367029"/>
                  </a:lnTo>
                  <a:lnTo>
                    <a:pt x="7620" y="359536"/>
                  </a:lnTo>
                  <a:close/>
                </a:path>
              </a:pathLst>
            </a:custGeom>
            <a:solidFill>
              <a:srgbClr val="23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4361180" y="5684520"/>
              <a:ext cx="7620" cy="427355"/>
            </a:xfrm>
            <a:custGeom>
              <a:avLst/>
              <a:gdLst/>
              <a:ahLst/>
              <a:cxnLst/>
              <a:rect l="l" t="t" r="r" b="b"/>
              <a:pathLst>
                <a:path w="7620" h="427354">
                  <a:moveTo>
                    <a:pt x="762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5080" y="1269"/>
                  </a:lnTo>
                  <a:lnTo>
                    <a:pt x="5080" y="2539"/>
                  </a:lnTo>
                  <a:lnTo>
                    <a:pt x="7620" y="2539"/>
                  </a:lnTo>
                  <a:lnTo>
                    <a:pt x="7620" y="0"/>
                  </a:lnTo>
                  <a:close/>
                </a:path>
                <a:path w="7620" h="427354">
                  <a:moveTo>
                    <a:pt x="7620" y="2539"/>
                  </a:moveTo>
                  <a:lnTo>
                    <a:pt x="3810" y="2539"/>
                  </a:lnTo>
                  <a:lnTo>
                    <a:pt x="3810" y="3809"/>
                  </a:lnTo>
                  <a:lnTo>
                    <a:pt x="2540" y="3809"/>
                  </a:lnTo>
                  <a:lnTo>
                    <a:pt x="2540" y="5079"/>
                  </a:lnTo>
                  <a:lnTo>
                    <a:pt x="1270" y="5079"/>
                  </a:lnTo>
                  <a:lnTo>
                    <a:pt x="1270" y="6349"/>
                  </a:lnTo>
                  <a:lnTo>
                    <a:pt x="7620" y="6349"/>
                  </a:lnTo>
                  <a:lnTo>
                    <a:pt x="7620" y="2539"/>
                  </a:lnTo>
                  <a:close/>
                </a:path>
                <a:path w="7620" h="427354">
                  <a:moveTo>
                    <a:pt x="762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20" y="8889"/>
                  </a:lnTo>
                  <a:lnTo>
                    <a:pt x="7620" y="6349"/>
                  </a:lnTo>
                  <a:close/>
                </a:path>
                <a:path w="7620" h="427354">
                  <a:moveTo>
                    <a:pt x="7620" y="8889"/>
                  </a:moveTo>
                  <a:lnTo>
                    <a:pt x="0" y="888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8889"/>
                  </a:lnTo>
                  <a:close/>
                </a:path>
                <a:path w="7620" h="427354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27354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27354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27354">
                  <a:moveTo>
                    <a:pt x="7620" y="25399"/>
                  </a:moveTo>
                  <a:lnTo>
                    <a:pt x="0" y="2539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5399"/>
                  </a:lnTo>
                  <a:close/>
                </a:path>
                <a:path w="7620" h="427354">
                  <a:moveTo>
                    <a:pt x="762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20" y="34289"/>
                  </a:lnTo>
                  <a:lnTo>
                    <a:pt x="7620" y="31749"/>
                  </a:lnTo>
                  <a:close/>
                </a:path>
                <a:path w="7620" h="427354">
                  <a:moveTo>
                    <a:pt x="7620" y="34289"/>
                  </a:moveTo>
                  <a:lnTo>
                    <a:pt x="0" y="34289"/>
                  </a:lnTo>
                  <a:lnTo>
                    <a:pt x="0" y="63499"/>
                  </a:lnTo>
                  <a:lnTo>
                    <a:pt x="7620" y="63499"/>
                  </a:lnTo>
                  <a:lnTo>
                    <a:pt x="7620" y="34289"/>
                  </a:lnTo>
                  <a:close/>
                </a:path>
                <a:path w="7620" h="427354">
                  <a:moveTo>
                    <a:pt x="762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63499"/>
                  </a:lnTo>
                  <a:close/>
                </a:path>
                <a:path w="7620" h="427354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427354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427354">
                  <a:moveTo>
                    <a:pt x="762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2389"/>
                  </a:lnTo>
                  <a:close/>
                </a:path>
                <a:path w="7620" h="427354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427354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427354">
                  <a:moveTo>
                    <a:pt x="7620" y="82549"/>
                  </a:moveTo>
                  <a:lnTo>
                    <a:pt x="0" y="82549"/>
                  </a:lnTo>
                  <a:lnTo>
                    <a:pt x="0" y="95249"/>
                  </a:lnTo>
                  <a:lnTo>
                    <a:pt x="7620" y="95249"/>
                  </a:lnTo>
                  <a:lnTo>
                    <a:pt x="7620" y="82549"/>
                  </a:lnTo>
                  <a:close/>
                </a:path>
                <a:path w="7620" h="427354">
                  <a:moveTo>
                    <a:pt x="7620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5249"/>
                  </a:lnTo>
                  <a:close/>
                </a:path>
                <a:path w="7620" h="427354">
                  <a:moveTo>
                    <a:pt x="7620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97789"/>
                  </a:lnTo>
                  <a:close/>
                </a:path>
                <a:path w="7620" h="427354">
                  <a:moveTo>
                    <a:pt x="7620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101599"/>
                  </a:lnTo>
                  <a:close/>
                </a:path>
                <a:path w="7620" h="427354">
                  <a:moveTo>
                    <a:pt x="762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4139"/>
                  </a:lnTo>
                  <a:close/>
                </a:path>
                <a:path w="7620" h="427354">
                  <a:moveTo>
                    <a:pt x="7620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107949"/>
                  </a:lnTo>
                  <a:close/>
                </a:path>
                <a:path w="7620" h="427354">
                  <a:moveTo>
                    <a:pt x="7620" y="110489"/>
                  </a:moveTo>
                  <a:lnTo>
                    <a:pt x="0" y="110489"/>
                  </a:lnTo>
                  <a:lnTo>
                    <a:pt x="0" y="123189"/>
                  </a:lnTo>
                  <a:lnTo>
                    <a:pt x="7620" y="123189"/>
                  </a:lnTo>
                  <a:lnTo>
                    <a:pt x="7620" y="110489"/>
                  </a:lnTo>
                  <a:close/>
                </a:path>
                <a:path w="7620" h="427354">
                  <a:moveTo>
                    <a:pt x="762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23189"/>
                  </a:lnTo>
                  <a:close/>
                </a:path>
                <a:path w="7620" h="427354">
                  <a:moveTo>
                    <a:pt x="762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20" y="129539"/>
                  </a:lnTo>
                  <a:lnTo>
                    <a:pt x="7620" y="126999"/>
                  </a:lnTo>
                  <a:close/>
                </a:path>
                <a:path w="7620" h="427354">
                  <a:moveTo>
                    <a:pt x="7620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29539"/>
                  </a:lnTo>
                  <a:close/>
                </a:path>
                <a:path w="7620" h="427354">
                  <a:moveTo>
                    <a:pt x="7620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7620" y="135889"/>
                  </a:lnTo>
                  <a:lnTo>
                    <a:pt x="7620" y="133349"/>
                  </a:lnTo>
                  <a:close/>
                </a:path>
                <a:path w="7620" h="427354">
                  <a:moveTo>
                    <a:pt x="762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5889"/>
                  </a:lnTo>
                  <a:close/>
                </a:path>
                <a:path w="7620" h="427354">
                  <a:moveTo>
                    <a:pt x="7620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20" y="142239"/>
                  </a:lnTo>
                  <a:lnTo>
                    <a:pt x="7620" y="139699"/>
                  </a:lnTo>
                  <a:close/>
                </a:path>
                <a:path w="7620" h="427354">
                  <a:moveTo>
                    <a:pt x="7620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2239"/>
                  </a:lnTo>
                  <a:close/>
                </a:path>
                <a:path w="7620" h="427354">
                  <a:moveTo>
                    <a:pt x="7620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20" y="148589"/>
                  </a:lnTo>
                  <a:lnTo>
                    <a:pt x="7620" y="146049"/>
                  </a:lnTo>
                  <a:close/>
                </a:path>
                <a:path w="7620" h="427354">
                  <a:moveTo>
                    <a:pt x="7620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8589"/>
                  </a:lnTo>
                  <a:close/>
                </a:path>
                <a:path w="7620" h="427354">
                  <a:moveTo>
                    <a:pt x="7620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20" y="154939"/>
                  </a:lnTo>
                  <a:lnTo>
                    <a:pt x="7620" y="152399"/>
                  </a:lnTo>
                  <a:close/>
                </a:path>
                <a:path w="7620" h="427354">
                  <a:moveTo>
                    <a:pt x="7620" y="154939"/>
                  </a:moveTo>
                  <a:lnTo>
                    <a:pt x="0" y="15493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4939"/>
                  </a:lnTo>
                  <a:close/>
                </a:path>
                <a:path w="7620" h="427354">
                  <a:moveTo>
                    <a:pt x="7620" y="158749"/>
                  </a:moveTo>
                  <a:lnTo>
                    <a:pt x="0" y="158749"/>
                  </a:lnTo>
                  <a:lnTo>
                    <a:pt x="0" y="161289"/>
                  </a:lnTo>
                  <a:lnTo>
                    <a:pt x="7620" y="161289"/>
                  </a:lnTo>
                  <a:lnTo>
                    <a:pt x="7620" y="158749"/>
                  </a:lnTo>
                  <a:close/>
                </a:path>
                <a:path w="7620" h="427354">
                  <a:moveTo>
                    <a:pt x="7620" y="161289"/>
                  </a:moveTo>
                  <a:lnTo>
                    <a:pt x="0" y="161289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61289"/>
                  </a:lnTo>
                  <a:close/>
                </a:path>
                <a:path w="7620" h="427354">
                  <a:moveTo>
                    <a:pt x="7620" y="165099"/>
                  </a:moveTo>
                  <a:lnTo>
                    <a:pt x="0" y="165099"/>
                  </a:lnTo>
                  <a:lnTo>
                    <a:pt x="0" y="167639"/>
                  </a:lnTo>
                  <a:lnTo>
                    <a:pt x="7620" y="167639"/>
                  </a:lnTo>
                  <a:lnTo>
                    <a:pt x="7620" y="165099"/>
                  </a:lnTo>
                  <a:close/>
                </a:path>
                <a:path w="7620" h="427354">
                  <a:moveTo>
                    <a:pt x="7620" y="167639"/>
                  </a:moveTo>
                  <a:lnTo>
                    <a:pt x="0" y="167639"/>
                  </a:lnTo>
                  <a:lnTo>
                    <a:pt x="0" y="171449"/>
                  </a:lnTo>
                  <a:lnTo>
                    <a:pt x="7620" y="171449"/>
                  </a:lnTo>
                  <a:lnTo>
                    <a:pt x="7620" y="167639"/>
                  </a:lnTo>
                  <a:close/>
                </a:path>
                <a:path w="7620" h="427354">
                  <a:moveTo>
                    <a:pt x="7620" y="171449"/>
                  </a:moveTo>
                  <a:lnTo>
                    <a:pt x="0" y="171449"/>
                  </a:lnTo>
                  <a:lnTo>
                    <a:pt x="0" y="173989"/>
                  </a:lnTo>
                  <a:lnTo>
                    <a:pt x="7620" y="173989"/>
                  </a:lnTo>
                  <a:lnTo>
                    <a:pt x="7620" y="171449"/>
                  </a:lnTo>
                  <a:close/>
                </a:path>
                <a:path w="7620" h="427354">
                  <a:moveTo>
                    <a:pt x="7620" y="173989"/>
                  </a:moveTo>
                  <a:lnTo>
                    <a:pt x="0" y="173989"/>
                  </a:lnTo>
                  <a:lnTo>
                    <a:pt x="0" y="177799"/>
                  </a:lnTo>
                  <a:lnTo>
                    <a:pt x="7620" y="177799"/>
                  </a:lnTo>
                  <a:lnTo>
                    <a:pt x="7620" y="173989"/>
                  </a:lnTo>
                  <a:close/>
                </a:path>
                <a:path w="7620" h="427354">
                  <a:moveTo>
                    <a:pt x="7620" y="177799"/>
                  </a:moveTo>
                  <a:lnTo>
                    <a:pt x="0" y="177799"/>
                  </a:lnTo>
                  <a:lnTo>
                    <a:pt x="0" y="180339"/>
                  </a:lnTo>
                  <a:lnTo>
                    <a:pt x="7620" y="180339"/>
                  </a:lnTo>
                  <a:lnTo>
                    <a:pt x="7620" y="177799"/>
                  </a:lnTo>
                  <a:close/>
                </a:path>
                <a:path w="7620" h="427354">
                  <a:moveTo>
                    <a:pt x="7620" y="180339"/>
                  </a:moveTo>
                  <a:lnTo>
                    <a:pt x="0" y="180339"/>
                  </a:lnTo>
                  <a:lnTo>
                    <a:pt x="0" y="184149"/>
                  </a:lnTo>
                  <a:lnTo>
                    <a:pt x="7620" y="184149"/>
                  </a:lnTo>
                  <a:lnTo>
                    <a:pt x="7620" y="180339"/>
                  </a:lnTo>
                  <a:close/>
                </a:path>
                <a:path w="7620" h="427354">
                  <a:moveTo>
                    <a:pt x="7620" y="184149"/>
                  </a:moveTo>
                  <a:lnTo>
                    <a:pt x="0" y="184149"/>
                  </a:lnTo>
                  <a:lnTo>
                    <a:pt x="0" y="186689"/>
                  </a:lnTo>
                  <a:lnTo>
                    <a:pt x="7620" y="186689"/>
                  </a:lnTo>
                  <a:lnTo>
                    <a:pt x="7620" y="184149"/>
                  </a:lnTo>
                  <a:close/>
                </a:path>
                <a:path w="7620" h="427354">
                  <a:moveTo>
                    <a:pt x="7620" y="186689"/>
                  </a:moveTo>
                  <a:lnTo>
                    <a:pt x="0" y="186689"/>
                  </a:lnTo>
                  <a:lnTo>
                    <a:pt x="0" y="190499"/>
                  </a:lnTo>
                  <a:lnTo>
                    <a:pt x="7620" y="190499"/>
                  </a:lnTo>
                  <a:lnTo>
                    <a:pt x="7620" y="186689"/>
                  </a:lnTo>
                  <a:close/>
                </a:path>
                <a:path w="7620" h="427354">
                  <a:moveTo>
                    <a:pt x="7620" y="190499"/>
                  </a:moveTo>
                  <a:lnTo>
                    <a:pt x="0" y="190499"/>
                  </a:lnTo>
                  <a:lnTo>
                    <a:pt x="0" y="196849"/>
                  </a:lnTo>
                  <a:lnTo>
                    <a:pt x="7620" y="196849"/>
                  </a:lnTo>
                  <a:lnTo>
                    <a:pt x="7620" y="190499"/>
                  </a:lnTo>
                  <a:close/>
                </a:path>
                <a:path w="7620" h="427354">
                  <a:moveTo>
                    <a:pt x="7620" y="196849"/>
                  </a:moveTo>
                  <a:lnTo>
                    <a:pt x="0" y="196849"/>
                  </a:lnTo>
                  <a:lnTo>
                    <a:pt x="0" y="199389"/>
                  </a:lnTo>
                  <a:lnTo>
                    <a:pt x="7620" y="199389"/>
                  </a:lnTo>
                  <a:lnTo>
                    <a:pt x="7620" y="196849"/>
                  </a:lnTo>
                  <a:close/>
                </a:path>
                <a:path w="7620" h="427354">
                  <a:moveTo>
                    <a:pt x="7620" y="199389"/>
                  </a:moveTo>
                  <a:lnTo>
                    <a:pt x="0" y="199389"/>
                  </a:lnTo>
                  <a:lnTo>
                    <a:pt x="0" y="203199"/>
                  </a:lnTo>
                  <a:lnTo>
                    <a:pt x="7620" y="203199"/>
                  </a:lnTo>
                  <a:lnTo>
                    <a:pt x="7620" y="199389"/>
                  </a:lnTo>
                  <a:close/>
                </a:path>
                <a:path w="7620" h="427354">
                  <a:moveTo>
                    <a:pt x="7620" y="203199"/>
                  </a:moveTo>
                  <a:lnTo>
                    <a:pt x="0" y="203199"/>
                  </a:lnTo>
                  <a:lnTo>
                    <a:pt x="0" y="205739"/>
                  </a:lnTo>
                  <a:lnTo>
                    <a:pt x="7620" y="205739"/>
                  </a:lnTo>
                  <a:lnTo>
                    <a:pt x="7620" y="203199"/>
                  </a:lnTo>
                  <a:close/>
                </a:path>
                <a:path w="7620" h="427354">
                  <a:moveTo>
                    <a:pt x="7620" y="205739"/>
                  </a:moveTo>
                  <a:lnTo>
                    <a:pt x="0" y="205739"/>
                  </a:lnTo>
                  <a:lnTo>
                    <a:pt x="0" y="209549"/>
                  </a:lnTo>
                  <a:lnTo>
                    <a:pt x="7620" y="209549"/>
                  </a:lnTo>
                  <a:lnTo>
                    <a:pt x="7620" y="205739"/>
                  </a:lnTo>
                  <a:close/>
                </a:path>
                <a:path w="7620" h="427354">
                  <a:moveTo>
                    <a:pt x="7620" y="209549"/>
                  </a:moveTo>
                  <a:lnTo>
                    <a:pt x="0" y="209549"/>
                  </a:lnTo>
                  <a:lnTo>
                    <a:pt x="0" y="215899"/>
                  </a:lnTo>
                  <a:lnTo>
                    <a:pt x="7620" y="215899"/>
                  </a:lnTo>
                  <a:lnTo>
                    <a:pt x="7620" y="209549"/>
                  </a:lnTo>
                  <a:close/>
                </a:path>
                <a:path w="7620" h="427354">
                  <a:moveTo>
                    <a:pt x="7620" y="215899"/>
                  </a:moveTo>
                  <a:lnTo>
                    <a:pt x="0" y="215899"/>
                  </a:lnTo>
                  <a:lnTo>
                    <a:pt x="0" y="222249"/>
                  </a:lnTo>
                  <a:lnTo>
                    <a:pt x="7620" y="222249"/>
                  </a:lnTo>
                  <a:lnTo>
                    <a:pt x="7620" y="215899"/>
                  </a:lnTo>
                  <a:close/>
                </a:path>
                <a:path w="7620" h="427354">
                  <a:moveTo>
                    <a:pt x="7620" y="222249"/>
                  </a:moveTo>
                  <a:lnTo>
                    <a:pt x="0" y="222249"/>
                  </a:lnTo>
                  <a:lnTo>
                    <a:pt x="0" y="224789"/>
                  </a:lnTo>
                  <a:lnTo>
                    <a:pt x="7620" y="224789"/>
                  </a:lnTo>
                  <a:lnTo>
                    <a:pt x="7620" y="222249"/>
                  </a:lnTo>
                  <a:close/>
                </a:path>
                <a:path w="7620" h="427354">
                  <a:moveTo>
                    <a:pt x="7620" y="224789"/>
                  </a:moveTo>
                  <a:lnTo>
                    <a:pt x="0" y="224789"/>
                  </a:lnTo>
                  <a:lnTo>
                    <a:pt x="0" y="226059"/>
                  </a:lnTo>
                  <a:lnTo>
                    <a:pt x="1270" y="226059"/>
                  </a:lnTo>
                  <a:lnTo>
                    <a:pt x="1270" y="227329"/>
                  </a:lnTo>
                  <a:lnTo>
                    <a:pt x="2540" y="227329"/>
                  </a:lnTo>
                  <a:lnTo>
                    <a:pt x="2540" y="228599"/>
                  </a:lnTo>
                  <a:lnTo>
                    <a:pt x="7620" y="228599"/>
                  </a:lnTo>
                  <a:lnTo>
                    <a:pt x="7620" y="224789"/>
                  </a:lnTo>
                  <a:close/>
                </a:path>
                <a:path w="7620" h="427354">
                  <a:moveTo>
                    <a:pt x="7620" y="228599"/>
                  </a:moveTo>
                  <a:lnTo>
                    <a:pt x="3810" y="228599"/>
                  </a:lnTo>
                  <a:lnTo>
                    <a:pt x="3810" y="229869"/>
                  </a:lnTo>
                  <a:lnTo>
                    <a:pt x="5080" y="229869"/>
                  </a:lnTo>
                  <a:lnTo>
                    <a:pt x="5080" y="231139"/>
                  </a:lnTo>
                  <a:lnTo>
                    <a:pt x="7620" y="231139"/>
                  </a:lnTo>
                  <a:lnTo>
                    <a:pt x="7620" y="228599"/>
                  </a:lnTo>
                  <a:close/>
                </a:path>
                <a:path w="7620" h="427354">
                  <a:moveTo>
                    <a:pt x="7620" y="231139"/>
                  </a:moveTo>
                  <a:lnTo>
                    <a:pt x="6350" y="231139"/>
                  </a:lnTo>
                  <a:lnTo>
                    <a:pt x="6350" y="232409"/>
                  </a:lnTo>
                  <a:lnTo>
                    <a:pt x="7620" y="232409"/>
                  </a:lnTo>
                  <a:lnTo>
                    <a:pt x="7620" y="231139"/>
                  </a:lnTo>
                  <a:close/>
                </a:path>
                <a:path w="7620" h="427354">
                  <a:moveTo>
                    <a:pt x="7620" y="303529"/>
                  </a:moveTo>
                  <a:lnTo>
                    <a:pt x="1270" y="303529"/>
                  </a:lnTo>
                  <a:lnTo>
                    <a:pt x="1270" y="304799"/>
                  </a:lnTo>
                  <a:lnTo>
                    <a:pt x="7620" y="304799"/>
                  </a:lnTo>
                  <a:lnTo>
                    <a:pt x="7620" y="303529"/>
                  </a:lnTo>
                  <a:close/>
                </a:path>
                <a:path w="7620" h="427354">
                  <a:moveTo>
                    <a:pt x="7620" y="304799"/>
                  </a:moveTo>
                  <a:lnTo>
                    <a:pt x="0" y="304799"/>
                  </a:lnTo>
                  <a:lnTo>
                    <a:pt x="0" y="307339"/>
                  </a:lnTo>
                  <a:lnTo>
                    <a:pt x="7620" y="307339"/>
                  </a:lnTo>
                  <a:lnTo>
                    <a:pt x="7620" y="304799"/>
                  </a:lnTo>
                  <a:close/>
                </a:path>
                <a:path w="7620" h="427354">
                  <a:moveTo>
                    <a:pt x="7620" y="307339"/>
                  </a:moveTo>
                  <a:lnTo>
                    <a:pt x="0" y="30733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7339"/>
                  </a:lnTo>
                  <a:close/>
                </a:path>
                <a:path w="7620" h="427354">
                  <a:moveTo>
                    <a:pt x="7620" y="311149"/>
                  </a:moveTo>
                  <a:lnTo>
                    <a:pt x="0" y="311149"/>
                  </a:lnTo>
                  <a:lnTo>
                    <a:pt x="0" y="317499"/>
                  </a:lnTo>
                  <a:lnTo>
                    <a:pt x="7620" y="317499"/>
                  </a:lnTo>
                  <a:lnTo>
                    <a:pt x="7620" y="311149"/>
                  </a:lnTo>
                  <a:close/>
                </a:path>
                <a:path w="7620" h="427354">
                  <a:moveTo>
                    <a:pt x="7620" y="317499"/>
                  </a:moveTo>
                  <a:lnTo>
                    <a:pt x="0" y="31749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17499"/>
                  </a:lnTo>
                  <a:close/>
                </a:path>
                <a:path w="7620" h="427354">
                  <a:moveTo>
                    <a:pt x="7620" y="323849"/>
                  </a:moveTo>
                  <a:lnTo>
                    <a:pt x="0" y="323849"/>
                  </a:lnTo>
                  <a:lnTo>
                    <a:pt x="0" y="326389"/>
                  </a:lnTo>
                  <a:lnTo>
                    <a:pt x="7620" y="326389"/>
                  </a:lnTo>
                  <a:lnTo>
                    <a:pt x="7620" y="323849"/>
                  </a:lnTo>
                  <a:close/>
                </a:path>
                <a:path w="7620" h="427354">
                  <a:moveTo>
                    <a:pt x="7620" y="326389"/>
                  </a:moveTo>
                  <a:lnTo>
                    <a:pt x="0" y="326389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6389"/>
                  </a:lnTo>
                  <a:close/>
                </a:path>
                <a:path w="7620" h="427354">
                  <a:moveTo>
                    <a:pt x="7620" y="330199"/>
                  </a:moveTo>
                  <a:lnTo>
                    <a:pt x="0" y="330199"/>
                  </a:lnTo>
                  <a:lnTo>
                    <a:pt x="0" y="336549"/>
                  </a:lnTo>
                  <a:lnTo>
                    <a:pt x="7620" y="336549"/>
                  </a:lnTo>
                  <a:lnTo>
                    <a:pt x="7620" y="330199"/>
                  </a:lnTo>
                  <a:close/>
                </a:path>
                <a:path w="7620" h="427354">
                  <a:moveTo>
                    <a:pt x="7620" y="336549"/>
                  </a:moveTo>
                  <a:lnTo>
                    <a:pt x="0" y="336549"/>
                  </a:lnTo>
                  <a:lnTo>
                    <a:pt x="0" y="339089"/>
                  </a:lnTo>
                  <a:lnTo>
                    <a:pt x="7620" y="339089"/>
                  </a:lnTo>
                  <a:lnTo>
                    <a:pt x="7620" y="336549"/>
                  </a:lnTo>
                  <a:close/>
                </a:path>
                <a:path w="7620" h="427354">
                  <a:moveTo>
                    <a:pt x="7620" y="339089"/>
                  </a:moveTo>
                  <a:lnTo>
                    <a:pt x="0" y="339089"/>
                  </a:lnTo>
                  <a:lnTo>
                    <a:pt x="0" y="342899"/>
                  </a:lnTo>
                  <a:lnTo>
                    <a:pt x="7620" y="342899"/>
                  </a:lnTo>
                  <a:lnTo>
                    <a:pt x="7620" y="339089"/>
                  </a:lnTo>
                  <a:close/>
                </a:path>
                <a:path w="7620" h="427354">
                  <a:moveTo>
                    <a:pt x="7620" y="342899"/>
                  </a:moveTo>
                  <a:lnTo>
                    <a:pt x="0" y="342899"/>
                  </a:lnTo>
                  <a:lnTo>
                    <a:pt x="0" y="345439"/>
                  </a:lnTo>
                  <a:lnTo>
                    <a:pt x="7620" y="345439"/>
                  </a:lnTo>
                  <a:lnTo>
                    <a:pt x="7620" y="342899"/>
                  </a:lnTo>
                  <a:close/>
                </a:path>
                <a:path w="7620" h="427354">
                  <a:moveTo>
                    <a:pt x="7620" y="345439"/>
                  </a:moveTo>
                  <a:lnTo>
                    <a:pt x="0" y="345439"/>
                  </a:lnTo>
                  <a:lnTo>
                    <a:pt x="0" y="349249"/>
                  </a:lnTo>
                  <a:lnTo>
                    <a:pt x="7620" y="349249"/>
                  </a:lnTo>
                  <a:lnTo>
                    <a:pt x="7620" y="345439"/>
                  </a:lnTo>
                  <a:close/>
                </a:path>
                <a:path w="7620" h="427354">
                  <a:moveTo>
                    <a:pt x="7620" y="349249"/>
                  </a:moveTo>
                  <a:lnTo>
                    <a:pt x="0" y="349249"/>
                  </a:lnTo>
                  <a:lnTo>
                    <a:pt x="0" y="351789"/>
                  </a:lnTo>
                  <a:lnTo>
                    <a:pt x="7620" y="351789"/>
                  </a:lnTo>
                  <a:lnTo>
                    <a:pt x="7620" y="349249"/>
                  </a:lnTo>
                  <a:close/>
                </a:path>
                <a:path w="7620" h="427354">
                  <a:moveTo>
                    <a:pt x="7620" y="351789"/>
                  </a:moveTo>
                  <a:lnTo>
                    <a:pt x="0" y="351789"/>
                  </a:lnTo>
                  <a:lnTo>
                    <a:pt x="0" y="355599"/>
                  </a:lnTo>
                  <a:lnTo>
                    <a:pt x="7620" y="355599"/>
                  </a:lnTo>
                  <a:lnTo>
                    <a:pt x="7620" y="351789"/>
                  </a:lnTo>
                  <a:close/>
                </a:path>
                <a:path w="7620" h="427354">
                  <a:moveTo>
                    <a:pt x="7620" y="420496"/>
                  </a:moveTo>
                  <a:lnTo>
                    <a:pt x="0" y="420496"/>
                  </a:lnTo>
                  <a:lnTo>
                    <a:pt x="0" y="422909"/>
                  </a:lnTo>
                  <a:lnTo>
                    <a:pt x="2540" y="422909"/>
                  </a:lnTo>
                  <a:lnTo>
                    <a:pt x="2540" y="424179"/>
                  </a:lnTo>
                  <a:lnTo>
                    <a:pt x="3810" y="424179"/>
                  </a:lnTo>
                  <a:lnTo>
                    <a:pt x="3810" y="425576"/>
                  </a:lnTo>
                  <a:lnTo>
                    <a:pt x="6350" y="425576"/>
                  </a:lnTo>
                  <a:lnTo>
                    <a:pt x="6350" y="426846"/>
                  </a:lnTo>
                  <a:lnTo>
                    <a:pt x="7620" y="426846"/>
                  </a:lnTo>
                  <a:lnTo>
                    <a:pt x="7620" y="420496"/>
                  </a:lnTo>
                  <a:close/>
                </a:path>
                <a:path w="7620" h="427354">
                  <a:moveTo>
                    <a:pt x="7620" y="414146"/>
                  </a:moveTo>
                  <a:lnTo>
                    <a:pt x="0" y="414146"/>
                  </a:lnTo>
                  <a:lnTo>
                    <a:pt x="0" y="420369"/>
                  </a:lnTo>
                  <a:lnTo>
                    <a:pt x="7620" y="420369"/>
                  </a:lnTo>
                  <a:lnTo>
                    <a:pt x="7620" y="414146"/>
                  </a:lnTo>
                  <a:close/>
                </a:path>
                <a:path w="7620" h="427354">
                  <a:moveTo>
                    <a:pt x="7620" y="407796"/>
                  </a:moveTo>
                  <a:lnTo>
                    <a:pt x="0" y="407796"/>
                  </a:lnTo>
                  <a:lnTo>
                    <a:pt x="0" y="414019"/>
                  </a:lnTo>
                  <a:lnTo>
                    <a:pt x="7620" y="414019"/>
                  </a:lnTo>
                  <a:lnTo>
                    <a:pt x="7620" y="407796"/>
                  </a:lnTo>
                  <a:close/>
                </a:path>
                <a:path w="7620" h="427354">
                  <a:moveTo>
                    <a:pt x="7620" y="401446"/>
                  </a:moveTo>
                  <a:lnTo>
                    <a:pt x="0" y="401446"/>
                  </a:lnTo>
                  <a:lnTo>
                    <a:pt x="0" y="407669"/>
                  </a:lnTo>
                  <a:lnTo>
                    <a:pt x="7620" y="407669"/>
                  </a:lnTo>
                  <a:lnTo>
                    <a:pt x="7620" y="401446"/>
                  </a:lnTo>
                  <a:close/>
                </a:path>
                <a:path w="7620" h="427354">
                  <a:moveTo>
                    <a:pt x="7620" y="395096"/>
                  </a:moveTo>
                  <a:lnTo>
                    <a:pt x="0" y="395096"/>
                  </a:lnTo>
                  <a:lnTo>
                    <a:pt x="0" y="401319"/>
                  </a:lnTo>
                  <a:lnTo>
                    <a:pt x="7620" y="401319"/>
                  </a:lnTo>
                  <a:lnTo>
                    <a:pt x="7620" y="395096"/>
                  </a:lnTo>
                  <a:close/>
                </a:path>
                <a:path w="7620" h="427354">
                  <a:moveTo>
                    <a:pt x="7620" y="388746"/>
                  </a:moveTo>
                  <a:lnTo>
                    <a:pt x="0" y="388746"/>
                  </a:lnTo>
                  <a:lnTo>
                    <a:pt x="0" y="394969"/>
                  </a:lnTo>
                  <a:lnTo>
                    <a:pt x="7620" y="394969"/>
                  </a:lnTo>
                  <a:lnTo>
                    <a:pt x="7620" y="388746"/>
                  </a:lnTo>
                  <a:close/>
                </a:path>
                <a:path w="7620" h="427354">
                  <a:moveTo>
                    <a:pt x="7620" y="382396"/>
                  </a:moveTo>
                  <a:lnTo>
                    <a:pt x="0" y="382396"/>
                  </a:lnTo>
                  <a:lnTo>
                    <a:pt x="0" y="388619"/>
                  </a:lnTo>
                  <a:lnTo>
                    <a:pt x="7620" y="388619"/>
                  </a:lnTo>
                  <a:lnTo>
                    <a:pt x="7620" y="382396"/>
                  </a:lnTo>
                  <a:close/>
                </a:path>
                <a:path w="7620" h="427354">
                  <a:moveTo>
                    <a:pt x="7620" y="374776"/>
                  </a:moveTo>
                  <a:lnTo>
                    <a:pt x="0" y="374776"/>
                  </a:lnTo>
                  <a:lnTo>
                    <a:pt x="0" y="382269"/>
                  </a:lnTo>
                  <a:lnTo>
                    <a:pt x="7620" y="382269"/>
                  </a:lnTo>
                  <a:lnTo>
                    <a:pt x="7620" y="374776"/>
                  </a:lnTo>
                  <a:close/>
                </a:path>
                <a:path w="7620" h="427354">
                  <a:moveTo>
                    <a:pt x="7620" y="369696"/>
                  </a:moveTo>
                  <a:lnTo>
                    <a:pt x="0" y="369696"/>
                  </a:lnTo>
                  <a:lnTo>
                    <a:pt x="0" y="374649"/>
                  </a:lnTo>
                  <a:lnTo>
                    <a:pt x="7620" y="374649"/>
                  </a:lnTo>
                  <a:lnTo>
                    <a:pt x="7620" y="369696"/>
                  </a:lnTo>
                  <a:close/>
                </a:path>
                <a:path w="7620" h="427354">
                  <a:moveTo>
                    <a:pt x="7620" y="363346"/>
                  </a:moveTo>
                  <a:lnTo>
                    <a:pt x="0" y="363346"/>
                  </a:lnTo>
                  <a:lnTo>
                    <a:pt x="0" y="369569"/>
                  </a:lnTo>
                  <a:lnTo>
                    <a:pt x="7620" y="369569"/>
                  </a:lnTo>
                  <a:lnTo>
                    <a:pt x="7620" y="363346"/>
                  </a:lnTo>
                  <a:close/>
                </a:path>
                <a:path w="7620" h="427354">
                  <a:moveTo>
                    <a:pt x="7620" y="355726"/>
                  </a:moveTo>
                  <a:lnTo>
                    <a:pt x="0" y="355726"/>
                  </a:lnTo>
                  <a:lnTo>
                    <a:pt x="0" y="363219"/>
                  </a:lnTo>
                  <a:lnTo>
                    <a:pt x="7620" y="363219"/>
                  </a:lnTo>
                  <a:lnTo>
                    <a:pt x="7620" y="355726"/>
                  </a:lnTo>
                  <a:close/>
                </a:path>
              </a:pathLst>
            </a:custGeom>
            <a:solidFill>
              <a:srgbClr val="20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4353560" y="5692140"/>
              <a:ext cx="7620" cy="414020"/>
            </a:xfrm>
            <a:custGeom>
              <a:avLst/>
              <a:gdLst/>
              <a:ahLst/>
              <a:cxnLst/>
              <a:rect l="l" t="t" r="r" b="b"/>
              <a:pathLst>
                <a:path w="7620" h="414020">
                  <a:moveTo>
                    <a:pt x="7619" y="0"/>
                  </a:moveTo>
                  <a:lnTo>
                    <a:pt x="5079" y="0"/>
                  </a:lnTo>
                  <a:lnTo>
                    <a:pt x="5079" y="1270"/>
                  </a:lnTo>
                  <a:lnTo>
                    <a:pt x="7619" y="1270"/>
                  </a:lnTo>
                  <a:lnTo>
                    <a:pt x="7619" y="0"/>
                  </a:lnTo>
                  <a:close/>
                </a:path>
                <a:path w="7620" h="414020">
                  <a:moveTo>
                    <a:pt x="7619" y="1270"/>
                  </a:moveTo>
                  <a:lnTo>
                    <a:pt x="3810" y="1270"/>
                  </a:lnTo>
                  <a:lnTo>
                    <a:pt x="3810" y="2540"/>
                  </a:lnTo>
                  <a:lnTo>
                    <a:pt x="2539" y="2540"/>
                  </a:lnTo>
                  <a:lnTo>
                    <a:pt x="2539" y="381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7619" y="7620"/>
                  </a:lnTo>
                  <a:lnTo>
                    <a:pt x="7619" y="1270"/>
                  </a:lnTo>
                  <a:close/>
                </a:path>
                <a:path w="7620" h="414020">
                  <a:moveTo>
                    <a:pt x="761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7620"/>
                  </a:lnTo>
                  <a:close/>
                </a:path>
                <a:path w="7620" h="414020">
                  <a:moveTo>
                    <a:pt x="7619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7619" y="13970"/>
                  </a:lnTo>
                  <a:lnTo>
                    <a:pt x="7619" y="11430"/>
                  </a:lnTo>
                  <a:close/>
                </a:path>
                <a:path w="7620" h="414020">
                  <a:moveTo>
                    <a:pt x="7619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3970"/>
                  </a:lnTo>
                  <a:close/>
                </a:path>
                <a:path w="7620" h="414020">
                  <a:moveTo>
                    <a:pt x="7619" y="17780"/>
                  </a:moveTo>
                  <a:lnTo>
                    <a:pt x="0" y="1778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17780"/>
                  </a:lnTo>
                  <a:close/>
                </a:path>
                <a:path w="7620" h="414020">
                  <a:moveTo>
                    <a:pt x="761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19" y="26670"/>
                  </a:lnTo>
                  <a:lnTo>
                    <a:pt x="7619" y="24130"/>
                  </a:lnTo>
                  <a:close/>
                </a:path>
                <a:path w="7620" h="414020">
                  <a:moveTo>
                    <a:pt x="7619" y="26670"/>
                  </a:moveTo>
                  <a:lnTo>
                    <a:pt x="0" y="26670"/>
                  </a:lnTo>
                  <a:lnTo>
                    <a:pt x="0" y="55880"/>
                  </a:lnTo>
                  <a:lnTo>
                    <a:pt x="7619" y="55880"/>
                  </a:lnTo>
                  <a:lnTo>
                    <a:pt x="7619" y="26670"/>
                  </a:lnTo>
                  <a:close/>
                </a:path>
                <a:path w="7620" h="414020">
                  <a:moveTo>
                    <a:pt x="7619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19" y="58420"/>
                  </a:lnTo>
                  <a:lnTo>
                    <a:pt x="7619" y="55880"/>
                  </a:lnTo>
                  <a:close/>
                </a:path>
                <a:path w="7620" h="414020">
                  <a:moveTo>
                    <a:pt x="7619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19" y="62230"/>
                  </a:lnTo>
                  <a:lnTo>
                    <a:pt x="7619" y="58420"/>
                  </a:lnTo>
                  <a:close/>
                </a:path>
                <a:path w="7620" h="414020">
                  <a:moveTo>
                    <a:pt x="7619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19" y="64770"/>
                  </a:lnTo>
                  <a:lnTo>
                    <a:pt x="7619" y="62230"/>
                  </a:lnTo>
                  <a:close/>
                </a:path>
                <a:path w="7620" h="414020">
                  <a:moveTo>
                    <a:pt x="7619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19" y="68580"/>
                  </a:lnTo>
                  <a:lnTo>
                    <a:pt x="7619" y="64770"/>
                  </a:lnTo>
                  <a:close/>
                </a:path>
                <a:path w="7620" h="414020">
                  <a:moveTo>
                    <a:pt x="7619" y="68580"/>
                  </a:moveTo>
                  <a:lnTo>
                    <a:pt x="0" y="68580"/>
                  </a:lnTo>
                  <a:lnTo>
                    <a:pt x="0" y="71120"/>
                  </a:lnTo>
                  <a:lnTo>
                    <a:pt x="7619" y="71120"/>
                  </a:lnTo>
                  <a:lnTo>
                    <a:pt x="7619" y="68580"/>
                  </a:lnTo>
                  <a:close/>
                </a:path>
                <a:path w="7620" h="414020">
                  <a:moveTo>
                    <a:pt x="7619" y="71120"/>
                  </a:moveTo>
                  <a:lnTo>
                    <a:pt x="0" y="71120"/>
                  </a:lnTo>
                  <a:lnTo>
                    <a:pt x="0" y="74930"/>
                  </a:lnTo>
                  <a:lnTo>
                    <a:pt x="7619" y="74930"/>
                  </a:lnTo>
                  <a:lnTo>
                    <a:pt x="7619" y="71120"/>
                  </a:lnTo>
                  <a:close/>
                </a:path>
                <a:path w="7620" h="414020">
                  <a:moveTo>
                    <a:pt x="7619" y="74930"/>
                  </a:moveTo>
                  <a:lnTo>
                    <a:pt x="0" y="7493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74930"/>
                  </a:lnTo>
                  <a:close/>
                </a:path>
                <a:path w="7620" h="414020">
                  <a:moveTo>
                    <a:pt x="7619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19" y="90170"/>
                  </a:lnTo>
                  <a:lnTo>
                    <a:pt x="7619" y="87630"/>
                  </a:lnTo>
                  <a:close/>
                </a:path>
                <a:path w="7620" h="414020">
                  <a:moveTo>
                    <a:pt x="7619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19" y="93980"/>
                  </a:lnTo>
                  <a:lnTo>
                    <a:pt x="7619" y="90170"/>
                  </a:lnTo>
                  <a:close/>
                </a:path>
                <a:path w="7620" h="414020">
                  <a:moveTo>
                    <a:pt x="7619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19" y="96520"/>
                  </a:lnTo>
                  <a:lnTo>
                    <a:pt x="7619" y="93980"/>
                  </a:lnTo>
                  <a:close/>
                </a:path>
                <a:path w="7620" h="414020">
                  <a:moveTo>
                    <a:pt x="7619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7619" y="100330"/>
                  </a:lnTo>
                  <a:lnTo>
                    <a:pt x="7619" y="96520"/>
                  </a:lnTo>
                  <a:close/>
                </a:path>
                <a:path w="7620" h="414020">
                  <a:moveTo>
                    <a:pt x="7619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19" y="102870"/>
                  </a:lnTo>
                  <a:lnTo>
                    <a:pt x="7619" y="100330"/>
                  </a:lnTo>
                  <a:close/>
                </a:path>
                <a:path w="7620" h="414020">
                  <a:moveTo>
                    <a:pt x="7619" y="102870"/>
                  </a:moveTo>
                  <a:lnTo>
                    <a:pt x="0" y="102870"/>
                  </a:lnTo>
                  <a:lnTo>
                    <a:pt x="0" y="115570"/>
                  </a:lnTo>
                  <a:lnTo>
                    <a:pt x="7619" y="115570"/>
                  </a:lnTo>
                  <a:lnTo>
                    <a:pt x="7619" y="102870"/>
                  </a:lnTo>
                  <a:close/>
                </a:path>
                <a:path w="7620" h="414020">
                  <a:moveTo>
                    <a:pt x="7619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5570"/>
                  </a:lnTo>
                  <a:close/>
                </a:path>
                <a:path w="7620" h="414020">
                  <a:moveTo>
                    <a:pt x="7619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7619" y="121920"/>
                  </a:lnTo>
                  <a:lnTo>
                    <a:pt x="7619" y="119380"/>
                  </a:lnTo>
                  <a:close/>
                </a:path>
                <a:path w="7620" h="414020">
                  <a:moveTo>
                    <a:pt x="7619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7619" y="125730"/>
                  </a:lnTo>
                  <a:lnTo>
                    <a:pt x="7619" y="121920"/>
                  </a:lnTo>
                  <a:close/>
                </a:path>
                <a:path w="7620" h="414020">
                  <a:moveTo>
                    <a:pt x="7619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7619" y="128270"/>
                  </a:lnTo>
                  <a:lnTo>
                    <a:pt x="7619" y="125730"/>
                  </a:lnTo>
                  <a:close/>
                </a:path>
                <a:path w="7620" h="414020">
                  <a:moveTo>
                    <a:pt x="7619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19" y="132080"/>
                  </a:lnTo>
                  <a:lnTo>
                    <a:pt x="7619" y="128270"/>
                  </a:lnTo>
                  <a:close/>
                </a:path>
                <a:path w="7620" h="414020">
                  <a:moveTo>
                    <a:pt x="7619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19" y="134620"/>
                  </a:lnTo>
                  <a:lnTo>
                    <a:pt x="7619" y="132080"/>
                  </a:lnTo>
                  <a:close/>
                </a:path>
                <a:path w="7620" h="414020">
                  <a:moveTo>
                    <a:pt x="7619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19" y="138430"/>
                  </a:lnTo>
                  <a:lnTo>
                    <a:pt x="7619" y="134620"/>
                  </a:lnTo>
                  <a:close/>
                </a:path>
                <a:path w="7620" h="414020">
                  <a:moveTo>
                    <a:pt x="7619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19" y="140970"/>
                  </a:lnTo>
                  <a:lnTo>
                    <a:pt x="7619" y="138430"/>
                  </a:lnTo>
                  <a:close/>
                </a:path>
                <a:path w="7620" h="414020">
                  <a:moveTo>
                    <a:pt x="7619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7619" y="144780"/>
                  </a:lnTo>
                  <a:lnTo>
                    <a:pt x="7619" y="140970"/>
                  </a:lnTo>
                  <a:close/>
                </a:path>
                <a:path w="7620" h="414020">
                  <a:moveTo>
                    <a:pt x="7619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7619" y="147320"/>
                  </a:lnTo>
                  <a:lnTo>
                    <a:pt x="7619" y="144780"/>
                  </a:lnTo>
                  <a:close/>
                </a:path>
                <a:path w="7620" h="414020">
                  <a:moveTo>
                    <a:pt x="7619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7619" y="151130"/>
                  </a:lnTo>
                  <a:lnTo>
                    <a:pt x="7619" y="147320"/>
                  </a:lnTo>
                  <a:close/>
                </a:path>
                <a:path w="7620" h="414020">
                  <a:moveTo>
                    <a:pt x="7619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7619" y="153670"/>
                  </a:lnTo>
                  <a:lnTo>
                    <a:pt x="7619" y="151130"/>
                  </a:lnTo>
                  <a:close/>
                </a:path>
                <a:path w="7620" h="414020">
                  <a:moveTo>
                    <a:pt x="7619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19" y="157480"/>
                  </a:lnTo>
                  <a:lnTo>
                    <a:pt x="7619" y="153670"/>
                  </a:lnTo>
                  <a:close/>
                </a:path>
                <a:path w="7620" h="414020">
                  <a:moveTo>
                    <a:pt x="7619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19" y="160020"/>
                  </a:lnTo>
                  <a:lnTo>
                    <a:pt x="7619" y="157480"/>
                  </a:lnTo>
                  <a:close/>
                </a:path>
                <a:path w="7620" h="414020">
                  <a:moveTo>
                    <a:pt x="7619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19" y="163830"/>
                  </a:lnTo>
                  <a:lnTo>
                    <a:pt x="7619" y="160020"/>
                  </a:lnTo>
                  <a:close/>
                </a:path>
                <a:path w="7620" h="414020">
                  <a:moveTo>
                    <a:pt x="7619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19" y="166370"/>
                  </a:lnTo>
                  <a:lnTo>
                    <a:pt x="7619" y="163830"/>
                  </a:lnTo>
                  <a:close/>
                </a:path>
                <a:path w="7620" h="414020">
                  <a:moveTo>
                    <a:pt x="7619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19" y="170180"/>
                  </a:lnTo>
                  <a:lnTo>
                    <a:pt x="7619" y="166370"/>
                  </a:lnTo>
                  <a:close/>
                </a:path>
                <a:path w="7620" h="414020">
                  <a:moveTo>
                    <a:pt x="7619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19" y="172720"/>
                  </a:lnTo>
                  <a:lnTo>
                    <a:pt x="7619" y="170180"/>
                  </a:lnTo>
                  <a:close/>
                </a:path>
                <a:path w="7620" h="414020">
                  <a:moveTo>
                    <a:pt x="7619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19" y="176530"/>
                  </a:lnTo>
                  <a:lnTo>
                    <a:pt x="7619" y="172720"/>
                  </a:lnTo>
                  <a:close/>
                </a:path>
                <a:path w="7620" h="414020">
                  <a:moveTo>
                    <a:pt x="7619" y="176530"/>
                  </a:moveTo>
                  <a:lnTo>
                    <a:pt x="0" y="176530"/>
                  </a:lnTo>
                  <a:lnTo>
                    <a:pt x="0" y="179070"/>
                  </a:lnTo>
                  <a:lnTo>
                    <a:pt x="7619" y="179070"/>
                  </a:lnTo>
                  <a:lnTo>
                    <a:pt x="7619" y="176530"/>
                  </a:lnTo>
                  <a:close/>
                </a:path>
                <a:path w="7620" h="414020">
                  <a:moveTo>
                    <a:pt x="7619" y="179070"/>
                  </a:moveTo>
                  <a:lnTo>
                    <a:pt x="0" y="179070"/>
                  </a:lnTo>
                  <a:lnTo>
                    <a:pt x="0" y="182880"/>
                  </a:lnTo>
                  <a:lnTo>
                    <a:pt x="7619" y="182880"/>
                  </a:lnTo>
                  <a:lnTo>
                    <a:pt x="7619" y="179070"/>
                  </a:lnTo>
                  <a:close/>
                </a:path>
                <a:path w="7620" h="414020">
                  <a:moveTo>
                    <a:pt x="7619" y="182880"/>
                  </a:moveTo>
                  <a:lnTo>
                    <a:pt x="0" y="182880"/>
                  </a:lnTo>
                  <a:lnTo>
                    <a:pt x="0" y="189230"/>
                  </a:lnTo>
                  <a:lnTo>
                    <a:pt x="7619" y="189230"/>
                  </a:lnTo>
                  <a:lnTo>
                    <a:pt x="7619" y="182880"/>
                  </a:lnTo>
                  <a:close/>
                </a:path>
                <a:path w="7620" h="414020">
                  <a:moveTo>
                    <a:pt x="7619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19" y="191770"/>
                  </a:lnTo>
                  <a:lnTo>
                    <a:pt x="7619" y="189230"/>
                  </a:lnTo>
                  <a:close/>
                </a:path>
                <a:path w="7620" h="414020">
                  <a:moveTo>
                    <a:pt x="7619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19" y="195580"/>
                  </a:lnTo>
                  <a:lnTo>
                    <a:pt x="7619" y="191770"/>
                  </a:lnTo>
                  <a:close/>
                </a:path>
                <a:path w="7620" h="414020">
                  <a:moveTo>
                    <a:pt x="7619" y="195580"/>
                  </a:moveTo>
                  <a:lnTo>
                    <a:pt x="0" y="195580"/>
                  </a:lnTo>
                  <a:lnTo>
                    <a:pt x="0" y="198120"/>
                  </a:lnTo>
                  <a:lnTo>
                    <a:pt x="7619" y="198120"/>
                  </a:lnTo>
                  <a:lnTo>
                    <a:pt x="7619" y="195580"/>
                  </a:lnTo>
                  <a:close/>
                </a:path>
                <a:path w="7620" h="414020">
                  <a:moveTo>
                    <a:pt x="7619" y="198120"/>
                  </a:moveTo>
                  <a:lnTo>
                    <a:pt x="0" y="198120"/>
                  </a:lnTo>
                  <a:lnTo>
                    <a:pt x="0" y="201930"/>
                  </a:lnTo>
                  <a:lnTo>
                    <a:pt x="7619" y="201930"/>
                  </a:lnTo>
                  <a:lnTo>
                    <a:pt x="7619" y="198120"/>
                  </a:lnTo>
                  <a:close/>
                </a:path>
                <a:path w="7620" h="414020">
                  <a:moveTo>
                    <a:pt x="7619" y="201930"/>
                  </a:moveTo>
                  <a:lnTo>
                    <a:pt x="0" y="201930"/>
                  </a:lnTo>
                  <a:lnTo>
                    <a:pt x="0" y="208280"/>
                  </a:lnTo>
                  <a:lnTo>
                    <a:pt x="7619" y="208280"/>
                  </a:lnTo>
                  <a:lnTo>
                    <a:pt x="7619" y="201930"/>
                  </a:lnTo>
                  <a:close/>
                </a:path>
                <a:path w="7620" h="414020">
                  <a:moveTo>
                    <a:pt x="7619" y="208280"/>
                  </a:moveTo>
                  <a:lnTo>
                    <a:pt x="0" y="208280"/>
                  </a:lnTo>
                  <a:lnTo>
                    <a:pt x="0" y="213360"/>
                  </a:lnTo>
                  <a:lnTo>
                    <a:pt x="1269" y="213360"/>
                  </a:lnTo>
                  <a:lnTo>
                    <a:pt x="1269" y="214630"/>
                  </a:lnTo>
                  <a:lnTo>
                    <a:pt x="7619" y="214630"/>
                  </a:lnTo>
                  <a:lnTo>
                    <a:pt x="7619" y="208280"/>
                  </a:lnTo>
                  <a:close/>
                </a:path>
                <a:path w="7620" h="414020">
                  <a:moveTo>
                    <a:pt x="7619" y="214630"/>
                  </a:moveTo>
                  <a:lnTo>
                    <a:pt x="2539" y="214630"/>
                  </a:lnTo>
                  <a:lnTo>
                    <a:pt x="2539" y="215900"/>
                  </a:lnTo>
                  <a:lnTo>
                    <a:pt x="5079" y="215900"/>
                  </a:lnTo>
                  <a:lnTo>
                    <a:pt x="5079" y="217170"/>
                  </a:lnTo>
                  <a:lnTo>
                    <a:pt x="7619" y="217170"/>
                  </a:lnTo>
                  <a:lnTo>
                    <a:pt x="7619" y="214630"/>
                  </a:lnTo>
                  <a:close/>
                </a:path>
                <a:path w="7620" h="414020">
                  <a:moveTo>
                    <a:pt x="7619" y="297180"/>
                  </a:moveTo>
                  <a:lnTo>
                    <a:pt x="0" y="297180"/>
                  </a:lnTo>
                  <a:lnTo>
                    <a:pt x="0" y="299720"/>
                  </a:lnTo>
                  <a:lnTo>
                    <a:pt x="7619" y="299720"/>
                  </a:lnTo>
                  <a:lnTo>
                    <a:pt x="7619" y="297180"/>
                  </a:lnTo>
                  <a:close/>
                </a:path>
                <a:path w="7620" h="414020">
                  <a:moveTo>
                    <a:pt x="7619" y="299720"/>
                  </a:moveTo>
                  <a:lnTo>
                    <a:pt x="0" y="299720"/>
                  </a:lnTo>
                  <a:lnTo>
                    <a:pt x="0" y="303530"/>
                  </a:lnTo>
                  <a:lnTo>
                    <a:pt x="7619" y="303530"/>
                  </a:lnTo>
                  <a:lnTo>
                    <a:pt x="7619" y="299720"/>
                  </a:lnTo>
                  <a:close/>
                </a:path>
                <a:path w="7620" h="414020">
                  <a:moveTo>
                    <a:pt x="7619" y="303530"/>
                  </a:moveTo>
                  <a:lnTo>
                    <a:pt x="0" y="303530"/>
                  </a:lnTo>
                  <a:lnTo>
                    <a:pt x="0" y="309880"/>
                  </a:lnTo>
                  <a:lnTo>
                    <a:pt x="7619" y="309880"/>
                  </a:lnTo>
                  <a:lnTo>
                    <a:pt x="7619" y="303530"/>
                  </a:lnTo>
                  <a:close/>
                </a:path>
                <a:path w="7620" h="414020">
                  <a:moveTo>
                    <a:pt x="7619" y="309880"/>
                  </a:moveTo>
                  <a:lnTo>
                    <a:pt x="0" y="30988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309880"/>
                  </a:lnTo>
                  <a:close/>
                </a:path>
                <a:path w="7620" h="414020">
                  <a:moveTo>
                    <a:pt x="7619" y="316230"/>
                  </a:moveTo>
                  <a:lnTo>
                    <a:pt x="0" y="316230"/>
                  </a:lnTo>
                  <a:lnTo>
                    <a:pt x="0" y="318770"/>
                  </a:lnTo>
                  <a:lnTo>
                    <a:pt x="7619" y="318770"/>
                  </a:lnTo>
                  <a:lnTo>
                    <a:pt x="7619" y="316230"/>
                  </a:lnTo>
                  <a:close/>
                </a:path>
                <a:path w="7620" h="414020">
                  <a:moveTo>
                    <a:pt x="7619" y="318770"/>
                  </a:moveTo>
                  <a:lnTo>
                    <a:pt x="0" y="318770"/>
                  </a:lnTo>
                  <a:lnTo>
                    <a:pt x="0" y="322580"/>
                  </a:lnTo>
                  <a:lnTo>
                    <a:pt x="7619" y="322580"/>
                  </a:lnTo>
                  <a:lnTo>
                    <a:pt x="7619" y="318770"/>
                  </a:lnTo>
                  <a:close/>
                </a:path>
                <a:path w="7620" h="414020">
                  <a:moveTo>
                    <a:pt x="7619" y="322580"/>
                  </a:moveTo>
                  <a:lnTo>
                    <a:pt x="0" y="322580"/>
                  </a:lnTo>
                  <a:lnTo>
                    <a:pt x="0" y="328930"/>
                  </a:lnTo>
                  <a:lnTo>
                    <a:pt x="7619" y="328930"/>
                  </a:lnTo>
                  <a:lnTo>
                    <a:pt x="7619" y="322580"/>
                  </a:lnTo>
                  <a:close/>
                </a:path>
                <a:path w="7620" h="414020">
                  <a:moveTo>
                    <a:pt x="7619" y="328930"/>
                  </a:moveTo>
                  <a:lnTo>
                    <a:pt x="0" y="328930"/>
                  </a:lnTo>
                  <a:lnTo>
                    <a:pt x="0" y="331470"/>
                  </a:lnTo>
                  <a:lnTo>
                    <a:pt x="7619" y="331470"/>
                  </a:lnTo>
                  <a:lnTo>
                    <a:pt x="7619" y="328930"/>
                  </a:lnTo>
                  <a:close/>
                </a:path>
                <a:path w="7620" h="414020">
                  <a:moveTo>
                    <a:pt x="7619" y="331470"/>
                  </a:moveTo>
                  <a:lnTo>
                    <a:pt x="0" y="331470"/>
                  </a:lnTo>
                  <a:lnTo>
                    <a:pt x="0" y="335280"/>
                  </a:lnTo>
                  <a:lnTo>
                    <a:pt x="7619" y="335280"/>
                  </a:lnTo>
                  <a:lnTo>
                    <a:pt x="7619" y="331470"/>
                  </a:lnTo>
                  <a:close/>
                </a:path>
                <a:path w="7620" h="414020">
                  <a:moveTo>
                    <a:pt x="7619" y="335280"/>
                  </a:moveTo>
                  <a:lnTo>
                    <a:pt x="0" y="335280"/>
                  </a:lnTo>
                  <a:lnTo>
                    <a:pt x="0" y="337820"/>
                  </a:lnTo>
                  <a:lnTo>
                    <a:pt x="7619" y="337820"/>
                  </a:lnTo>
                  <a:lnTo>
                    <a:pt x="7619" y="335280"/>
                  </a:lnTo>
                  <a:close/>
                </a:path>
                <a:path w="7620" h="414020">
                  <a:moveTo>
                    <a:pt x="7619" y="337820"/>
                  </a:moveTo>
                  <a:lnTo>
                    <a:pt x="0" y="337820"/>
                  </a:lnTo>
                  <a:lnTo>
                    <a:pt x="0" y="341630"/>
                  </a:lnTo>
                  <a:lnTo>
                    <a:pt x="7619" y="341630"/>
                  </a:lnTo>
                  <a:lnTo>
                    <a:pt x="7619" y="337820"/>
                  </a:lnTo>
                  <a:close/>
                </a:path>
                <a:path w="7620" h="414020">
                  <a:moveTo>
                    <a:pt x="7619" y="341630"/>
                  </a:moveTo>
                  <a:lnTo>
                    <a:pt x="0" y="341630"/>
                  </a:lnTo>
                  <a:lnTo>
                    <a:pt x="0" y="344170"/>
                  </a:lnTo>
                  <a:lnTo>
                    <a:pt x="7619" y="344170"/>
                  </a:lnTo>
                  <a:lnTo>
                    <a:pt x="7619" y="341630"/>
                  </a:lnTo>
                  <a:close/>
                </a:path>
                <a:path w="7620" h="414020">
                  <a:moveTo>
                    <a:pt x="7619" y="344170"/>
                  </a:moveTo>
                  <a:lnTo>
                    <a:pt x="0" y="344170"/>
                  </a:lnTo>
                  <a:lnTo>
                    <a:pt x="0" y="347980"/>
                  </a:lnTo>
                  <a:lnTo>
                    <a:pt x="7619" y="347980"/>
                  </a:lnTo>
                  <a:lnTo>
                    <a:pt x="7619" y="344170"/>
                  </a:lnTo>
                  <a:close/>
                </a:path>
                <a:path w="7620" h="414020">
                  <a:moveTo>
                    <a:pt x="7619" y="412877"/>
                  </a:moveTo>
                  <a:lnTo>
                    <a:pt x="5079" y="412877"/>
                  </a:lnTo>
                  <a:lnTo>
                    <a:pt x="5079" y="414020"/>
                  </a:lnTo>
                  <a:lnTo>
                    <a:pt x="7619" y="414020"/>
                  </a:lnTo>
                  <a:lnTo>
                    <a:pt x="7619" y="412877"/>
                  </a:lnTo>
                  <a:close/>
                </a:path>
                <a:path w="7620" h="414020">
                  <a:moveTo>
                    <a:pt x="7619" y="406527"/>
                  </a:moveTo>
                  <a:lnTo>
                    <a:pt x="0" y="406527"/>
                  </a:lnTo>
                  <a:lnTo>
                    <a:pt x="0" y="408940"/>
                  </a:lnTo>
                  <a:lnTo>
                    <a:pt x="1269" y="408940"/>
                  </a:lnTo>
                  <a:lnTo>
                    <a:pt x="1269" y="410210"/>
                  </a:lnTo>
                  <a:lnTo>
                    <a:pt x="2539" y="410210"/>
                  </a:lnTo>
                  <a:lnTo>
                    <a:pt x="2539" y="411607"/>
                  </a:lnTo>
                  <a:lnTo>
                    <a:pt x="3810" y="411607"/>
                  </a:lnTo>
                  <a:lnTo>
                    <a:pt x="3810" y="412877"/>
                  </a:lnTo>
                  <a:lnTo>
                    <a:pt x="5079" y="412877"/>
                  </a:lnTo>
                  <a:lnTo>
                    <a:pt x="7619" y="412750"/>
                  </a:lnTo>
                  <a:lnTo>
                    <a:pt x="7619" y="406527"/>
                  </a:lnTo>
                  <a:close/>
                </a:path>
                <a:path w="7620" h="414020">
                  <a:moveTo>
                    <a:pt x="7619" y="400177"/>
                  </a:moveTo>
                  <a:lnTo>
                    <a:pt x="0" y="400177"/>
                  </a:lnTo>
                  <a:lnTo>
                    <a:pt x="0" y="406400"/>
                  </a:lnTo>
                  <a:lnTo>
                    <a:pt x="7619" y="406400"/>
                  </a:lnTo>
                  <a:lnTo>
                    <a:pt x="7619" y="400177"/>
                  </a:lnTo>
                  <a:close/>
                </a:path>
                <a:path w="7620" h="414020">
                  <a:moveTo>
                    <a:pt x="7619" y="393827"/>
                  </a:moveTo>
                  <a:lnTo>
                    <a:pt x="0" y="393827"/>
                  </a:lnTo>
                  <a:lnTo>
                    <a:pt x="0" y="400050"/>
                  </a:lnTo>
                  <a:lnTo>
                    <a:pt x="7619" y="400050"/>
                  </a:lnTo>
                  <a:lnTo>
                    <a:pt x="7619" y="393827"/>
                  </a:lnTo>
                  <a:close/>
                </a:path>
                <a:path w="7620" h="414020">
                  <a:moveTo>
                    <a:pt x="7619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19" y="393700"/>
                  </a:lnTo>
                  <a:lnTo>
                    <a:pt x="7619" y="387477"/>
                  </a:lnTo>
                  <a:close/>
                </a:path>
                <a:path w="7620" h="414020">
                  <a:moveTo>
                    <a:pt x="7619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7619" y="387350"/>
                  </a:lnTo>
                  <a:lnTo>
                    <a:pt x="7619" y="381127"/>
                  </a:lnTo>
                  <a:close/>
                </a:path>
                <a:path w="7620" h="414020">
                  <a:moveTo>
                    <a:pt x="7619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7619" y="381000"/>
                  </a:lnTo>
                  <a:lnTo>
                    <a:pt x="7619" y="374777"/>
                  </a:lnTo>
                  <a:close/>
                </a:path>
                <a:path w="7620" h="414020">
                  <a:moveTo>
                    <a:pt x="7619" y="367157"/>
                  </a:moveTo>
                  <a:lnTo>
                    <a:pt x="0" y="367157"/>
                  </a:lnTo>
                  <a:lnTo>
                    <a:pt x="0" y="374650"/>
                  </a:lnTo>
                  <a:lnTo>
                    <a:pt x="7619" y="374650"/>
                  </a:lnTo>
                  <a:lnTo>
                    <a:pt x="7619" y="367157"/>
                  </a:lnTo>
                  <a:close/>
                </a:path>
                <a:path w="7620" h="414020">
                  <a:moveTo>
                    <a:pt x="7619" y="362077"/>
                  </a:moveTo>
                  <a:lnTo>
                    <a:pt x="0" y="362077"/>
                  </a:lnTo>
                  <a:lnTo>
                    <a:pt x="0" y="367030"/>
                  </a:lnTo>
                  <a:lnTo>
                    <a:pt x="7619" y="367030"/>
                  </a:lnTo>
                  <a:lnTo>
                    <a:pt x="7619" y="362077"/>
                  </a:lnTo>
                  <a:close/>
                </a:path>
                <a:path w="7620" h="414020">
                  <a:moveTo>
                    <a:pt x="7619" y="355727"/>
                  </a:moveTo>
                  <a:lnTo>
                    <a:pt x="0" y="355727"/>
                  </a:lnTo>
                  <a:lnTo>
                    <a:pt x="0" y="361950"/>
                  </a:lnTo>
                  <a:lnTo>
                    <a:pt x="7619" y="361950"/>
                  </a:lnTo>
                  <a:lnTo>
                    <a:pt x="7619" y="355727"/>
                  </a:lnTo>
                  <a:close/>
                </a:path>
                <a:path w="7620" h="414020">
                  <a:moveTo>
                    <a:pt x="7619" y="348107"/>
                  </a:moveTo>
                  <a:lnTo>
                    <a:pt x="0" y="348107"/>
                  </a:lnTo>
                  <a:lnTo>
                    <a:pt x="0" y="355600"/>
                  </a:lnTo>
                  <a:lnTo>
                    <a:pt x="7619" y="355600"/>
                  </a:lnTo>
                  <a:lnTo>
                    <a:pt x="7619" y="348107"/>
                  </a:lnTo>
                  <a:close/>
                </a:path>
              </a:pathLst>
            </a:custGeom>
            <a:solidFill>
              <a:srgbClr val="1C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4345940" y="5698490"/>
              <a:ext cx="7620" cy="401320"/>
            </a:xfrm>
            <a:custGeom>
              <a:avLst/>
              <a:gdLst/>
              <a:ahLst/>
              <a:cxnLst/>
              <a:rect l="l" t="t" r="r" b="b"/>
              <a:pathLst>
                <a:path w="7620" h="401320">
                  <a:moveTo>
                    <a:pt x="7620" y="0"/>
                  </a:moveTo>
                  <a:lnTo>
                    <a:pt x="635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close/>
                </a:path>
                <a:path w="7620" h="401320">
                  <a:moveTo>
                    <a:pt x="7620" y="1270"/>
                  </a:moveTo>
                  <a:lnTo>
                    <a:pt x="5080" y="1270"/>
                  </a:lnTo>
                  <a:lnTo>
                    <a:pt x="5080" y="2540"/>
                  </a:lnTo>
                  <a:lnTo>
                    <a:pt x="3810" y="2540"/>
                  </a:lnTo>
                  <a:lnTo>
                    <a:pt x="3810" y="3810"/>
                  </a:lnTo>
                  <a:lnTo>
                    <a:pt x="2539" y="3810"/>
                  </a:lnTo>
                  <a:lnTo>
                    <a:pt x="2539" y="5080"/>
                  </a:lnTo>
                  <a:lnTo>
                    <a:pt x="7620" y="5080"/>
                  </a:lnTo>
                  <a:lnTo>
                    <a:pt x="7620" y="1270"/>
                  </a:lnTo>
                  <a:close/>
                </a:path>
                <a:path w="7620" h="401320">
                  <a:moveTo>
                    <a:pt x="7620" y="5080"/>
                  </a:moveTo>
                  <a:lnTo>
                    <a:pt x="1270" y="5080"/>
                  </a:lnTo>
                  <a:lnTo>
                    <a:pt x="1270" y="7620"/>
                  </a:lnTo>
                  <a:lnTo>
                    <a:pt x="7620" y="7620"/>
                  </a:lnTo>
                  <a:lnTo>
                    <a:pt x="7620" y="5080"/>
                  </a:lnTo>
                  <a:close/>
                </a:path>
                <a:path w="7620" h="401320">
                  <a:moveTo>
                    <a:pt x="7620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7620" y="11430"/>
                  </a:lnTo>
                  <a:lnTo>
                    <a:pt x="7620" y="7620"/>
                  </a:lnTo>
                  <a:close/>
                </a:path>
                <a:path w="7620" h="401320">
                  <a:moveTo>
                    <a:pt x="7620" y="11430"/>
                  </a:moveTo>
                  <a:lnTo>
                    <a:pt x="0" y="11430"/>
                  </a:lnTo>
                  <a:lnTo>
                    <a:pt x="0" y="17780"/>
                  </a:lnTo>
                  <a:lnTo>
                    <a:pt x="7620" y="17780"/>
                  </a:lnTo>
                  <a:lnTo>
                    <a:pt x="7620" y="11430"/>
                  </a:lnTo>
                  <a:close/>
                </a:path>
                <a:path w="7620" h="401320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401320">
                  <a:moveTo>
                    <a:pt x="7620" y="20320"/>
                  </a:moveTo>
                  <a:lnTo>
                    <a:pt x="0" y="2032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20320"/>
                  </a:lnTo>
                  <a:close/>
                </a:path>
                <a:path w="7620" h="401320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401320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401320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401320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401320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401320">
                  <a:moveTo>
                    <a:pt x="7620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64770"/>
                  </a:lnTo>
                  <a:close/>
                </a:path>
                <a:path w="7620" h="401320">
                  <a:moveTo>
                    <a:pt x="7620" y="68580"/>
                  </a:moveTo>
                  <a:lnTo>
                    <a:pt x="0" y="6858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68580"/>
                  </a:lnTo>
                  <a:close/>
                </a:path>
                <a:path w="7620" h="401320">
                  <a:moveTo>
                    <a:pt x="762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81280"/>
                  </a:lnTo>
                  <a:close/>
                </a:path>
                <a:path w="7620" h="401320">
                  <a:moveTo>
                    <a:pt x="762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3820"/>
                  </a:lnTo>
                  <a:close/>
                </a:path>
                <a:path w="7620" h="401320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401320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401320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401320">
                  <a:moveTo>
                    <a:pt x="7620" y="96520"/>
                  </a:moveTo>
                  <a:lnTo>
                    <a:pt x="0" y="9652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96520"/>
                  </a:lnTo>
                  <a:close/>
                </a:path>
                <a:path w="7620" h="401320">
                  <a:moveTo>
                    <a:pt x="762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9220"/>
                  </a:lnTo>
                  <a:close/>
                </a:path>
                <a:path w="7620" h="401320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401320">
                  <a:moveTo>
                    <a:pt x="762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5570"/>
                  </a:lnTo>
                  <a:close/>
                </a:path>
                <a:path w="7620" h="401320">
                  <a:moveTo>
                    <a:pt x="762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7620" y="121920"/>
                  </a:lnTo>
                  <a:lnTo>
                    <a:pt x="7620" y="119380"/>
                  </a:lnTo>
                  <a:close/>
                </a:path>
                <a:path w="7620" h="401320">
                  <a:moveTo>
                    <a:pt x="7620" y="121920"/>
                  </a:moveTo>
                  <a:lnTo>
                    <a:pt x="0" y="121920"/>
                  </a:lnTo>
                  <a:lnTo>
                    <a:pt x="0" y="125730"/>
                  </a:lnTo>
                  <a:lnTo>
                    <a:pt x="7620" y="125730"/>
                  </a:lnTo>
                  <a:lnTo>
                    <a:pt x="7620" y="121920"/>
                  </a:lnTo>
                  <a:close/>
                </a:path>
                <a:path w="7620" h="401320">
                  <a:moveTo>
                    <a:pt x="7620" y="125730"/>
                  </a:moveTo>
                  <a:lnTo>
                    <a:pt x="0" y="125730"/>
                  </a:lnTo>
                  <a:lnTo>
                    <a:pt x="0" y="128270"/>
                  </a:lnTo>
                  <a:lnTo>
                    <a:pt x="7620" y="128270"/>
                  </a:lnTo>
                  <a:lnTo>
                    <a:pt x="7620" y="125730"/>
                  </a:lnTo>
                  <a:close/>
                </a:path>
                <a:path w="7620" h="401320">
                  <a:moveTo>
                    <a:pt x="7620" y="128270"/>
                  </a:moveTo>
                  <a:lnTo>
                    <a:pt x="0" y="128270"/>
                  </a:lnTo>
                  <a:lnTo>
                    <a:pt x="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401320">
                  <a:moveTo>
                    <a:pt x="7620" y="132080"/>
                  </a:moveTo>
                  <a:lnTo>
                    <a:pt x="0" y="132080"/>
                  </a:lnTo>
                  <a:lnTo>
                    <a:pt x="0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401320">
                  <a:moveTo>
                    <a:pt x="7620" y="134620"/>
                  </a:moveTo>
                  <a:lnTo>
                    <a:pt x="0" y="134620"/>
                  </a:lnTo>
                  <a:lnTo>
                    <a:pt x="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401320">
                  <a:moveTo>
                    <a:pt x="7620" y="138430"/>
                  </a:moveTo>
                  <a:lnTo>
                    <a:pt x="0" y="138430"/>
                  </a:lnTo>
                  <a:lnTo>
                    <a:pt x="0" y="140970"/>
                  </a:lnTo>
                  <a:lnTo>
                    <a:pt x="7620" y="140970"/>
                  </a:lnTo>
                  <a:lnTo>
                    <a:pt x="7620" y="138430"/>
                  </a:lnTo>
                  <a:close/>
                </a:path>
                <a:path w="7620" h="401320">
                  <a:moveTo>
                    <a:pt x="7620" y="140970"/>
                  </a:moveTo>
                  <a:lnTo>
                    <a:pt x="0" y="140970"/>
                  </a:lnTo>
                  <a:lnTo>
                    <a:pt x="0" y="144780"/>
                  </a:lnTo>
                  <a:lnTo>
                    <a:pt x="7620" y="144780"/>
                  </a:lnTo>
                  <a:lnTo>
                    <a:pt x="7620" y="140970"/>
                  </a:lnTo>
                  <a:close/>
                </a:path>
                <a:path w="7620" h="401320">
                  <a:moveTo>
                    <a:pt x="7620" y="144780"/>
                  </a:moveTo>
                  <a:lnTo>
                    <a:pt x="0" y="144780"/>
                  </a:lnTo>
                  <a:lnTo>
                    <a:pt x="0" y="147320"/>
                  </a:lnTo>
                  <a:lnTo>
                    <a:pt x="7620" y="147320"/>
                  </a:lnTo>
                  <a:lnTo>
                    <a:pt x="7620" y="144780"/>
                  </a:lnTo>
                  <a:close/>
                </a:path>
                <a:path w="7620" h="401320">
                  <a:moveTo>
                    <a:pt x="7620" y="147320"/>
                  </a:moveTo>
                  <a:lnTo>
                    <a:pt x="0" y="147320"/>
                  </a:lnTo>
                  <a:lnTo>
                    <a:pt x="0" y="151130"/>
                  </a:lnTo>
                  <a:lnTo>
                    <a:pt x="7620" y="151130"/>
                  </a:lnTo>
                  <a:lnTo>
                    <a:pt x="7620" y="147320"/>
                  </a:lnTo>
                  <a:close/>
                </a:path>
                <a:path w="7620" h="401320">
                  <a:moveTo>
                    <a:pt x="7620" y="151130"/>
                  </a:moveTo>
                  <a:lnTo>
                    <a:pt x="0" y="151130"/>
                  </a:lnTo>
                  <a:lnTo>
                    <a:pt x="0" y="153670"/>
                  </a:lnTo>
                  <a:lnTo>
                    <a:pt x="7620" y="153670"/>
                  </a:lnTo>
                  <a:lnTo>
                    <a:pt x="7620" y="151130"/>
                  </a:lnTo>
                  <a:close/>
                </a:path>
                <a:path w="7620" h="401320">
                  <a:moveTo>
                    <a:pt x="7620" y="153670"/>
                  </a:moveTo>
                  <a:lnTo>
                    <a:pt x="0" y="153670"/>
                  </a:lnTo>
                  <a:lnTo>
                    <a:pt x="0" y="157480"/>
                  </a:lnTo>
                  <a:lnTo>
                    <a:pt x="7620" y="157480"/>
                  </a:lnTo>
                  <a:lnTo>
                    <a:pt x="7620" y="153670"/>
                  </a:lnTo>
                  <a:close/>
                </a:path>
                <a:path w="7620" h="401320">
                  <a:moveTo>
                    <a:pt x="7620" y="157480"/>
                  </a:moveTo>
                  <a:lnTo>
                    <a:pt x="0" y="157480"/>
                  </a:lnTo>
                  <a:lnTo>
                    <a:pt x="0" y="160020"/>
                  </a:lnTo>
                  <a:lnTo>
                    <a:pt x="7620" y="160020"/>
                  </a:lnTo>
                  <a:lnTo>
                    <a:pt x="7620" y="157480"/>
                  </a:lnTo>
                  <a:close/>
                </a:path>
                <a:path w="7620" h="401320">
                  <a:moveTo>
                    <a:pt x="7620" y="160020"/>
                  </a:moveTo>
                  <a:lnTo>
                    <a:pt x="0" y="160020"/>
                  </a:lnTo>
                  <a:lnTo>
                    <a:pt x="0" y="163830"/>
                  </a:lnTo>
                  <a:lnTo>
                    <a:pt x="7620" y="163830"/>
                  </a:lnTo>
                  <a:lnTo>
                    <a:pt x="7620" y="160020"/>
                  </a:lnTo>
                  <a:close/>
                </a:path>
                <a:path w="7620" h="401320">
                  <a:moveTo>
                    <a:pt x="7620" y="163830"/>
                  </a:moveTo>
                  <a:lnTo>
                    <a:pt x="0" y="163830"/>
                  </a:lnTo>
                  <a:lnTo>
                    <a:pt x="0" y="166370"/>
                  </a:lnTo>
                  <a:lnTo>
                    <a:pt x="7620" y="166370"/>
                  </a:lnTo>
                  <a:lnTo>
                    <a:pt x="7620" y="163830"/>
                  </a:lnTo>
                  <a:close/>
                </a:path>
                <a:path w="7620" h="401320">
                  <a:moveTo>
                    <a:pt x="7620" y="166370"/>
                  </a:moveTo>
                  <a:lnTo>
                    <a:pt x="0" y="166370"/>
                  </a:lnTo>
                  <a:lnTo>
                    <a:pt x="0" y="170180"/>
                  </a:lnTo>
                  <a:lnTo>
                    <a:pt x="7620" y="170180"/>
                  </a:lnTo>
                  <a:lnTo>
                    <a:pt x="7620" y="166370"/>
                  </a:lnTo>
                  <a:close/>
                </a:path>
                <a:path w="7620" h="401320">
                  <a:moveTo>
                    <a:pt x="7620" y="170180"/>
                  </a:moveTo>
                  <a:lnTo>
                    <a:pt x="0" y="170180"/>
                  </a:lnTo>
                  <a:lnTo>
                    <a:pt x="0" y="172720"/>
                  </a:lnTo>
                  <a:lnTo>
                    <a:pt x="7620" y="172720"/>
                  </a:lnTo>
                  <a:lnTo>
                    <a:pt x="7620" y="170180"/>
                  </a:lnTo>
                  <a:close/>
                </a:path>
                <a:path w="7620" h="401320">
                  <a:moveTo>
                    <a:pt x="7620" y="172720"/>
                  </a:moveTo>
                  <a:lnTo>
                    <a:pt x="0" y="172720"/>
                  </a:lnTo>
                  <a:lnTo>
                    <a:pt x="0" y="176530"/>
                  </a:lnTo>
                  <a:lnTo>
                    <a:pt x="7620" y="176530"/>
                  </a:lnTo>
                  <a:lnTo>
                    <a:pt x="7620" y="172720"/>
                  </a:lnTo>
                  <a:close/>
                </a:path>
                <a:path w="7620" h="401320">
                  <a:moveTo>
                    <a:pt x="7620" y="176530"/>
                  </a:moveTo>
                  <a:lnTo>
                    <a:pt x="0" y="176530"/>
                  </a:lnTo>
                  <a:lnTo>
                    <a:pt x="0" y="182880"/>
                  </a:lnTo>
                  <a:lnTo>
                    <a:pt x="7620" y="182880"/>
                  </a:lnTo>
                  <a:lnTo>
                    <a:pt x="7620" y="176530"/>
                  </a:lnTo>
                  <a:close/>
                </a:path>
                <a:path w="7620" h="401320">
                  <a:moveTo>
                    <a:pt x="7620" y="182880"/>
                  </a:moveTo>
                  <a:lnTo>
                    <a:pt x="0" y="182880"/>
                  </a:lnTo>
                  <a:lnTo>
                    <a:pt x="0" y="185420"/>
                  </a:lnTo>
                  <a:lnTo>
                    <a:pt x="7620" y="185420"/>
                  </a:lnTo>
                  <a:lnTo>
                    <a:pt x="7620" y="182880"/>
                  </a:lnTo>
                  <a:close/>
                </a:path>
                <a:path w="7620" h="401320">
                  <a:moveTo>
                    <a:pt x="7620" y="185420"/>
                  </a:moveTo>
                  <a:lnTo>
                    <a:pt x="0" y="185420"/>
                  </a:lnTo>
                  <a:lnTo>
                    <a:pt x="0" y="189230"/>
                  </a:lnTo>
                  <a:lnTo>
                    <a:pt x="7620" y="189230"/>
                  </a:lnTo>
                  <a:lnTo>
                    <a:pt x="7620" y="185420"/>
                  </a:lnTo>
                  <a:close/>
                </a:path>
                <a:path w="7620" h="401320">
                  <a:moveTo>
                    <a:pt x="7620" y="189230"/>
                  </a:moveTo>
                  <a:lnTo>
                    <a:pt x="0" y="189230"/>
                  </a:lnTo>
                  <a:lnTo>
                    <a:pt x="0" y="191770"/>
                  </a:lnTo>
                  <a:lnTo>
                    <a:pt x="7620" y="191770"/>
                  </a:lnTo>
                  <a:lnTo>
                    <a:pt x="7620" y="189230"/>
                  </a:lnTo>
                  <a:close/>
                </a:path>
                <a:path w="7620" h="401320">
                  <a:moveTo>
                    <a:pt x="7620" y="191770"/>
                  </a:moveTo>
                  <a:lnTo>
                    <a:pt x="0" y="191770"/>
                  </a:lnTo>
                  <a:lnTo>
                    <a:pt x="0" y="195580"/>
                  </a:lnTo>
                  <a:lnTo>
                    <a:pt x="7620" y="195580"/>
                  </a:lnTo>
                  <a:lnTo>
                    <a:pt x="7620" y="191770"/>
                  </a:lnTo>
                  <a:close/>
                </a:path>
                <a:path w="7620" h="401320">
                  <a:moveTo>
                    <a:pt x="7620" y="195580"/>
                  </a:moveTo>
                  <a:lnTo>
                    <a:pt x="1270" y="195580"/>
                  </a:lnTo>
                  <a:lnTo>
                    <a:pt x="1270" y="196850"/>
                  </a:lnTo>
                  <a:lnTo>
                    <a:pt x="2539" y="196850"/>
                  </a:lnTo>
                  <a:lnTo>
                    <a:pt x="2539" y="199390"/>
                  </a:lnTo>
                  <a:lnTo>
                    <a:pt x="3810" y="199390"/>
                  </a:lnTo>
                  <a:lnTo>
                    <a:pt x="3810" y="200660"/>
                  </a:lnTo>
                  <a:lnTo>
                    <a:pt x="5080" y="200660"/>
                  </a:lnTo>
                  <a:lnTo>
                    <a:pt x="5080" y="201930"/>
                  </a:lnTo>
                  <a:lnTo>
                    <a:pt x="7620" y="201930"/>
                  </a:lnTo>
                  <a:lnTo>
                    <a:pt x="7620" y="195580"/>
                  </a:lnTo>
                  <a:close/>
                </a:path>
                <a:path w="7620" h="401320">
                  <a:moveTo>
                    <a:pt x="7620" y="201930"/>
                  </a:moveTo>
                  <a:lnTo>
                    <a:pt x="5080" y="201930"/>
                  </a:lnTo>
                  <a:lnTo>
                    <a:pt x="5080" y="203200"/>
                  </a:lnTo>
                  <a:lnTo>
                    <a:pt x="6350" y="203200"/>
                  </a:lnTo>
                  <a:lnTo>
                    <a:pt x="6350" y="204470"/>
                  </a:lnTo>
                  <a:lnTo>
                    <a:pt x="7620" y="204470"/>
                  </a:lnTo>
                  <a:lnTo>
                    <a:pt x="7620" y="201930"/>
                  </a:lnTo>
                  <a:close/>
                </a:path>
                <a:path w="7620" h="401320">
                  <a:moveTo>
                    <a:pt x="7620" y="292100"/>
                  </a:moveTo>
                  <a:lnTo>
                    <a:pt x="0" y="292100"/>
                  </a:lnTo>
                  <a:lnTo>
                    <a:pt x="0" y="293370"/>
                  </a:lnTo>
                  <a:lnTo>
                    <a:pt x="7620" y="293370"/>
                  </a:lnTo>
                  <a:lnTo>
                    <a:pt x="7620" y="292100"/>
                  </a:lnTo>
                  <a:close/>
                </a:path>
                <a:path w="7620" h="401320">
                  <a:moveTo>
                    <a:pt x="7620" y="293370"/>
                  </a:moveTo>
                  <a:lnTo>
                    <a:pt x="0" y="29337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3370"/>
                  </a:lnTo>
                  <a:close/>
                </a:path>
                <a:path w="7620" h="401320">
                  <a:moveTo>
                    <a:pt x="7620" y="297180"/>
                  </a:moveTo>
                  <a:lnTo>
                    <a:pt x="0" y="297180"/>
                  </a:lnTo>
                  <a:lnTo>
                    <a:pt x="0" y="303530"/>
                  </a:lnTo>
                  <a:lnTo>
                    <a:pt x="7620" y="303530"/>
                  </a:lnTo>
                  <a:lnTo>
                    <a:pt x="7620" y="297180"/>
                  </a:lnTo>
                  <a:close/>
                </a:path>
                <a:path w="7620" h="401320">
                  <a:moveTo>
                    <a:pt x="7620" y="303530"/>
                  </a:moveTo>
                  <a:lnTo>
                    <a:pt x="0" y="30353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303530"/>
                  </a:lnTo>
                  <a:close/>
                </a:path>
                <a:path w="7620" h="401320">
                  <a:moveTo>
                    <a:pt x="7620" y="309880"/>
                  </a:moveTo>
                  <a:lnTo>
                    <a:pt x="0" y="309880"/>
                  </a:lnTo>
                  <a:lnTo>
                    <a:pt x="0" y="312420"/>
                  </a:lnTo>
                  <a:lnTo>
                    <a:pt x="7620" y="312420"/>
                  </a:lnTo>
                  <a:lnTo>
                    <a:pt x="7620" y="309880"/>
                  </a:lnTo>
                  <a:close/>
                </a:path>
                <a:path w="7620" h="401320">
                  <a:moveTo>
                    <a:pt x="7620" y="312420"/>
                  </a:moveTo>
                  <a:lnTo>
                    <a:pt x="0" y="312420"/>
                  </a:lnTo>
                  <a:lnTo>
                    <a:pt x="0" y="316230"/>
                  </a:lnTo>
                  <a:lnTo>
                    <a:pt x="7620" y="316230"/>
                  </a:lnTo>
                  <a:lnTo>
                    <a:pt x="7620" y="312420"/>
                  </a:lnTo>
                  <a:close/>
                </a:path>
                <a:path w="7620" h="401320">
                  <a:moveTo>
                    <a:pt x="7620" y="316230"/>
                  </a:moveTo>
                  <a:lnTo>
                    <a:pt x="0" y="316230"/>
                  </a:lnTo>
                  <a:lnTo>
                    <a:pt x="0" y="322580"/>
                  </a:lnTo>
                  <a:lnTo>
                    <a:pt x="7620" y="322580"/>
                  </a:lnTo>
                  <a:lnTo>
                    <a:pt x="7620" y="316230"/>
                  </a:lnTo>
                  <a:close/>
                </a:path>
                <a:path w="7620" h="401320">
                  <a:moveTo>
                    <a:pt x="7620" y="322580"/>
                  </a:moveTo>
                  <a:lnTo>
                    <a:pt x="0" y="322580"/>
                  </a:lnTo>
                  <a:lnTo>
                    <a:pt x="0" y="325120"/>
                  </a:lnTo>
                  <a:lnTo>
                    <a:pt x="7620" y="325120"/>
                  </a:lnTo>
                  <a:lnTo>
                    <a:pt x="7620" y="322580"/>
                  </a:lnTo>
                  <a:close/>
                </a:path>
                <a:path w="7620" h="401320">
                  <a:moveTo>
                    <a:pt x="7620" y="325120"/>
                  </a:moveTo>
                  <a:lnTo>
                    <a:pt x="0" y="325120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5120"/>
                  </a:lnTo>
                  <a:close/>
                </a:path>
                <a:path w="7620" h="401320">
                  <a:moveTo>
                    <a:pt x="7620" y="328930"/>
                  </a:moveTo>
                  <a:lnTo>
                    <a:pt x="0" y="328930"/>
                  </a:lnTo>
                  <a:lnTo>
                    <a:pt x="0" y="331470"/>
                  </a:lnTo>
                  <a:lnTo>
                    <a:pt x="7620" y="331470"/>
                  </a:lnTo>
                  <a:lnTo>
                    <a:pt x="7620" y="328930"/>
                  </a:lnTo>
                  <a:close/>
                </a:path>
                <a:path w="7620" h="401320">
                  <a:moveTo>
                    <a:pt x="7620" y="331470"/>
                  </a:moveTo>
                  <a:lnTo>
                    <a:pt x="0" y="331470"/>
                  </a:lnTo>
                  <a:lnTo>
                    <a:pt x="0" y="335280"/>
                  </a:lnTo>
                  <a:lnTo>
                    <a:pt x="7620" y="335280"/>
                  </a:lnTo>
                  <a:lnTo>
                    <a:pt x="7620" y="331470"/>
                  </a:lnTo>
                  <a:close/>
                </a:path>
                <a:path w="7620" h="401320">
                  <a:moveTo>
                    <a:pt x="7620" y="335280"/>
                  </a:moveTo>
                  <a:lnTo>
                    <a:pt x="0" y="335280"/>
                  </a:lnTo>
                  <a:lnTo>
                    <a:pt x="0" y="337820"/>
                  </a:lnTo>
                  <a:lnTo>
                    <a:pt x="7620" y="337820"/>
                  </a:lnTo>
                  <a:lnTo>
                    <a:pt x="7620" y="335280"/>
                  </a:lnTo>
                  <a:close/>
                </a:path>
                <a:path w="7620" h="401320">
                  <a:moveTo>
                    <a:pt x="7620" y="337820"/>
                  </a:moveTo>
                  <a:lnTo>
                    <a:pt x="0" y="337820"/>
                  </a:lnTo>
                  <a:lnTo>
                    <a:pt x="0" y="341630"/>
                  </a:lnTo>
                  <a:lnTo>
                    <a:pt x="7620" y="341630"/>
                  </a:lnTo>
                  <a:lnTo>
                    <a:pt x="7620" y="337820"/>
                  </a:lnTo>
                  <a:close/>
                </a:path>
                <a:path w="7620" h="401320">
                  <a:moveTo>
                    <a:pt x="7620" y="400177"/>
                  </a:moveTo>
                  <a:lnTo>
                    <a:pt x="6350" y="400177"/>
                  </a:lnTo>
                  <a:lnTo>
                    <a:pt x="6350" y="401320"/>
                  </a:lnTo>
                  <a:lnTo>
                    <a:pt x="7620" y="401320"/>
                  </a:lnTo>
                  <a:lnTo>
                    <a:pt x="7620" y="400177"/>
                  </a:lnTo>
                  <a:close/>
                </a:path>
                <a:path w="7620" h="401320">
                  <a:moveTo>
                    <a:pt x="7620" y="393827"/>
                  </a:moveTo>
                  <a:lnTo>
                    <a:pt x="0" y="393827"/>
                  </a:lnTo>
                  <a:lnTo>
                    <a:pt x="0" y="396240"/>
                  </a:lnTo>
                  <a:lnTo>
                    <a:pt x="1270" y="396240"/>
                  </a:lnTo>
                  <a:lnTo>
                    <a:pt x="1270" y="397510"/>
                  </a:lnTo>
                  <a:lnTo>
                    <a:pt x="2539" y="397510"/>
                  </a:lnTo>
                  <a:lnTo>
                    <a:pt x="2539" y="398907"/>
                  </a:lnTo>
                  <a:lnTo>
                    <a:pt x="3810" y="398907"/>
                  </a:lnTo>
                  <a:lnTo>
                    <a:pt x="3810" y="400177"/>
                  </a:lnTo>
                  <a:lnTo>
                    <a:pt x="6350" y="400177"/>
                  </a:lnTo>
                  <a:lnTo>
                    <a:pt x="7620" y="400050"/>
                  </a:lnTo>
                  <a:lnTo>
                    <a:pt x="7620" y="393827"/>
                  </a:lnTo>
                  <a:close/>
                </a:path>
                <a:path w="7620" h="401320">
                  <a:moveTo>
                    <a:pt x="7620" y="387477"/>
                  </a:moveTo>
                  <a:lnTo>
                    <a:pt x="0" y="387477"/>
                  </a:lnTo>
                  <a:lnTo>
                    <a:pt x="0" y="393700"/>
                  </a:lnTo>
                  <a:lnTo>
                    <a:pt x="7620" y="393700"/>
                  </a:lnTo>
                  <a:lnTo>
                    <a:pt x="7620" y="387477"/>
                  </a:lnTo>
                  <a:close/>
                </a:path>
                <a:path w="7620" h="401320">
                  <a:moveTo>
                    <a:pt x="7620" y="381127"/>
                  </a:moveTo>
                  <a:lnTo>
                    <a:pt x="0" y="381127"/>
                  </a:lnTo>
                  <a:lnTo>
                    <a:pt x="0" y="387350"/>
                  </a:lnTo>
                  <a:lnTo>
                    <a:pt x="7620" y="387350"/>
                  </a:lnTo>
                  <a:lnTo>
                    <a:pt x="7620" y="381127"/>
                  </a:lnTo>
                  <a:close/>
                </a:path>
                <a:path w="7620" h="401320">
                  <a:moveTo>
                    <a:pt x="7620" y="374777"/>
                  </a:moveTo>
                  <a:lnTo>
                    <a:pt x="0" y="374777"/>
                  </a:lnTo>
                  <a:lnTo>
                    <a:pt x="0" y="381000"/>
                  </a:lnTo>
                  <a:lnTo>
                    <a:pt x="7620" y="381000"/>
                  </a:lnTo>
                  <a:lnTo>
                    <a:pt x="7620" y="374777"/>
                  </a:lnTo>
                  <a:close/>
                </a:path>
                <a:path w="7620" h="401320">
                  <a:moveTo>
                    <a:pt x="7620" y="368427"/>
                  </a:moveTo>
                  <a:lnTo>
                    <a:pt x="0" y="368427"/>
                  </a:lnTo>
                  <a:lnTo>
                    <a:pt x="0" y="374650"/>
                  </a:lnTo>
                  <a:lnTo>
                    <a:pt x="7620" y="374650"/>
                  </a:lnTo>
                  <a:lnTo>
                    <a:pt x="7620" y="368427"/>
                  </a:lnTo>
                  <a:close/>
                </a:path>
                <a:path w="7620" h="401320">
                  <a:moveTo>
                    <a:pt x="7620" y="360807"/>
                  </a:moveTo>
                  <a:lnTo>
                    <a:pt x="0" y="360807"/>
                  </a:lnTo>
                  <a:lnTo>
                    <a:pt x="0" y="368300"/>
                  </a:lnTo>
                  <a:lnTo>
                    <a:pt x="7620" y="368300"/>
                  </a:lnTo>
                  <a:lnTo>
                    <a:pt x="7620" y="360807"/>
                  </a:lnTo>
                  <a:close/>
                </a:path>
                <a:path w="7620" h="401320">
                  <a:moveTo>
                    <a:pt x="7620" y="355727"/>
                  </a:moveTo>
                  <a:lnTo>
                    <a:pt x="0" y="355727"/>
                  </a:lnTo>
                  <a:lnTo>
                    <a:pt x="0" y="360680"/>
                  </a:lnTo>
                  <a:lnTo>
                    <a:pt x="7620" y="360680"/>
                  </a:lnTo>
                  <a:lnTo>
                    <a:pt x="7620" y="355727"/>
                  </a:lnTo>
                  <a:close/>
                </a:path>
                <a:path w="7620" h="401320">
                  <a:moveTo>
                    <a:pt x="7620" y="349377"/>
                  </a:moveTo>
                  <a:lnTo>
                    <a:pt x="0" y="349377"/>
                  </a:lnTo>
                  <a:lnTo>
                    <a:pt x="0" y="355600"/>
                  </a:lnTo>
                  <a:lnTo>
                    <a:pt x="7620" y="355600"/>
                  </a:lnTo>
                  <a:lnTo>
                    <a:pt x="7620" y="349377"/>
                  </a:lnTo>
                  <a:close/>
                </a:path>
                <a:path w="7620" h="401320">
                  <a:moveTo>
                    <a:pt x="7620" y="341757"/>
                  </a:moveTo>
                  <a:lnTo>
                    <a:pt x="0" y="341757"/>
                  </a:lnTo>
                  <a:lnTo>
                    <a:pt x="0" y="349250"/>
                  </a:lnTo>
                  <a:lnTo>
                    <a:pt x="7620" y="349250"/>
                  </a:lnTo>
                  <a:lnTo>
                    <a:pt x="7620" y="341757"/>
                  </a:lnTo>
                  <a:close/>
                </a:path>
              </a:pathLst>
            </a:custGeom>
            <a:solidFill>
              <a:srgbClr val="19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4339590" y="5707380"/>
              <a:ext cx="6350" cy="386080"/>
            </a:xfrm>
            <a:custGeom>
              <a:avLst/>
              <a:gdLst/>
              <a:ahLst/>
              <a:cxnLst/>
              <a:rect l="l" t="t" r="r" b="b"/>
              <a:pathLst>
                <a:path w="6350" h="386079">
                  <a:moveTo>
                    <a:pt x="6350" y="0"/>
                  </a:moveTo>
                  <a:lnTo>
                    <a:pt x="5080" y="0"/>
                  </a:lnTo>
                  <a:lnTo>
                    <a:pt x="5080" y="1270"/>
                  </a:lnTo>
                  <a:lnTo>
                    <a:pt x="3810" y="1270"/>
                  </a:lnTo>
                  <a:lnTo>
                    <a:pt x="3810" y="2540"/>
                  </a:lnTo>
                  <a:lnTo>
                    <a:pt x="6350" y="2540"/>
                  </a:lnTo>
                  <a:lnTo>
                    <a:pt x="6350" y="0"/>
                  </a:lnTo>
                  <a:close/>
                </a:path>
                <a:path w="6350" h="386079">
                  <a:moveTo>
                    <a:pt x="6350" y="254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2539" y="3810"/>
                  </a:lnTo>
                  <a:lnTo>
                    <a:pt x="2539" y="5080"/>
                  </a:lnTo>
                  <a:lnTo>
                    <a:pt x="1270" y="5080"/>
                  </a:lnTo>
                  <a:lnTo>
                    <a:pt x="1270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6350" y="8890"/>
                  </a:lnTo>
                  <a:lnTo>
                    <a:pt x="6350" y="2540"/>
                  </a:lnTo>
                  <a:close/>
                </a:path>
                <a:path w="6350" h="386079">
                  <a:moveTo>
                    <a:pt x="6350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8890"/>
                  </a:lnTo>
                  <a:close/>
                </a:path>
                <a:path w="6350" h="386079">
                  <a:moveTo>
                    <a:pt x="6350" y="11430"/>
                  </a:moveTo>
                  <a:lnTo>
                    <a:pt x="0" y="11430"/>
                  </a:lnTo>
                  <a:lnTo>
                    <a:pt x="0" y="40640"/>
                  </a:lnTo>
                  <a:lnTo>
                    <a:pt x="6350" y="40640"/>
                  </a:lnTo>
                  <a:lnTo>
                    <a:pt x="6350" y="11430"/>
                  </a:lnTo>
                  <a:close/>
                </a:path>
                <a:path w="6350" h="386079">
                  <a:moveTo>
                    <a:pt x="635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40640"/>
                  </a:lnTo>
                  <a:close/>
                </a:path>
                <a:path w="6350" h="386079">
                  <a:moveTo>
                    <a:pt x="6350" y="43180"/>
                  </a:moveTo>
                  <a:lnTo>
                    <a:pt x="0" y="43180"/>
                  </a:lnTo>
                  <a:lnTo>
                    <a:pt x="0" y="46990"/>
                  </a:lnTo>
                  <a:lnTo>
                    <a:pt x="6350" y="46990"/>
                  </a:lnTo>
                  <a:lnTo>
                    <a:pt x="6350" y="43180"/>
                  </a:lnTo>
                  <a:close/>
                </a:path>
                <a:path w="6350" h="386079">
                  <a:moveTo>
                    <a:pt x="6350" y="46990"/>
                  </a:moveTo>
                  <a:lnTo>
                    <a:pt x="0" y="46990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46990"/>
                  </a:lnTo>
                  <a:close/>
                </a:path>
                <a:path w="6350" h="386079">
                  <a:moveTo>
                    <a:pt x="6350" y="49530"/>
                  </a:moveTo>
                  <a:lnTo>
                    <a:pt x="0" y="49530"/>
                  </a:lnTo>
                  <a:lnTo>
                    <a:pt x="0" y="53340"/>
                  </a:lnTo>
                  <a:lnTo>
                    <a:pt x="6350" y="53340"/>
                  </a:lnTo>
                  <a:lnTo>
                    <a:pt x="6350" y="49530"/>
                  </a:lnTo>
                  <a:close/>
                </a:path>
                <a:path w="6350" h="386079">
                  <a:moveTo>
                    <a:pt x="6350" y="53340"/>
                  </a:moveTo>
                  <a:lnTo>
                    <a:pt x="0" y="53340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53340"/>
                  </a:lnTo>
                  <a:close/>
                </a:path>
                <a:path w="6350" h="386079">
                  <a:moveTo>
                    <a:pt x="6350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6350" y="59690"/>
                  </a:lnTo>
                  <a:lnTo>
                    <a:pt x="6350" y="55880"/>
                  </a:lnTo>
                  <a:close/>
                </a:path>
                <a:path w="6350" h="386079">
                  <a:moveTo>
                    <a:pt x="6350" y="59690"/>
                  </a:moveTo>
                  <a:lnTo>
                    <a:pt x="0" y="59690"/>
                  </a:lnTo>
                  <a:lnTo>
                    <a:pt x="0" y="72390"/>
                  </a:lnTo>
                  <a:lnTo>
                    <a:pt x="6350" y="72390"/>
                  </a:lnTo>
                  <a:lnTo>
                    <a:pt x="6350" y="59690"/>
                  </a:lnTo>
                  <a:close/>
                </a:path>
                <a:path w="6350" h="386079">
                  <a:moveTo>
                    <a:pt x="6350" y="72390"/>
                  </a:moveTo>
                  <a:lnTo>
                    <a:pt x="0" y="72390"/>
                  </a:lnTo>
                  <a:lnTo>
                    <a:pt x="0" y="74930"/>
                  </a:lnTo>
                  <a:lnTo>
                    <a:pt x="6350" y="74930"/>
                  </a:lnTo>
                  <a:lnTo>
                    <a:pt x="6350" y="72390"/>
                  </a:lnTo>
                  <a:close/>
                </a:path>
                <a:path w="6350" h="386079">
                  <a:moveTo>
                    <a:pt x="6350" y="74930"/>
                  </a:moveTo>
                  <a:lnTo>
                    <a:pt x="0" y="74930"/>
                  </a:lnTo>
                  <a:lnTo>
                    <a:pt x="0" y="78740"/>
                  </a:lnTo>
                  <a:lnTo>
                    <a:pt x="6350" y="78740"/>
                  </a:lnTo>
                  <a:lnTo>
                    <a:pt x="6350" y="74930"/>
                  </a:lnTo>
                  <a:close/>
                </a:path>
                <a:path w="6350" h="386079">
                  <a:moveTo>
                    <a:pt x="6350" y="78740"/>
                  </a:moveTo>
                  <a:lnTo>
                    <a:pt x="0" y="7874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78740"/>
                  </a:lnTo>
                  <a:close/>
                </a:path>
                <a:path w="6350" h="386079">
                  <a:moveTo>
                    <a:pt x="635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6350" y="85090"/>
                  </a:lnTo>
                  <a:lnTo>
                    <a:pt x="6350" y="81280"/>
                  </a:lnTo>
                  <a:close/>
                </a:path>
                <a:path w="6350" h="386079">
                  <a:moveTo>
                    <a:pt x="635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5090"/>
                  </a:lnTo>
                  <a:close/>
                </a:path>
                <a:path w="6350" h="386079">
                  <a:moveTo>
                    <a:pt x="6350" y="87630"/>
                  </a:moveTo>
                  <a:lnTo>
                    <a:pt x="0" y="87630"/>
                  </a:lnTo>
                  <a:lnTo>
                    <a:pt x="0" y="100330"/>
                  </a:lnTo>
                  <a:lnTo>
                    <a:pt x="6350" y="100330"/>
                  </a:lnTo>
                  <a:lnTo>
                    <a:pt x="6350" y="87630"/>
                  </a:lnTo>
                  <a:close/>
                </a:path>
                <a:path w="6350" h="386079">
                  <a:moveTo>
                    <a:pt x="6350" y="100330"/>
                  </a:moveTo>
                  <a:lnTo>
                    <a:pt x="0" y="100330"/>
                  </a:lnTo>
                  <a:lnTo>
                    <a:pt x="0" y="104140"/>
                  </a:lnTo>
                  <a:lnTo>
                    <a:pt x="6350" y="104140"/>
                  </a:lnTo>
                  <a:lnTo>
                    <a:pt x="6350" y="100330"/>
                  </a:lnTo>
                  <a:close/>
                </a:path>
                <a:path w="6350" h="386079">
                  <a:moveTo>
                    <a:pt x="6350" y="104140"/>
                  </a:moveTo>
                  <a:lnTo>
                    <a:pt x="0" y="10414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104140"/>
                  </a:lnTo>
                  <a:close/>
                </a:path>
                <a:path w="6350" h="386079">
                  <a:moveTo>
                    <a:pt x="6350" y="106680"/>
                  </a:moveTo>
                  <a:lnTo>
                    <a:pt x="0" y="106680"/>
                  </a:lnTo>
                  <a:lnTo>
                    <a:pt x="0" y="110490"/>
                  </a:lnTo>
                  <a:lnTo>
                    <a:pt x="6350" y="110490"/>
                  </a:lnTo>
                  <a:lnTo>
                    <a:pt x="6350" y="106680"/>
                  </a:lnTo>
                  <a:close/>
                </a:path>
                <a:path w="6350" h="386079">
                  <a:moveTo>
                    <a:pt x="6350" y="110490"/>
                  </a:moveTo>
                  <a:lnTo>
                    <a:pt x="0" y="110490"/>
                  </a:lnTo>
                  <a:lnTo>
                    <a:pt x="0" y="113030"/>
                  </a:lnTo>
                  <a:lnTo>
                    <a:pt x="6350" y="113030"/>
                  </a:lnTo>
                  <a:lnTo>
                    <a:pt x="6350" y="110490"/>
                  </a:lnTo>
                  <a:close/>
                </a:path>
                <a:path w="6350" h="386079">
                  <a:moveTo>
                    <a:pt x="6350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6350" y="116840"/>
                  </a:lnTo>
                  <a:lnTo>
                    <a:pt x="6350" y="113030"/>
                  </a:lnTo>
                  <a:close/>
                </a:path>
                <a:path w="6350" h="386079">
                  <a:moveTo>
                    <a:pt x="6350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6350" y="119380"/>
                  </a:lnTo>
                  <a:lnTo>
                    <a:pt x="6350" y="116840"/>
                  </a:lnTo>
                  <a:close/>
                </a:path>
                <a:path w="6350" h="386079">
                  <a:moveTo>
                    <a:pt x="6350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6350" y="123190"/>
                  </a:lnTo>
                  <a:lnTo>
                    <a:pt x="6350" y="119380"/>
                  </a:lnTo>
                  <a:close/>
                </a:path>
                <a:path w="6350" h="386079">
                  <a:moveTo>
                    <a:pt x="6350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6350" y="125730"/>
                  </a:lnTo>
                  <a:lnTo>
                    <a:pt x="6350" y="123190"/>
                  </a:lnTo>
                  <a:close/>
                </a:path>
                <a:path w="6350" h="386079">
                  <a:moveTo>
                    <a:pt x="6350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6350" y="129540"/>
                  </a:lnTo>
                  <a:lnTo>
                    <a:pt x="6350" y="125730"/>
                  </a:lnTo>
                  <a:close/>
                </a:path>
                <a:path w="6350" h="386079">
                  <a:moveTo>
                    <a:pt x="6350" y="129540"/>
                  </a:moveTo>
                  <a:lnTo>
                    <a:pt x="0" y="129540"/>
                  </a:lnTo>
                  <a:lnTo>
                    <a:pt x="0" y="132080"/>
                  </a:lnTo>
                  <a:lnTo>
                    <a:pt x="6350" y="132080"/>
                  </a:lnTo>
                  <a:lnTo>
                    <a:pt x="6350" y="129540"/>
                  </a:lnTo>
                  <a:close/>
                </a:path>
                <a:path w="6350" h="386079">
                  <a:moveTo>
                    <a:pt x="6350" y="132080"/>
                  </a:moveTo>
                  <a:lnTo>
                    <a:pt x="0" y="132080"/>
                  </a:lnTo>
                  <a:lnTo>
                    <a:pt x="0" y="135890"/>
                  </a:lnTo>
                  <a:lnTo>
                    <a:pt x="6350" y="135890"/>
                  </a:lnTo>
                  <a:lnTo>
                    <a:pt x="6350" y="132080"/>
                  </a:lnTo>
                  <a:close/>
                </a:path>
                <a:path w="6350" h="386079">
                  <a:moveTo>
                    <a:pt x="6350" y="135890"/>
                  </a:moveTo>
                  <a:lnTo>
                    <a:pt x="0" y="135890"/>
                  </a:lnTo>
                  <a:lnTo>
                    <a:pt x="0" y="138430"/>
                  </a:lnTo>
                  <a:lnTo>
                    <a:pt x="6350" y="138430"/>
                  </a:lnTo>
                  <a:lnTo>
                    <a:pt x="6350" y="135890"/>
                  </a:lnTo>
                  <a:close/>
                </a:path>
                <a:path w="6350" h="386079">
                  <a:moveTo>
                    <a:pt x="6350" y="138430"/>
                  </a:moveTo>
                  <a:lnTo>
                    <a:pt x="0" y="138430"/>
                  </a:lnTo>
                  <a:lnTo>
                    <a:pt x="0" y="142240"/>
                  </a:lnTo>
                  <a:lnTo>
                    <a:pt x="6350" y="142240"/>
                  </a:lnTo>
                  <a:lnTo>
                    <a:pt x="6350" y="138430"/>
                  </a:lnTo>
                  <a:close/>
                </a:path>
                <a:path w="6350" h="386079">
                  <a:moveTo>
                    <a:pt x="6350" y="142240"/>
                  </a:moveTo>
                  <a:lnTo>
                    <a:pt x="0" y="142240"/>
                  </a:lnTo>
                  <a:lnTo>
                    <a:pt x="0" y="144780"/>
                  </a:lnTo>
                  <a:lnTo>
                    <a:pt x="6350" y="144780"/>
                  </a:lnTo>
                  <a:lnTo>
                    <a:pt x="6350" y="142240"/>
                  </a:lnTo>
                  <a:close/>
                </a:path>
                <a:path w="6350" h="386079">
                  <a:moveTo>
                    <a:pt x="6350" y="144780"/>
                  </a:moveTo>
                  <a:lnTo>
                    <a:pt x="0" y="144780"/>
                  </a:lnTo>
                  <a:lnTo>
                    <a:pt x="0" y="148590"/>
                  </a:lnTo>
                  <a:lnTo>
                    <a:pt x="6350" y="148590"/>
                  </a:lnTo>
                  <a:lnTo>
                    <a:pt x="6350" y="144780"/>
                  </a:lnTo>
                  <a:close/>
                </a:path>
                <a:path w="6350" h="386079">
                  <a:moveTo>
                    <a:pt x="6350" y="148590"/>
                  </a:moveTo>
                  <a:lnTo>
                    <a:pt x="0" y="148590"/>
                  </a:lnTo>
                  <a:lnTo>
                    <a:pt x="0" y="151130"/>
                  </a:lnTo>
                  <a:lnTo>
                    <a:pt x="6350" y="151130"/>
                  </a:lnTo>
                  <a:lnTo>
                    <a:pt x="6350" y="148590"/>
                  </a:lnTo>
                  <a:close/>
                </a:path>
                <a:path w="6350" h="386079">
                  <a:moveTo>
                    <a:pt x="6350" y="151130"/>
                  </a:moveTo>
                  <a:lnTo>
                    <a:pt x="0" y="151130"/>
                  </a:lnTo>
                  <a:lnTo>
                    <a:pt x="0" y="154940"/>
                  </a:lnTo>
                  <a:lnTo>
                    <a:pt x="6350" y="154940"/>
                  </a:lnTo>
                  <a:lnTo>
                    <a:pt x="6350" y="151130"/>
                  </a:lnTo>
                  <a:close/>
                </a:path>
                <a:path w="6350" h="386079">
                  <a:moveTo>
                    <a:pt x="6350" y="154940"/>
                  </a:moveTo>
                  <a:lnTo>
                    <a:pt x="0" y="154940"/>
                  </a:lnTo>
                  <a:lnTo>
                    <a:pt x="0" y="157480"/>
                  </a:lnTo>
                  <a:lnTo>
                    <a:pt x="6350" y="157480"/>
                  </a:lnTo>
                  <a:lnTo>
                    <a:pt x="6350" y="154940"/>
                  </a:lnTo>
                  <a:close/>
                </a:path>
                <a:path w="6350" h="386079">
                  <a:moveTo>
                    <a:pt x="6350" y="157480"/>
                  </a:moveTo>
                  <a:lnTo>
                    <a:pt x="0" y="157480"/>
                  </a:lnTo>
                  <a:lnTo>
                    <a:pt x="0" y="161290"/>
                  </a:lnTo>
                  <a:lnTo>
                    <a:pt x="6350" y="161290"/>
                  </a:lnTo>
                  <a:lnTo>
                    <a:pt x="6350" y="157480"/>
                  </a:lnTo>
                  <a:close/>
                </a:path>
                <a:path w="6350" h="386079">
                  <a:moveTo>
                    <a:pt x="6350" y="161290"/>
                  </a:moveTo>
                  <a:lnTo>
                    <a:pt x="0" y="161290"/>
                  </a:lnTo>
                  <a:lnTo>
                    <a:pt x="0" y="163830"/>
                  </a:lnTo>
                  <a:lnTo>
                    <a:pt x="6350" y="163830"/>
                  </a:lnTo>
                  <a:lnTo>
                    <a:pt x="6350" y="161290"/>
                  </a:lnTo>
                  <a:close/>
                </a:path>
                <a:path w="6350" h="386079">
                  <a:moveTo>
                    <a:pt x="6350" y="163830"/>
                  </a:moveTo>
                  <a:lnTo>
                    <a:pt x="0" y="163830"/>
                  </a:lnTo>
                  <a:lnTo>
                    <a:pt x="0" y="167640"/>
                  </a:lnTo>
                  <a:lnTo>
                    <a:pt x="6350" y="167640"/>
                  </a:lnTo>
                  <a:lnTo>
                    <a:pt x="6350" y="163830"/>
                  </a:lnTo>
                  <a:close/>
                </a:path>
                <a:path w="6350" h="386079">
                  <a:moveTo>
                    <a:pt x="6350" y="167640"/>
                  </a:moveTo>
                  <a:lnTo>
                    <a:pt x="0" y="167640"/>
                  </a:lnTo>
                  <a:lnTo>
                    <a:pt x="0" y="173990"/>
                  </a:lnTo>
                  <a:lnTo>
                    <a:pt x="6350" y="173990"/>
                  </a:lnTo>
                  <a:lnTo>
                    <a:pt x="6350" y="167640"/>
                  </a:lnTo>
                  <a:close/>
                </a:path>
                <a:path w="6350" h="386079">
                  <a:moveTo>
                    <a:pt x="6350" y="173990"/>
                  </a:moveTo>
                  <a:lnTo>
                    <a:pt x="0" y="173990"/>
                  </a:lnTo>
                  <a:lnTo>
                    <a:pt x="0" y="176530"/>
                  </a:lnTo>
                  <a:lnTo>
                    <a:pt x="6350" y="176530"/>
                  </a:lnTo>
                  <a:lnTo>
                    <a:pt x="6350" y="173990"/>
                  </a:lnTo>
                  <a:close/>
                </a:path>
                <a:path w="6350" h="386079">
                  <a:moveTo>
                    <a:pt x="6350" y="176530"/>
                  </a:moveTo>
                  <a:lnTo>
                    <a:pt x="0" y="176530"/>
                  </a:lnTo>
                  <a:lnTo>
                    <a:pt x="0" y="177800"/>
                  </a:lnTo>
                  <a:lnTo>
                    <a:pt x="1270" y="177800"/>
                  </a:lnTo>
                  <a:lnTo>
                    <a:pt x="1270" y="180340"/>
                  </a:lnTo>
                  <a:lnTo>
                    <a:pt x="6350" y="180340"/>
                  </a:lnTo>
                  <a:lnTo>
                    <a:pt x="6350" y="176530"/>
                  </a:lnTo>
                  <a:close/>
                </a:path>
                <a:path w="6350" h="386079">
                  <a:moveTo>
                    <a:pt x="6350" y="180340"/>
                  </a:moveTo>
                  <a:lnTo>
                    <a:pt x="2539" y="180340"/>
                  </a:lnTo>
                  <a:lnTo>
                    <a:pt x="2539" y="181610"/>
                  </a:lnTo>
                  <a:lnTo>
                    <a:pt x="3810" y="181610"/>
                  </a:lnTo>
                  <a:lnTo>
                    <a:pt x="3810" y="182880"/>
                  </a:lnTo>
                  <a:lnTo>
                    <a:pt x="6350" y="182880"/>
                  </a:lnTo>
                  <a:lnTo>
                    <a:pt x="6350" y="180340"/>
                  </a:lnTo>
                  <a:close/>
                </a:path>
                <a:path w="6350" h="386079">
                  <a:moveTo>
                    <a:pt x="6350" y="182880"/>
                  </a:moveTo>
                  <a:lnTo>
                    <a:pt x="5080" y="182880"/>
                  </a:lnTo>
                  <a:lnTo>
                    <a:pt x="5080" y="185420"/>
                  </a:lnTo>
                  <a:lnTo>
                    <a:pt x="6350" y="185420"/>
                  </a:lnTo>
                  <a:lnTo>
                    <a:pt x="6350" y="182880"/>
                  </a:lnTo>
                  <a:close/>
                </a:path>
                <a:path w="6350" h="386079">
                  <a:moveTo>
                    <a:pt x="6350" y="283210"/>
                  </a:moveTo>
                  <a:lnTo>
                    <a:pt x="5080" y="283210"/>
                  </a:lnTo>
                  <a:lnTo>
                    <a:pt x="5080" y="284480"/>
                  </a:lnTo>
                  <a:lnTo>
                    <a:pt x="6350" y="284480"/>
                  </a:lnTo>
                  <a:lnTo>
                    <a:pt x="6350" y="283210"/>
                  </a:lnTo>
                  <a:close/>
                </a:path>
                <a:path w="6350" h="386079">
                  <a:moveTo>
                    <a:pt x="635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6350" y="288290"/>
                  </a:lnTo>
                  <a:lnTo>
                    <a:pt x="6350" y="284480"/>
                  </a:lnTo>
                  <a:close/>
                </a:path>
                <a:path w="6350" h="386079">
                  <a:moveTo>
                    <a:pt x="6350" y="288290"/>
                  </a:moveTo>
                  <a:lnTo>
                    <a:pt x="0" y="288290"/>
                  </a:lnTo>
                  <a:lnTo>
                    <a:pt x="0" y="294640"/>
                  </a:lnTo>
                  <a:lnTo>
                    <a:pt x="6350" y="294640"/>
                  </a:lnTo>
                  <a:lnTo>
                    <a:pt x="6350" y="288290"/>
                  </a:lnTo>
                  <a:close/>
                </a:path>
                <a:path w="6350" h="386079">
                  <a:moveTo>
                    <a:pt x="6350" y="294640"/>
                  </a:moveTo>
                  <a:lnTo>
                    <a:pt x="0" y="294640"/>
                  </a:lnTo>
                  <a:lnTo>
                    <a:pt x="0" y="300990"/>
                  </a:lnTo>
                  <a:lnTo>
                    <a:pt x="6350" y="300990"/>
                  </a:lnTo>
                  <a:lnTo>
                    <a:pt x="6350" y="294640"/>
                  </a:lnTo>
                  <a:close/>
                </a:path>
                <a:path w="6350" h="386079">
                  <a:moveTo>
                    <a:pt x="6350" y="300990"/>
                  </a:moveTo>
                  <a:lnTo>
                    <a:pt x="0" y="300990"/>
                  </a:lnTo>
                  <a:lnTo>
                    <a:pt x="0" y="303530"/>
                  </a:lnTo>
                  <a:lnTo>
                    <a:pt x="6350" y="303530"/>
                  </a:lnTo>
                  <a:lnTo>
                    <a:pt x="6350" y="300990"/>
                  </a:lnTo>
                  <a:close/>
                </a:path>
                <a:path w="6350" h="386079">
                  <a:moveTo>
                    <a:pt x="6350" y="303530"/>
                  </a:moveTo>
                  <a:lnTo>
                    <a:pt x="0" y="303530"/>
                  </a:lnTo>
                  <a:lnTo>
                    <a:pt x="0" y="307340"/>
                  </a:lnTo>
                  <a:lnTo>
                    <a:pt x="6350" y="307340"/>
                  </a:lnTo>
                  <a:lnTo>
                    <a:pt x="6350" y="303530"/>
                  </a:lnTo>
                  <a:close/>
                </a:path>
                <a:path w="6350" h="386079">
                  <a:moveTo>
                    <a:pt x="6350" y="307340"/>
                  </a:moveTo>
                  <a:lnTo>
                    <a:pt x="0" y="307340"/>
                  </a:lnTo>
                  <a:lnTo>
                    <a:pt x="0" y="313690"/>
                  </a:lnTo>
                  <a:lnTo>
                    <a:pt x="6350" y="313690"/>
                  </a:lnTo>
                  <a:lnTo>
                    <a:pt x="6350" y="307340"/>
                  </a:lnTo>
                  <a:close/>
                </a:path>
                <a:path w="6350" h="386079">
                  <a:moveTo>
                    <a:pt x="6350" y="313690"/>
                  </a:moveTo>
                  <a:lnTo>
                    <a:pt x="0" y="313690"/>
                  </a:lnTo>
                  <a:lnTo>
                    <a:pt x="0" y="316230"/>
                  </a:lnTo>
                  <a:lnTo>
                    <a:pt x="6350" y="316230"/>
                  </a:lnTo>
                  <a:lnTo>
                    <a:pt x="6350" y="313690"/>
                  </a:lnTo>
                  <a:close/>
                </a:path>
                <a:path w="6350" h="386079">
                  <a:moveTo>
                    <a:pt x="6350" y="316230"/>
                  </a:moveTo>
                  <a:lnTo>
                    <a:pt x="0" y="316230"/>
                  </a:lnTo>
                  <a:lnTo>
                    <a:pt x="0" y="320040"/>
                  </a:lnTo>
                  <a:lnTo>
                    <a:pt x="6350" y="320040"/>
                  </a:lnTo>
                  <a:lnTo>
                    <a:pt x="6350" y="316230"/>
                  </a:lnTo>
                  <a:close/>
                </a:path>
                <a:path w="6350" h="386079">
                  <a:moveTo>
                    <a:pt x="6350" y="320040"/>
                  </a:moveTo>
                  <a:lnTo>
                    <a:pt x="0" y="320040"/>
                  </a:lnTo>
                  <a:lnTo>
                    <a:pt x="0" y="322580"/>
                  </a:lnTo>
                  <a:lnTo>
                    <a:pt x="6350" y="322580"/>
                  </a:lnTo>
                  <a:lnTo>
                    <a:pt x="6350" y="320040"/>
                  </a:lnTo>
                  <a:close/>
                </a:path>
                <a:path w="6350" h="386079">
                  <a:moveTo>
                    <a:pt x="6350" y="322580"/>
                  </a:moveTo>
                  <a:lnTo>
                    <a:pt x="0" y="322580"/>
                  </a:lnTo>
                  <a:lnTo>
                    <a:pt x="0" y="326390"/>
                  </a:lnTo>
                  <a:lnTo>
                    <a:pt x="6350" y="326390"/>
                  </a:lnTo>
                  <a:lnTo>
                    <a:pt x="6350" y="322580"/>
                  </a:lnTo>
                  <a:close/>
                </a:path>
                <a:path w="6350" h="386079">
                  <a:moveTo>
                    <a:pt x="6350" y="326390"/>
                  </a:moveTo>
                  <a:lnTo>
                    <a:pt x="0" y="326390"/>
                  </a:lnTo>
                  <a:lnTo>
                    <a:pt x="0" y="328930"/>
                  </a:lnTo>
                  <a:lnTo>
                    <a:pt x="6350" y="328930"/>
                  </a:lnTo>
                  <a:lnTo>
                    <a:pt x="6350" y="326390"/>
                  </a:lnTo>
                  <a:close/>
                </a:path>
                <a:path w="6350" h="386079">
                  <a:moveTo>
                    <a:pt x="6350" y="328930"/>
                  </a:moveTo>
                  <a:lnTo>
                    <a:pt x="0" y="328930"/>
                  </a:lnTo>
                  <a:lnTo>
                    <a:pt x="0" y="332740"/>
                  </a:lnTo>
                  <a:lnTo>
                    <a:pt x="6350" y="332740"/>
                  </a:lnTo>
                  <a:lnTo>
                    <a:pt x="6350" y="328930"/>
                  </a:lnTo>
                  <a:close/>
                </a:path>
                <a:path w="6350" h="386079">
                  <a:moveTo>
                    <a:pt x="6350" y="384937"/>
                  </a:moveTo>
                  <a:lnTo>
                    <a:pt x="5080" y="384937"/>
                  </a:lnTo>
                  <a:lnTo>
                    <a:pt x="5080" y="386080"/>
                  </a:lnTo>
                  <a:lnTo>
                    <a:pt x="6350" y="386080"/>
                  </a:lnTo>
                  <a:lnTo>
                    <a:pt x="6350" y="384937"/>
                  </a:lnTo>
                  <a:close/>
                </a:path>
                <a:path w="6350" h="386079">
                  <a:moveTo>
                    <a:pt x="6350" y="378587"/>
                  </a:moveTo>
                  <a:lnTo>
                    <a:pt x="0" y="378587"/>
                  </a:lnTo>
                  <a:lnTo>
                    <a:pt x="0" y="381000"/>
                  </a:lnTo>
                  <a:lnTo>
                    <a:pt x="1270" y="381000"/>
                  </a:lnTo>
                  <a:lnTo>
                    <a:pt x="1270" y="382270"/>
                  </a:lnTo>
                  <a:lnTo>
                    <a:pt x="2539" y="382270"/>
                  </a:lnTo>
                  <a:lnTo>
                    <a:pt x="2539" y="383667"/>
                  </a:lnTo>
                  <a:lnTo>
                    <a:pt x="3810" y="383667"/>
                  </a:lnTo>
                  <a:lnTo>
                    <a:pt x="3810" y="384937"/>
                  </a:lnTo>
                  <a:lnTo>
                    <a:pt x="5080" y="384937"/>
                  </a:lnTo>
                  <a:lnTo>
                    <a:pt x="6350" y="384810"/>
                  </a:lnTo>
                  <a:lnTo>
                    <a:pt x="6350" y="378587"/>
                  </a:lnTo>
                  <a:close/>
                </a:path>
                <a:path w="6350" h="386079">
                  <a:moveTo>
                    <a:pt x="6350" y="372237"/>
                  </a:moveTo>
                  <a:lnTo>
                    <a:pt x="0" y="372237"/>
                  </a:lnTo>
                  <a:lnTo>
                    <a:pt x="0" y="378460"/>
                  </a:lnTo>
                  <a:lnTo>
                    <a:pt x="6350" y="378460"/>
                  </a:lnTo>
                  <a:lnTo>
                    <a:pt x="6350" y="372237"/>
                  </a:lnTo>
                  <a:close/>
                </a:path>
                <a:path w="6350" h="386079">
                  <a:moveTo>
                    <a:pt x="6350" y="365887"/>
                  </a:moveTo>
                  <a:lnTo>
                    <a:pt x="0" y="365887"/>
                  </a:lnTo>
                  <a:lnTo>
                    <a:pt x="0" y="372110"/>
                  </a:lnTo>
                  <a:lnTo>
                    <a:pt x="6350" y="372110"/>
                  </a:lnTo>
                  <a:lnTo>
                    <a:pt x="6350" y="365887"/>
                  </a:lnTo>
                  <a:close/>
                </a:path>
                <a:path w="6350" h="386079">
                  <a:moveTo>
                    <a:pt x="6350" y="359537"/>
                  </a:moveTo>
                  <a:lnTo>
                    <a:pt x="0" y="359537"/>
                  </a:lnTo>
                  <a:lnTo>
                    <a:pt x="0" y="365760"/>
                  </a:lnTo>
                  <a:lnTo>
                    <a:pt x="6350" y="365760"/>
                  </a:lnTo>
                  <a:lnTo>
                    <a:pt x="6350" y="359537"/>
                  </a:lnTo>
                  <a:close/>
                </a:path>
                <a:path w="6350" h="386079">
                  <a:moveTo>
                    <a:pt x="6350" y="351917"/>
                  </a:moveTo>
                  <a:lnTo>
                    <a:pt x="0" y="351917"/>
                  </a:lnTo>
                  <a:lnTo>
                    <a:pt x="0" y="359410"/>
                  </a:lnTo>
                  <a:lnTo>
                    <a:pt x="6350" y="359410"/>
                  </a:lnTo>
                  <a:lnTo>
                    <a:pt x="6350" y="351917"/>
                  </a:lnTo>
                  <a:close/>
                </a:path>
                <a:path w="6350" h="386079">
                  <a:moveTo>
                    <a:pt x="6350" y="346837"/>
                  </a:moveTo>
                  <a:lnTo>
                    <a:pt x="0" y="346837"/>
                  </a:lnTo>
                  <a:lnTo>
                    <a:pt x="0" y="351790"/>
                  </a:lnTo>
                  <a:lnTo>
                    <a:pt x="6350" y="351790"/>
                  </a:lnTo>
                  <a:lnTo>
                    <a:pt x="6350" y="346837"/>
                  </a:lnTo>
                  <a:close/>
                </a:path>
                <a:path w="6350" h="386079">
                  <a:moveTo>
                    <a:pt x="6350" y="340487"/>
                  </a:moveTo>
                  <a:lnTo>
                    <a:pt x="0" y="340487"/>
                  </a:lnTo>
                  <a:lnTo>
                    <a:pt x="0" y="346710"/>
                  </a:lnTo>
                  <a:lnTo>
                    <a:pt x="6350" y="346710"/>
                  </a:lnTo>
                  <a:lnTo>
                    <a:pt x="6350" y="340487"/>
                  </a:lnTo>
                  <a:close/>
                </a:path>
                <a:path w="6350" h="386079">
                  <a:moveTo>
                    <a:pt x="6350" y="332867"/>
                  </a:moveTo>
                  <a:lnTo>
                    <a:pt x="0" y="332867"/>
                  </a:lnTo>
                  <a:lnTo>
                    <a:pt x="0" y="340360"/>
                  </a:lnTo>
                  <a:lnTo>
                    <a:pt x="6350" y="340360"/>
                  </a:lnTo>
                  <a:lnTo>
                    <a:pt x="6350" y="332867"/>
                  </a:lnTo>
                  <a:close/>
                </a:path>
              </a:pathLst>
            </a:custGeom>
            <a:solidFill>
              <a:srgbClr val="16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4331970" y="5716270"/>
              <a:ext cx="7620" cy="370840"/>
            </a:xfrm>
            <a:custGeom>
              <a:avLst/>
              <a:gdLst/>
              <a:ahLst/>
              <a:cxnLst/>
              <a:rect l="l" t="t" r="r" b="b"/>
              <a:pathLst>
                <a:path w="7620" h="370839">
                  <a:moveTo>
                    <a:pt x="7619" y="0"/>
                  </a:moveTo>
                  <a:lnTo>
                    <a:pt x="6350" y="0"/>
                  </a:lnTo>
                  <a:lnTo>
                    <a:pt x="635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370839">
                  <a:moveTo>
                    <a:pt x="7619" y="2539"/>
                  </a:moveTo>
                  <a:lnTo>
                    <a:pt x="5079" y="2539"/>
                  </a:lnTo>
                  <a:lnTo>
                    <a:pt x="5079" y="3809"/>
                  </a:lnTo>
                  <a:lnTo>
                    <a:pt x="3809" y="3809"/>
                  </a:lnTo>
                  <a:lnTo>
                    <a:pt x="3809" y="6349"/>
                  </a:lnTo>
                  <a:lnTo>
                    <a:pt x="2539" y="6349"/>
                  </a:lnTo>
                  <a:lnTo>
                    <a:pt x="2539" y="8889"/>
                  </a:lnTo>
                  <a:lnTo>
                    <a:pt x="1269" y="8889"/>
                  </a:lnTo>
                  <a:lnTo>
                    <a:pt x="1269" y="11429"/>
                  </a:lnTo>
                  <a:lnTo>
                    <a:pt x="0" y="1142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539"/>
                  </a:lnTo>
                  <a:close/>
                </a:path>
                <a:path w="7620" h="370839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370839">
                  <a:moveTo>
                    <a:pt x="7619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7619" y="38099"/>
                  </a:lnTo>
                  <a:lnTo>
                    <a:pt x="7619" y="34289"/>
                  </a:lnTo>
                  <a:close/>
                </a:path>
                <a:path w="7620" h="370839">
                  <a:moveTo>
                    <a:pt x="7619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8099"/>
                  </a:lnTo>
                  <a:close/>
                </a:path>
                <a:path w="7620" h="370839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370839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370839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370839">
                  <a:moveTo>
                    <a:pt x="7619" y="50799"/>
                  </a:moveTo>
                  <a:lnTo>
                    <a:pt x="0" y="5079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0799"/>
                  </a:lnTo>
                  <a:close/>
                </a:path>
                <a:path w="7620" h="370839">
                  <a:moveTo>
                    <a:pt x="7619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7619" y="66039"/>
                  </a:lnTo>
                  <a:lnTo>
                    <a:pt x="7619" y="63499"/>
                  </a:lnTo>
                  <a:close/>
                </a:path>
                <a:path w="7620" h="370839">
                  <a:moveTo>
                    <a:pt x="7619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19" y="69849"/>
                  </a:lnTo>
                  <a:lnTo>
                    <a:pt x="7619" y="66039"/>
                  </a:lnTo>
                  <a:close/>
                </a:path>
                <a:path w="7620" h="370839">
                  <a:moveTo>
                    <a:pt x="7619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19" y="72389"/>
                  </a:lnTo>
                  <a:lnTo>
                    <a:pt x="7619" y="69849"/>
                  </a:lnTo>
                  <a:close/>
                </a:path>
                <a:path w="7620" h="370839">
                  <a:moveTo>
                    <a:pt x="7619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19" y="76199"/>
                  </a:lnTo>
                  <a:lnTo>
                    <a:pt x="7619" y="72389"/>
                  </a:lnTo>
                  <a:close/>
                </a:path>
                <a:path w="7620" h="370839">
                  <a:moveTo>
                    <a:pt x="7619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19" y="78739"/>
                  </a:lnTo>
                  <a:lnTo>
                    <a:pt x="7619" y="76199"/>
                  </a:lnTo>
                  <a:close/>
                </a:path>
                <a:path w="7620" h="370839">
                  <a:moveTo>
                    <a:pt x="7619" y="78739"/>
                  </a:moveTo>
                  <a:lnTo>
                    <a:pt x="0" y="78739"/>
                  </a:lnTo>
                  <a:lnTo>
                    <a:pt x="0" y="91439"/>
                  </a:lnTo>
                  <a:lnTo>
                    <a:pt x="7619" y="91439"/>
                  </a:lnTo>
                  <a:lnTo>
                    <a:pt x="7619" y="78739"/>
                  </a:lnTo>
                  <a:close/>
                </a:path>
                <a:path w="7620" h="370839">
                  <a:moveTo>
                    <a:pt x="7619" y="91439"/>
                  </a:moveTo>
                  <a:lnTo>
                    <a:pt x="0" y="91439"/>
                  </a:lnTo>
                  <a:lnTo>
                    <a:pt x="0" y="95249"/>
                  </a:lnTo>
                  <a:lnTo>
                    <a:pt x="7619" y="95249"/>
                  </a:lnTo>
                  <a:lnTo>
                    <a:pt x="7619" y="91439"/>
                  </a:lnTo>
                  <a:close/>
                </a:path>
                <a:path w="7620" h="370839">
                  <a:moveTo>
                    <a:pt x="7619" y="95249"/>
                  </a:moveTo>
                  <a:lnTo>
                    <a:pt x="0" y="95249"/>
                  </a:lnTo>
                  <a:lnTo>
                    <a:pt x="0" y="97789"/>
                  </a:lnTo>
                  <a:lnTo>
                    <a:pt x="7619" y="97789"/>
                  </a:lnTo>
                  <a:lnTo>
                    <a:pt x="7619" y="95249"/>
                  </a:lnTo>
                  <a:close/>
                </a:path>
                <a:path w="7620" h="370839">
                  <a:moveTo>
                    <a:pt x="7619" y="97789"/>
                  </a:moveTo>
                  <a:lnTo>
                    <a:pt x="0" y="97789"/>
                  </a:lnTo>
                  <a:lnTo>
                    <a:pt x="0" y="101599"/>
                  </a:lnTo>
                  <a:lnTo>
                    <a:pt x="7619" y="101599"/>
                  </a:lnTo>
                  <a:lnTo>
                    <a:pt x="7619" y="97789"/>
                  </a:lnTo>
                  <a:close/>
                </a:path>
                <a:path w="7620" h="370839">
                  <a:moveTo>
                    <a:pt x="7619" y="101599"/>
                  </a:moveTo>
                  <a:lnTo>
                    <a:pt x="0" y="101599"/>
                  </a:lnTo>
                  <a:lnTo>
                    <a:pt x="0" y="104139"/>
                  </a:lnTo>
                  <a:lnTo>
                    <a:pt x="7619" y="104139"/>
                  </a:lnTo>
                  <a:lnTo>
                    <a:pt x="7619" y="101599"/>
                  </a:lnTo>
                  <a:close/>
                </a:path>
                <a:path w="7620" h="370839">
                  <a:moveTo>
                    <a:pt x="7619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7619" y="107949"/>
                  </a:lnTo>
                  <a:lnTo>
                    <a:pt x="7619" y="104139"/>
                  </a:lnTo>
                  <a:close/>
                </a:path>
                <a:path w="7620" h="370839">
                  <a:moveTo>
                    <a:pt x="7619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19" y="110489"/>
                  </a:lnTo>
                  <a:lnTo>
                    <a:pt x="7619" y="107949"/>
                  </a:lnTo>
                  <a:close/>
                </a:path>
                <a:path w="7620" h="370839">
                  <a:moveTo>
                    <a:pt x="7619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19" y="114299"/>
                  </a:lnTo>
                  <a:lnTo>
                    <a:pt x="7619" y="110489"/>
                  </a:lnTo>
                  <a:close/>
                </a:path>
                <a:path w="7620" h="370839">
                  <a:moveTo>
                    <a:pt x="7619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19" y="116839"/>
                  </a:lnTo>
                  <a:lnTo>
                    <a:pt x="7619" y="114299"/>
                  </a:lnTo>
                  <a:close/>
                </a:path>
                <a:path w="7620" h="370839">
                  <a:moveTo>
                    <a:pt x="7619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19" y="120649"/>
                  </a:lnTo>
                  <a:lnTo>
                    <a:pt x="7619" y="116839"/>
                  </a:lnTo>
                  <a:close/>
                </a:path>
                <a:path w="7620" h="370839">
                  <a:moveTo>
                    <a:pt x="7619" y="120649"/>
                  </a:moveTo>
                  <a:lnTo>
                    <a:pt x="0" y="120649"/>
                  </a:lnTo>
                  <a:lnTo>
                    <a:pt x="0" y="123189"/>
                  </a:lnTo>
                  <a:lnTo>
                    <a:pt x="7619" y="123189"/>
                  </a:lnTo>
                  <a:lnTo>
                    <a:pt x="7619" y="120649"/>
                  </a:lnTo>
                  <a:close/>
                </a:path>
                <a:path w="7620" h="370839">
                  <a:moveTo>
                    <a:pt x="7619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7619" y="126999"/>
                  </a:lnTo>
                  <a:lnTo>
                    <a:pt x="7619" y="123189"/>
                  </a:lnTo>
                  <a:close/>
                </a:path>
                <a:path w="7620" h="370839">
                  <a:moveTo>
                    <a:pt x="7619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7619" y="129539"/>
                  </a:lnTo>
                  <a:lnTo>
                    <a:pt x="7619" y="126999"/>
                  </a:lnTo>
                  <a:close/>
                </a:path>
                <a:path w="7620" h="370839">
                  <a:moveTo>
                    <a:pt x="7619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7619" y="133349"/>
                  </a:lnTo>
                  <a:lnTo>
                    <a:pt x="7619" y="129539"/>
                  </a:lnTo>
                  <a:close/>
                </a:path>
                <a:path w="7620" h="370839">
                  <a:moveTo>
                    <a:pt x="7619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7619" y="135889"/>
                  </a:lnTo>
                  <a:lnTo>
                    <a:pt x="7619" y="133349"/>
                  </a:lnTo>
                  <a:close/>
                </a:path>
                <a:path w="7620" h="370839">
                  <a:moveTo>
                    <a:pt x="7619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5889"/>
                  </a:lnTo>
                  <a:close/>
                </a:path>
                <a:path w="7620" h="370839">
                  <a:moveTo>
                    <a:pt x="7619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19" y="142239"/>
                  </a:lnTo>
                  <a:lnTo>
                    <a:pt x="7619" y="139699"/>
                  </a:lnTo>
                  <a:close/>
                </a:path>
                <a:path w="7620" h="370839">
                  <a:moveTo>
                    <a:pt x="761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2239"/>
                  </a:lnTo>
                  <a:close/>
                </a:path>
                <a:path w="7620" h="370839">
                  <a:moveTo>
                    <a:pt x="7619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19" y="148589"/>
                  </a:lnTo>
                  <a:lnTo>
                    <a:pt x="7619" y="146049"/>
                  </a:lnTo>
                  <a:close/>
                </a:path>
                <a:path w="7620" h="370839">
                  <a:moveTo>
                    <a:pt x="7619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8589"/>
                  </a:lnTo>
                  <a:close/>
                </a:path>
                <a:path w="7620" h="370839">
                  <a:moveTo>
                    <a:pt x="7619" y="152399"/>
                  </a:moveTo>
                  <a:lnTo>
                    <a:pt x="0" y="152399"/>
                  </a:lnTo>
                  <a:lnTo>
                    <a:pt x="0" y="154939"/>
                  </a:lnTo>
                  <a:lnTo>
                    <a:pt x="7619" y="154939"/>
                  </a:lnTo>
                  <a:lnTo>
                    <a:pt x="7619" y="152399"/>
                  </a:lnTo>
                  <a:close/>
                </a:path>
                <a:path w="7620" h="370839">
                  <a:moveTo>
                    <a:pt x="7619" y="154939"/>
                  </a:moveTo>
                  <a:lnTo>
                    <a:pt x="0" y="154939"/>
                  </a:lnTo>
                  <a:lnTo>
                    <a:pt x="0" y="156209"/>
                  </a:lnTo>
                  <a:lnTo>
                    <a:pt x="1269" y="156209"/>
                  </a:lnTo>
                  <a:lnTo>
                    <a:pt x="1269" y="158749"/>
                  </a:lnTo>
                  <a:lnTo>
                    <a:pt x="7619" y="158749"/>
                  </a:lnTo>
                  <a:lnTo>
                    <a:pt x="7619" y="154939"/>
                  </a:lnTo>
                  <a:close/>
                </a:path>
                <a:path w="7620" h="370839">
                  <a:moveTo>
                    <a:pt x="7619" y="158749"/>
                  </a:moveTo>
                  <a:lnTo>
                    <a:pt x="2539" y="158749"/>
                  </a:lnTo>
                  <a:lnTo>
                    <a:pt x="2539" y="161289"/>
                  </a:lnTo>
                  <a:lnTo>
                    <a:pt x="3809" y="161289"/>
                  </a:lnTo>
                  <a:lnTo>
                    <a:pt x="3809" y="163829"/>
                  </a:lnTo>
                  <a:lnTo>
                    <a:pt x="5079" y="163829"/>
                  </a:lnTo>
                  <a:lnTo>
                    <a:pt x="5079" y="165099"/>
                  </a:lnTo>
                  <a:lnTo>
                    <a:pt x="7619" y="165099"/>
                  </a:lnTo>
                  <a:lnTo>
                    <a:pt x="7619" y="158749"/>
                  </a:lnTo>
                  <a:close/>
                </a:path>
                <a:path w="7620" h="370839">
                  <a:moveTo>
                    <a:pt x="7619" y="165099"/>
                  </a:moveTo>
                  <a:lnTo>
                    <a:pt x="6350" y="165099"/>
                  </a:lnTo>
                  <a:lnTo>
                    <a:pt x="6350" y="167639"/>
                  </a:lnTo>
                  <a:lnTo>
                    <a:pt x="7619" y="167639"/>
                  </a:lnTo>
                  <a:lnTo>
                    <a:pt x="7619" y="165099"/>
                  </a:lnTo>
                  <a:close/>
                </a:path>
                <a:path w="7620" h="370839">
                  <a:moveTo>
                    <a:pt x="7619" y="275589"/>
                  </a:moveTo>
                  <a:lnTo>
                    <a:pt x="3809" y="275589"/>
                  </a:lnTo>
                  <a:lnTo>
                    <a:pt x="3809" y="276859"/>
                  </a:lnTo>
                  <a:lnTo>
                    <a:pt x="0" y="276859"/>
                  </a:lnTo>
                  <a:lnTo>
                    <a:pt x="0" y="279399"/>
                  </a:lnTo>
                  <a:lnTo>
                    <a:pt x="7619" y="279399"/>
                  </a:lnTo>
                  <a:lnTo>
                    <a:pt x="7619" y="275589"/>
                  </a:lnTo>
                  <a:close/>
                </a:path>
                <a:path w="7620" h="370839">
                  <a:moveTo>
                    <a:pt x="7619" y="279399"/>
                  </a:moveTo>
                  <a:lnTo>
                    <a:pt x="0" y="279399"/>
                  </a:lnTo>
                  <a:lnTo>
                    <a:pt x="0" y="285749"/>
                  </a:lnTo>
                  <a:lnTo>
                    <a:pt x="7619" y="285749"/>
                  </a:lnTo>
                  <a:lnTo>
                    <a:pt x="7619" y="279399"/>
                  </a:lnTo>
                  <a:close/>
                </a:path>
                <a:path w="7620" h="370839">
                  <a:moveTo>
                    <a:pt x="7619" y="285749"/>
                  </a:moveTo>
                  <a:lnTo>
                    <a:pt x="0" y="285749"/>
                  </a:lnTo>
                  <a:lnTo>
                    <a:pt x="0" y="292099"/>
                  </a:lnTo>
                  <a:lnTo>
                    <a:pt x="7619" y="292099"/>
                  </a:lnTo>
                  <a:lnTo>
                    <a:pt x="7619" y="285749"/>
                  </a:lnTo>
                  <a:close/>
                </a:path>
                <a:path w="7620" h="370839">
                  <a:moveTo>
                    <a:pt x="7619" y="292099"/>
                  </a:moveTo>
                  <a:lnTo>
                    <a:pt x="0" y="292099"/>
                  </a:lnTo>
                  <a:lnTo>
                    <a:pt x="0" y="294639"/>
                  </a:lnTo>
                  <a:lnTo>
                    <a:pt x="7619" y="294639"/>
                  </a:lnTo>
                  <a:lnTo>
                    <a:pt x="7619" y="292099"/>
                  </a:lnTo>
                  <a:close/>
                </a:path>
                <a:path w="7620" h="370839">
                  <a:moveTo>
                    <a:pt x="7619" y="294639"/>
                  </a:moveTo>
                  <a:lnTo>
                    <a:pt x="0" y="294639"/>
                  </a:lnTo>
                  <a:lnTo>
                    <a:pt x="0" y="298449"/>
                  </a:lnTo>
                  <a:lnTo>
                    <a:pt x="7619" y="298449"/>
                  </a:lnTo>
                  <a:lnTo>
                    <a:pt x="7619" y="294639"/>
                  </a:lnTo>
                  <a:close/>
                </a:path>
                <a:path w="7620" h="370839">
                  <a:moveTo>
                    <a:pt x="7619" y="298449"/>
                  </a:moveTo>
                  <a:lnTo>
                    <a:pt x="0" y="298449"/>
                  </a:lnTo>
                  <a:lnTo>
                    <a:pt x="0" y="304799"/>
                  </a:lnTo>
                  <a:lnTo>
                    <a:pt x="7619" y="304799"/>
                  </a:lnTo>
                  <a:lnTo>
                    <a:pt x="7619" y="298449"/>
                  </a:lnTo>
                  <a:close/>
                </a:path>
                <a:path w="7620" h="370839">
                  <a:moveTo>
                    <a:pt x="7619" y="304799"/>
                  </a:moveTo>
                  <a:lnTo>
                    <a:pt x="0" y="304799"/>
                  </a:lnTo>
                  <a:lnTo>
                    <a:pt x="0" y="307339"/>
                  </a:lnTo>
                  <a:lnTo>
                    <a:pt x="7619" y="307339"/>
                  </a:lnTo>
                  <a:lnTo>
                    <a:pt x="7619" y="304799"/>
                  </a:lnTo>
                  <a:close/>
                </a:path>
                <a:path w="7620" h="370839">
                  <a:moveTo>
                    <a:pt x="7619" y="307339"/>
                  </a:moveTo>
                  <a:lnTo>
                    <a:pt x="0" y="307339"/>
                  </a:lnTo>
                  <a:lnTo>
                    <a:pt x="0" y="311149"/>
                  </a:lnTo>
                  <a:lnTo>
                    <a:pt x="7619" y="311149"/>
                  </a:lnTo>
                  <a:lnTo>
                    <a:pt x="7619" y="307339"/>
                  </a:lnTo>
                  <a:close/>
                </a:path>
                <a:path w="7620" h="370839">
                  <a:moveTo>
                    <a:pt x="7619" y="311149"/>
                  </a:moveTo>
                  <a:lnTo>
                    <a:pt x="0" y="311149"/>
                  </a:lnTo>
                  <a:lnTo>
                    <a:pt x="0" y="313689"/>
                  </a:lnTo>
                  <a:lnTo>
                    <a:pt x="7619" y="313689"/>
                  </a:lnTo>
                  <a:lnTo>
                    <a:pt x="7619" y="311149"/>
                  </a:lnTo>
                  <a:close/>
                </a:path>
                <a:path w="7620" h="370839">
                  <a:moveTo>
                    <a:pt x="7619" y="313689"/>
                  </a:moveTo>
                  <a:lnTo>
                    <a:pt x="0" y="313689"/>
                  </a:lnTo>
                  <a:lnTo>
                    <a:pt x="0" y="317499"/>
                  </a:lnTo>
                  <a:lnTo>
                    <a:pt x="7619" y="317499"/>
                  </a:lnTo>
                  <a:lnTo>
                    <a:pt x="7619" y="313689"/>
                  </a:lnTo>
                  <a:close/>
                </a:path>
                <a:path w="7620" h="370839">
                  <a:moveTo>
                    <a:pt x="7619" y="317499"/>
                  </a:moveTo>
                  <a:lnTo>
                    <a:pt x="0" y="317499"/>
                  </a:lnTo>
                  <a:lnTo>
                    <a:pt x="0" y="320039"/>
                  </a:lnTo>
                  <a:lnTo>
                    <a:pt x="7619" y="320039"/>
                  </a:lnTo>
                  <a:lnTo>
                    <a:pt x="7619" y="317499"/>
                  </a:lnTo>
                  <a:close/>
                </a:path>
                <a:path w="7620" h="370839">
                  <a:moveTo>
                    <a:pt x="7619" y="320039"/>
                  </a:moveTo>
                  <a:lnTo>
                    <a:pt x="0" y="320039"/>
                  </a:lnTo>
                  <a:lnTo>
                    <a:pt x="0" y="323849"/>
                  </a:lnTo>
                  <a:lnTo>
                    <a:pt x="7619" y="323849"/>
                  </a:lnTo>
                  <a:lnTo>
                    <a:pt x="7619" y="320039"/>
                  </a:lnTo>
                  <a:close/>
                </a:path>
                <a:path w="7620" h="370839">
                  <a:moveTo>
                    <a:pt x="7619" y="369696"/>
                  </a:moveTo>
                  <a:lnTo>
                    <a:pt x="6350" y="369696"/>
                  </a:lnTo>
                  <a:lnTo>
                    <a:pt x="6350" y="370839"/>
                  </a:lnTo>
                  <a:lnTo>
                    <a:pt x="7619" y="370839"/>
                  </a:lnTo>
                  <a:lnTo>
                    <a:pt x="7619" y="369696"/>
                  </a:lnTo>
                  <a:close/>
                </a:path>
                <a:path w="7620" h="370839">
                  <a:moveTo>
                    <a:pt x="7619" y="363346"/>
                  </a:moveTo>
                  <a:lnTo>
                    <a:pt x="2539" y="363346"/>
                  </a:lnTo>
                  <a:lnTo>
                    <a:pt x="2539" y="365759"/>
                  </a:lnTo>
                  <a:lnTo>
                    <a:pt x="3809" y="365759"/>
                  </a:lnTo>
                  <a:lnTo>
                    <a:pt x="3809" y="367029"/>
                  </a:lnTo>
                  <a:lnTo>
                    <a:pt x="5079" y="367029"/>
                  </a:lnTo>
                  <a:lnTo>
                    <a:pt x="5079" y="368426"/>
                  </a:lnTo>
                  <a:lnTo>
                    <a:pt x="6350" y="368426"/>
                  </a:lnTo>
                  <a:lnTo>
                    <a:pt x="6350" y="369569"/>
                  </a:lnTo>
                  <a:lnTo>
                    <a:pt x="7619" y="369569"/>
                  </a:lnTo>
                  <a:lnTo>
                    <a:pt x="7619" y="363346"/>
                  </a:lnTo>
                  <a:close/>
                </a:path>
                <a:path w="7620" h="370839">
                  <a:moveTo>
                    <a:pt x="7619" y="356996"/>
                  </a:moveTo>
                  <a:lnTo>
                    <a:pt x="0" y="356996"/>
                  </a:lnTo>
                  <a:lnTo>
                    <a:pt x="0" y="362076"/>
                  </a:lnTo>
                  <a:lnTo>
                    <a:pt x="1269" y="362076"/>
                  </a:lnTo>
                  <a:lnTo>
                    <a:pt x="1269" y="363346"/>
                  </a:lnTo>
                  <a:lnTo>
                    <a:pt x="2539" y="363346"/>
                  </a:lnTo>
                  <a:lnTo>
                    <a:pt x="7619" y="363219"/>
                  </a:lnTo>
                  <a:lnTo>
                    <a:pt x="7619" y="356996"/>
                  </a:lnTo>
                  <a:close/>
                </a:path>
                <a:path w="7620" h="370839">
                  <a:moveTo>
                    <a:pt x="7619" y="350646"/>
                  </a:moveTo>
                  <a:lnTo>
                    <a:pt x="0" y="350646"/>
                  </a:lnTo>
                  <a:lnTo>
                    <a:pt x="0" y="356869"/>
                  </a:lnTo>
                  <a:lnTo>
                    <a:pt x="7619" y="356869"/>
                  </a:lnTo>
                  <a:lnTo>
                    <a:pt x="7619" y="350646"/>
                  </a:lnTo>
                  <a:close/>
                </a:path>
                <a:path w="7620" h="370839">
                  <a:moveTo>
                    <a:pt x="7619" y="343026"/>
                  </a:moveTo>
                  <a:lnTo>
                    <a:pt x="0" y="343026"/>
                  </a:lnTo>
                  <a:lnTo>
                    <a:pt x="0" y="350519"/>
                  </a:lnTo>
                  <a:lnTo>
                    <a:pt x="7619" y="350519"/>
                  </a:lnTo>
                  <a:lnTo>
                    <a:pt x="7619" y="343026"/>
                  </a:lnTo>
                  <a:close/>
                </a:path>
                <a:path w="7620" h="370839">
                  <a:moveTo>
                    <a:pt x="7619" y="337946"/>
                  </a:moveTo>
                  <a:lnTo>
                    <a:pt x="0" y="337946"/>
                  </a:lnTo>
                  <a:lnTo>
                    <a:pt x="0" y="342899"/>
                  </a:lnTo>
                  <a:lnTo>
                    <a:pt x="7619" y="342899"/>
                  </a:lnTo>
                  <a:lnTo>
                    <a:pt x="7619" y="337946"/>
                  </a:lnTo>
                  <a:close/>
                </a:path>
                <a:path w="7620" h="370839">
                  <a:moveTo>
                    <a:pt x="7619" y="331596"/>
                  </a:moveTo>
                  <a:lnTo>
                    <a:pt x="0" y="331596"/>
                  </a:lnTo>
                  <a:lnTo>
                    <a:pt x="0" y="337819"/>
                  </a:lnTo>
                  <a:lnTo>
                    <a:pt x="7619" y="337819"/>
                  </a:lnTo>
                  <a:lnTo>
                    <a:pt x="7619" y="331596"/>
                  </a:lnTo>
                  <a:close/>
                </a:path>
                <a:path w="7620" h="370839">
                  <a:moveTo>
                    <a:pt x="7619" y="323976"/>
                  </a:moveTo>
                  <a:lnTo>
                    <a:pt x="0" y="323976"/>
                  </a:lnTo>
                  <a:lnTo>
                    <a:pt x="0" y="331469"/>
                  </a:lnTo>
                  <a:lnTo>
                    <a:pt x="7619" y="331469"/>
                  </a:lnTo>
                  <a:lnTo>
                    <a:pt x="7619" y="323976"/>
                  </a:lnTo>
                  <a:close/>
                </a:path>
              </a:pathLst>
            </a:custGeom>
            <a:solidFill>
              <a:srgbClr val="13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4324350" y="5730240"/>
              <a:ext cx="7620" cy="345440"/>
            </a:xfrm>
            <a:custGeom>
              <a:avLst/>
              <a:gdLst/>
              <a:ahLst/>
              <a:cxnLst/>
              <a:rect l="l" t="t" r="r" b="b"/>
              <a:pathLst>
                <a:path w="7620" h="345439">
                  <a:moveTo>
                    <a:pt x="7620" y="0"/>
                  </a:moveTo>
                  <a:lnTo>
                    <a:pt x="6350" y="0"/>
                  </a:lnTo>
                  <a:lnTo>
                    <a:pt x="6350" y="3810"/>
                  </a:lnTo>
                  <a:lnTo>
                    <a:pt x="5079" y="3810"/>
                  </a:lnTo>
                  <a:lnTo>
                    <a:pt x="5079" y="6350"/>
                  </a:lnTo>
                  <a:lnTo>
                    <a:pt x="3810" y="6350"/>
                  </a:lnTo>
                  <a:lnTo>
                    <a:pt x="3810" y="8890"/>
                  </a:lnTo>
                  <a:lnTo>
                    <a:pt x="2539" y="8890"/>
                  </a:lnTo>
                  <a:lnTo>
                    <a:pt x="2539" y="12700"/>
                  </a:lnTo>
                  <a:lnTo>
                    <a:pt x="1270" y="12700"/>
                  </a:lnTo>
                  <a:lnTo>
                    <a:pt x="1270" y="17780"/>
                  </a:lnTo>
                  <a:lnTo>
                    <a:pt x="7620" y="17780"/>
                  </a:lnTo>
                  <a:lnTo>
                    <a:pt x="7620" y="0"/>
                  </a:lnTo>
                  <a:close/>
                </a:path>
                <a:path w="7620" h="345439">
                  <a:moveTo>
                    <a:pt x="7620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7620" y="20320"/>
                  </a:lnTo>
                  <a:lnTo>
                    <a:pt x="7620" y="17780"/>
                  </a:lnTo>
                  <a:close/>
                </a:path>
                <a:path w="7620" h="345439">
                  <a:moveTo>
                    <a:pt x="7620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7620" y="24130"/>
                  </a:lnTo>
                  <a:lnTo>
                    <a:pt x="7620" y="20320"/>
                  </a:lnTo>
                  <a:close/>
                </a:path>
                <a:path w="7620" h="345439">
                  <a:moveTo>
                    <a:pt x="7620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7620" y="26670"/>
                  </a:lnTo>
                  <a:lnTo>
                    <a:pt x="7620" y="24130"/>
                  </a:lnTo>
                  <a:close/>
                </a:path>
                <a:path w="7620" h="345439">
                  <a:moveTo>
                    <a:pt x="7620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7620" y="30480"/>
                  </a:lnTo>
                  <a:lnTo>
                    <a:pt x="7620" y="26670"/>
                  </a:lnTo>
                  <a:close/>
                </a:path>
                <a:path w="7620" h="345439">
                  <a:moveTo>
                    <a:pt x="7620" y="30480"/>
                  </a:moveTo>
                  <a:lnTo>
                    <a:pt x="0" y="30480"/>
                  </a:lnTo>
                  <a:lnTo>
                    <a:pt x="0" y="33020"/>
                  </a:lnTo>
                  <a:lnTo>
                    <a:pt x="7620" y="33020"/>
                  </a:lnTo>
                  <a:lnTo>
                    <a:pt x="7620" y="30480"/>
                  </a:lnTo>
                  <a:close/>
                </a:path>
                <a:path w="7620" h="345439">
                  <a:moveTo>
                    <a:pt x="7620" y="33020"/>
                  </a:moveTo>
                  <a:lnTo>
                    <a:pt x="0" y="3302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3020"/>
                  </a:lnTo>
                  <a:close/>
                </a:path>
                <a:path w="7620" h="345439">
                  <a:moveTo>
                    <a:pt x="7620" y="36830"/>
                  </a:moveTo>
                  <a:lnTo>
                    <a:pt x="0" y="36830"/>
                  </a:lnTo>
                  <a:lnTo>
                    <a:pt x="0" y="49530"/>
                  </a:lnTo>
                  <a:lnTo>
                    <a:pt x="7620" y="49530"/>
                  </a:lnTo>
                  <a:lnTo>
                    <a:pt x="7620" y="36830"/>
                  </a:lnTo>
                  <a:close/>
                </a:path>
                <a:path w="7620" h="345439">
                  <a:moveTo>
                    <a:pt x="7620" y="49530"/>
                  </a:moveTo>
                  <a:lnTo>
                    <a:pt x="0" y="49530"/>
                  </a:lnTo>
                  <a:lnTo>
                    <a:pt x="0" y="52070"/>
                  </a:lnTo>
                  <a:lnTo>
                    <a:pt x="7620" y="52070"/>
                  </a:lnTo>
                  <a:lnTo>
                    <a:pt x="7620" y="49530"/>
                  </a:lnTo>
                  <a:close/>
                </a:path>
                <a:path w="7620" h="345439">
                  <a:moveTo>
                    <a:pt x="7620" y="52070"/>
                  </a:moveTo>
                  <a:lnTo>
                    <a:pt x="0" y="5207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52070"/>
                  </a:lnTo>
                  <a:close/>
                </a:path>
                <a:path w="7620" h="345439">
                  <a:moveTo>
                    <a:pt x="7620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7620" y="58420"/>
                  </a:lnTo>
                  <a:lnTo>
                    <a:pt x="7620" y="55880"/>
                  </a:lnTo>
                  <a:close/>
                </a:path>
                <a:path w="7620" h="345439">
                  <a:moveTo>
                    <a:pt x="7620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8420"/>
                  </a:lnTo>
                  <a:close/>
                </a:path>
                <a:path w="7620" h="345439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7620" y="64770"/>
                  </a:lnTo>
                  <a:lnTo>
                    <a:pt x="7620" y="62230"/>
                  </a:lnTo>
                  <a:close/>
                </a:path>
                <a:path w="7620" h="345439">
                  <a:moveTo>
                    <a:pt x="7620" y="64770"/>
                  </a:moveTo>
                  <a:lnTo>
                    <a:pt x="0" y="64770"/>
                  </a:lnTo>
                  <a:lnTo>
                    <a:pt x="0" y="77470"/>
                  </a:lnTo>
                  <a:lnTo>
                    <a:pt x="7620" y="77470"/>
                  </a:lnTo>
                  <a:lnTo>
                    <a:pt x="7620" y="64770"/>
                  </a:lnTo>
                  <a:close/>
                </a:path>
                <a:path w="7620" h="345439">
                  <a:moveTo>
                    <a:pt x="7620" y="77470"/>
                  </a:moveTo>
                  <a:lnTo>
                    <a:pt x="0" y="77470"/>
                  </a:lnTo>
                  <a:lnTo>
                    <a:pt x="0" y="81280"/>
                  </a:lnTo>
                  <a:lnTo>
                    <a:pt x="7620" y="81280"/>
                  </a:lnTo>
                  <a:lnTo>
                    <a:pt x="7620" y="77470"/>
                  </a:lnTo>
                  <a:close/>
                </a:path>
                <a:path w="7620" h="345439">
                  <a:moveTo>
                    <a:pt x="7620" y="81280"/>
                  </a:moveTo>
                  <a:lnTo>
                    <a:pt x="0" y="81280"/>
                  </a:lnTo>
                  <a:lnTo>
                    <a:pt x="0" y="83820"/>
                  </a:lnTo>
                  <a:lnTo>
                    <a:pt x="7620" y="83820"/>
                  </a:lnTo>
                  <a:lnTo>
                    <a:pt x="7620" y="81280"/>
                  </a:lnTo>
                  <a:close/>
                </a:path>
                <a:path w="7620" h="345439">
                  <a:moveTo>
                    <a:pt x="7620" y="83820"/>
                  </a:moveTo>
                  <a:lnTo>
                    <a:pt x="0" y="83820"/>
                  </a:lnTo>
                  <a:lnTo>
                    <a:pt x="0" y="87630"/>
                  </a:lnTo>
                  <a:lnTo>
                    <a:pt x="7620" y="87630"/>
                  </a:lnTo>
                  <a:lnTo>
                    <a:pt x="7620" y="83820"/>
                  </a:lnTo>
                  <a:close/>
                </a:path>
                <a:path w="7620" h="345439">
                  <a:moveTo>
                    <a:pt x="7620" y="87630"/>
                  </a:moveTo>
                  <a:lnTo>
                    <a:pt x="0" y="87630"/>
                  </a:lnTo>
                  <a:lnTo>
                    <a:pt x="0" y="90170"/>
                  </a:lnTo>
                  <a:lnTo>
                    <a:pt x="7620" y="90170"/>
                  </a:lnTo>
                  <a:lnTo>
                    <a:pt x="7620" y="87630"/>
                  </a:lnTo>
                  <a:close/>
                </a:path>
                <a:path w="7620" h="345439">
                  <a:moveTo>
                    <a:pt x="7620" y="90170"/>
                  </a:moveTo>
                  <a:lnTo>
                    <a:pt x="0" y="90170"/>
                  </a:lnTo>
                  <a:lnTo>
                    <a:pt x="0" y="93980"/>
                  </a:lnTo>
                  <a:lnTo>
                    <a:pt x="7620" y="93980"/>
                  </a:lnTo>
                  <a:lnTo>
                    <a:pt x="7620" y="90170"/>
                  </a:lnTo>
                  <a:close/>
                </a:path>
                <a:path w="7620" h="345439">
                  <a:moveTo>
                    <a:pt x="7620" y="93980"/>
                  </a:moveTo>
                  <a:lnTo>
                    <a:pt x="0" y="93980"/>
                  </a:lnTo>
                  <a:lnTo>
                    <a:pt x="0" y="96520"/>
                  </a:lnTo>
                  <a:lnTo>
                    <a:pt x="7620" y="96520"/>
                  </a:lnTo>
                  <a:lnTo>
                    <a:pt x="7620" y="93980"/>
                  </a:lnTo>
                  <a:close/>
                </a:path>
                <a:path w="7620" h="345439">
                  <a:moveTo>
                    <a:pt x="7620" y="96520"/>
                  </a:moveTo>
                  <a:lnTo>
                    <a:pt x="0" y="96520"/>
                  </a:lnTo>
                  <a:lnTo>
                    <a:pt x="0" y="100330"/>
                  </a:lnTo>
                  <a:lnTo>
                    <a:pt x="7620" y="100330"/>
                  </a:lnTo>
                  <a:lnTo>
                    <a:pt x="7620" y="96520"/>
                  </a:lnTo>
                  <a:close/>
                </a:path>
                <a:path w="7620" h="345439">
                  <a:moveTo>
                    <a:pt x="7620" y="100330"/>
                  </a:moveTo>
                  <a:lnTo>
                    <a:pt x="0" y="100330"/>
                  </a:lnTo>
                  <a:lnTo>
                    <a:pt x="0" y="102870"/>
                  </a:lnTo>
                  <a:lnTo>
                    <a:pt x="7620" y="102870"/>
                  </a:lnTo>
                  <a:lnTo>
                    <a:pt x="7620" y="100330"/>
                  </a:lnTo>
                  <a:close/>
                </a:path>
                <a:path w="7620" h="345439">
                  <a:moveTo>
                    <a:pt x="7620" y="102870"/>
                  </a:moveTo>
                  <a:lnTo>
                    <a:pt x="0" y="102870"/>
                  </a:lnTo>
                  <a:lnTo>
                    <a:pt x="0" y="106680"/>
                  </a:lnTo>
                  <a:lnTo>
                    <a:pt x="7620" y="106680"/>
                  </a:lnTo>
                  <a:lnTo>
                    <a:pt x="7620" y="102870"/>
                  </a:lnTo>
                  <a:close/>
                </a:path>
                <a:path w="7620" h="345439">
                  <a:moveTo>
                    <a:pt x="7620" y="106680"/>
                  </a:moveTo>
                  <a:lnTo>
                    <a:pt x="0" y="106680"/>
                  </a:lnTo>
                  <a:lnTo>
                    <a:pt x="0" y="109220"/>
                  </a:lnTo>
                  <a:lnTo>
                    <a:pt x="7620" y="109220"/>
                  </a:lnTo>
                  <a:lnTo>
                    <a:pt x="7620" y="106680"/>
                  </a:lnTo>
                  <a:close/>
                </a:path>
                <a:path w="7620" h="345439">
                  <a:moveTo>
                    <a:pt x="7620" y="109220"/>
                  </a:moveTo>
                  <a:lnTo>
                    <a:pt x="0" y="109220"/>
                  </a:lnTo>
                  <a:lnTo>
                    <a:pt x="0" y="113030"/>
                  </a:lnTo>
                  <a:lnTo>
                    <a:pt x="7620" y="113030"/>
                  </a:lnTo>
                  <a:lnTo>
                    <a:pt x="7620" y="109220"/>
                  </a:lnTo>
                  <a:close/>
                </a:path>
                <a:path w="7620" h="345439">
                  <a:moveTo>
                    <a:pt x="7620" y="113030"/>
                  </a:moveTo>
                  <a:lnTo>
                    <a:pt x="0" y="113030"/>
                  </a:lnTo>
                  <a:lnTo>
                    <a:pt x="0" y="115570"/>
                  </a:lnTo>
                  <a:lnTo>
                    <a:pt x="7620" y="115570"/>
                  </a:lnTo>
                  <a:lnTo>
                    <a:pt x="7620" y="113030"/>
                  </a:lnTo>
                  <a:close/>
                </a:path>
                <a:path w="7620" h="345439">
                  <a:moveTo>
                    <a:pt x="7620" y="115570"/>
                  </a:moveTo>
                  <a:lnTo>
                    <a:pt x="0" y="115570"/>
                  </a:lnTo>
                  <a:lnTo>
                    <a:pt x="0" y="119380"/>
                  </a:lnTo>
                  <a:lnTo>
                    <a:pt x="7620" y="119380"/>
                  </a:lnTo>
                  <a:lnTo>
                    <a:pt x="7620" y="115570"/>
                  </a:lnTo>
                  <a:close/>
                </a:path>
                <a:path w="7620" h="345439">
                  <a:moveTo>
                    <a:pt x="7620" y="119380"/>
                  </a:moveTo>
                  <a:lnTo>
                    <a:pt x="0" y="119380"/>
                  </a:lnTo>
                  <a:lnTo>
                    <a:pt x="0" y="121920"/>
                  </a:lnTo>
                  <a:lnTo>
                    <a:pt x="7620" y="121920"/>
                  </a:lnTo>
                  <a:lnTo>
                    <a:pt x="7620" y="119380"/>
                  </a:lnTo>
                  <a:close/>
                </a:path>
                <a:path w="7620" h="345439">
                  <a:moveTo>
                    <a:pt x="7620" y="121920"/>
                  </a:moveTo>
                  <a:lnTo>
                    <a:pt x="0" y="121920"/>
                  </a:lnTo>
                  <a:lnTo>
                    <a:pt x="0" y="124460"/>
                  </a:lnTo>
                  <a:lnTo>
                    <a:pt x="1270" y="124460"/>
                  </a:lnTo>
                  <a:lnTo>
                    <a:pt x="1270" y="125730"/>
                  </a:lnTo>
                  <a:lnTo>
                    <a:pt x="7620" y="125730"/>
                  </a:lnTo>
                  <a:lnTo>
                    <a:pt x="7620" y="121920"/>
                  </a:lnTo>
                  <a:close/>
                </a:path>
                <a:path w="7620" h="345439">
                  <a:moveTo>
                    <a:pt x="7620" y="125730"/>
                  </a:moveTo>
                  <a:lnTo>
                    <a:pt x="1270" y="125730"/>
                  </a:lnTo>
                  <a:lnTo>
                    <a:pt x="1270" y="128270"/>
                  </a:lnTo>
                  <a:lnTo>
                    <a:pt x="7620" y="128270"/>
                  </a:lnTo>
                  <a:lnTo>
                    <a:pt x="7620" y="125730"/>
                  </a:lnTo>
                  <a:close/>
                </a:path>
                <a:path w="7620" h="345439">
                  <a:moveTo>
                    <a:pt x="7620" y="128270"/>
                  </a:moveTo>
                  <a:lnTo>
                    <a:pt x="2539" y="128270"/>
                  </a:lnTo>
                  <a:lnTo>
                    <a:pt x="2539" y="130810"/>
                  </a:lnTo>
                  <a:lnTo>
                    <a:pt x="3810" y="130810"/>
                  </a:lnTo>
                  <a:lnTo>
                    <a:pt x="3810" y="132080"/>
                  </a:lnTo>
                  <a:lnTo>
                    <a:pt x="7620" y="132080"/>
                  </a:lnTo>
                  <a:lnTo>
                    <a:pt x="7620" y="128270"/>
                  </a:lnTo>
                  <a:close/>
                </a:path>
                <a:path w="7620" h="345439">
                  <a:moveTo>
                    <a:pt x="7620" y="132080"/>
                  </a:moveTo>
                  <a:lnTo>
                    <a:pt x="3810" y="132080"/>
                  </a:lnTo>
                  <a:lnTo>
                    <a:pt x="3810" y="133350"/>
                  </a:lnTo>
                  <a:lnTo>
                    <a:pt x="5079" y="133350"/>
                  </a:lnTo>
                  <a:lnTo>
                    <a:pt x="5079" y="134620"/>
                  </a:lnTo>
                  <a:lnTo>
                    <a:pt x="7620" y="134620"/>
                  </a:lnTo>
                  <a:lnTo>
                    <a:pt x="7620" y="132080"/>
                  </a:lnTo>
                  <a:close/>
                </a:path>
                <a:path w="7620" h="345439">
                  <a:moveTo>
                    <a:pt x="7620" y="134620"/>
                  </a:moveTo>
                  <a:lnTo>
                    <a:pt x="5079" y="134620"/>
                  </a:lnTo>
                  <a:lnTo>
                    <a:pt x="5079" y="137160"/>
                  </a:lnTo>
                  <a:lnTo>
                    <a:pt x="6350" y="137160"/>
                  </a:lnTo>
                  <a:lnTo>
                    <a:pt x="6350" y="138430"/>
                  </a:lnTo>
                  <a:lnTo>
                    <a:pt x="7620" y="138430"/>
                  </a:lnTo>
                  <a:lnTo>
                    <a:pt x="7620" y="134620"/>
                  </a:lnTo>
                  <a:close/>
                </a:path>
                <a:path w="7620" h="345439">
                  <a:moveTo>
                    <a:pt x="7620" y="138430"/>
                  </a:moveTo>
                  <a:lnTo>
                    <a:pt x="6350" y="138430"/>
                  </a:lnTo>
                  <a:lnTo>
                    <a:pt x="6350" y="139700"/>
                  </a:lnTo>
                  <a:lnTo>
                    <a:pt x="7620" y="139700"/>
                  </a:lnTo>
                  <a:lnTo>
                    <a:pt x="7620" y="138430"/>
                  </a:lnTo>
                  <a:close/>
                </a:path>
                <a:path w="7620" h="345439">
                  <a:moveTo>
                    <a:pt x="7620" y="262890"/>
                  </a:moveTo>
                  <a:lnTo>
                    <a:pt x="2539" y="262890"/>
                  </a:lnTo>
                  <a:lnTo>
                    <a:pt x="2539" y="264160"/>
                  </a:lnTo>
                  <a:lnTo>
                    <a:pt x="0" y="264160"/>
                  </a:lnTo>
                  <a:lnTo>
                    <a:pt x="0" y="265430"/>
                  </a:lnTo>
                  <a:lnTo>
                    <a:pt x="7620" y="265430"/>
                  </a:lnTo>
                  <a:lnTo>
                    <a:pt x="7620" y="262890"/>
                  </a:lnTo>
                  <a:close/>
                </a:path>
                <a:path w="7620" h="345439">
                  <a:moveTo>
                    <a:pt x="7620" y="265430"/>
                  </a:moveTo>
                  <a:lnTo>
                    <a:pt x="0" y="26543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5430"/>
                  </a:lnTo>
                  <a:close/>
                </a:path>
                <a:path w="7620" h="345439">
                  <a:moveTo>
                    <a:pt x="7620" y="271780"/>
                  </a:moveTo>
                  <a:lnTo>
                    <a:pt x="0" y="27178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1780"/>
                  </a:lnTo>
                  <a:close/>
                </a:path>
                <a:path w="7620" h="345439">
                  <a:moveTo>
                    <a:pt x="7620" y="278130"/>
                  </a:moveTo>
                  <a:lnTo>
                    <a:pt x="0" y="278130"/>
                  </a:lnTo>
                  <a:lnTo>
                    <a:pt x="0" y="280670"/>
                  </a:lnTo>
                  <a:lnTo>
                    <a:pt x="7620" y="280670"/>
                  </a:lnTo>
                  <a:lnTo>
                    <a:pt x="7620" y="278130"/>
                  </a:lnTo>
                  <a:close/>
                </a:path>
                <a:path w="7620" h="345439">
                  <a:moveTo>
                    <a:pt x="7620" y="280670"/>
                  </a:moveTo>
                  <a:lnTo>
                    <a:pt x="0" y="28067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0670"/>
                  </a:lnTo>
                  <a:close/>
                </a:path>
                <a:path w="7620" h="345439">
                  <a:moveTo>
                    <a:pt x="7620" y="284480"/>
                  </a:moveTo>
                  <a:lnTo>
                    <a:pt x="0" y="284480"/>
                  </a:lnTo>
                  <a:lnTo>
                    <a:pt x="0" y="290830"/>
                  </a:lnTo>
                  <a:lnTo>
                    <a:pt x="7620" y="290830"/>
                  </a:lnTo>
                  <a:lnTo>
                    <a:pt x="7620" y="284480"/>
                  </a:lnTo>
                  <a:close/>
                </a:path>
                <a:path w="7620" h="345439">
                  <a:moveTo>
                    <a:pt x="7620" y="290830"/>
                  </a:moveTo>
                  <a:lnTo>
                    <a:pt x="0" y="290830"/>
                  </a:lnTo>
                  <a:lnTo>
                    <a:pt x="0" y="293370"/>
                  </a:lnTo>
                  <a:lnTo>
                    <a:pt x="7620" y="293370"/>
                  </a:lnTo>
                  <a:lnTo>
                    <a:pt x="7620" y="290830"/>
                  </a:lnTo>
                  <a:close/>
                </a:path>
                <a:path w="7620" h="345439">
                  <a:moveTo>
                    <a:pt x="7620" y="293370"/>
                  </a:moveTo>
                  <a:lnTo>
                    <a:pt x="0" y="293370"/>
                  </a:lnTo>
                  <a:lnTo>
                    <a:pt x="0" y="297180"/>
                  </a:lnTo>
                  <a:lnTo>
                    <a:pt x="7620" y="297180"/>
                  </a:lnTo>
                  <a:lnTo>
                    <a:pt x="7620" y="293370"/>
                  </a:lnTo>
                  <a:close/>
                </a:path>
                <a:path w="7620" h="345439">
                  <a:moveTo>
                    <a:pt x="7620" y="297180"/>
                  </a:moveTo>
                  <a:lnTo>
                    <a:pt x="0" y="297180"/>
                  </a:lnTo>
                  <a:lnTo>
                    <a:pt x="0" y="299720"/>
                  </a:lnTo>
                  <a:lnTo>
                    <a:pt x="7620" y="299720"/>
                  </a:lnTo>
                  <a:lnTo>
                    <a:pt x="7620" y="297180"/>
                  </a:lnTo>
                  <a:close/>
                </a:path>
                <a:path w="7620" h="345439">
                  <a:moveTo>
                    <a:pt x="7620" y="299720"/>
                  </a:moveTo>
                  <a:lnTo>
                    <a:pt x="0" y="299720"/>
                  </a:lnTo>
                  <a:lnTo>
                    <a:pt x="0" y="303530"/>
                  </a:lnTo>
                  <a:lnTo>
                    <a:pt x="7620" y="303530"/>
                  </a:lnTo>
                  <a:lnTo>
                    <a:pt x="7620" y="299720"/>
                  </a:lnTo>
                  <a:close/>
                </a:path>
                <a:path w="7620" h="345439">
                  <a:moveTo>
                    <a:pt x="7620" y="303530"/>
                  </a:moveTo>
                  <a:lnTo>
                    <a:pt x="0" y="303530"/>
                  </a:lnTo>
                  <a:lnTo>
                    <a:pt x="0" y="306070"/>
                  </a:lnTo>
                  <a:lnTo>
                    <a:pt x="7620" y="306070"/>
                  </a:lnTo>
                  <a:lnTo>
                    <a:pt x="7620" y="303530"/>
                  </a:lnTo>
                  <a:close/>
                </a:path>
                <a:path w="7620" h="345439">
                  <a:moveTo>
                    <a:pt x="7620" y="306070"/>
                  </a:moveTo>
                  <a:lnTo>
                    <a:pt x="0" y="306070"/>
                  </a:lnTo>
                  <a:lnTo>
                    <a:pt x="0" y="309880"/>
                  </a:lnTo>
                  <a:lnTo>
                    <a:pt x="7620" y="309880"/>
                  </a:lnTo>
                  <a:lnTo>
                    <a:pt x="7620" y="306070"/>
                  </a:lnTo>
                  <a:close/>
                </a:path>
                <a:path w="7620" h="345439">
                  <a:moveTo>
                    <a:pt x="7620" y="343027"/>
                  </a:moveTo>
                  <a:lnTo>
                    <a:pt x="6350" y="343027"/>
                  </a:lnTo>
                  <a:lnTo>
                    <a:pt x="6350" y="345440"/>
                  </a:lnTo>
                  <a:lnTo>
                    <a:pt x="7620" y="345440"/>
                  </a:lnTo>
                  <a:lnTo>
                    <a:pt x="7620" y="343027"/>
                  </a:lnTo>
                  <a:close/>
                </a:path>
                <a:path w="7620" h="345439">
                  <a:moveTo>
                    <a:pt x="7620" y="336677"/>
                  </a:moveTo>
                  <a:lnTo>
                    <a:pt x="2539" y="336677"/>
                  </a:lnTo>
                  <a:lnTo>
                    <a:pt x="2539" y="337820"/>
                  </a:lnTo>
                  <a:lnTo>
                    <a:pt x="3810" y="337820"/>
                  </a:lnTo>
                  <a:lnTo>
                    <a:pt x="3810" y="340360"/>
                  </a:lnTo>
                  <a:lnTo>
                    <a:pt x="5079" y="340360"/>
                  </a:lnTo>
                  <a:lnTo>
                    <a:pt x="5079" y="343027"/>
                  </a:lnTo>
                  <a:lnTo>
                    <a:pt x="6350" y="343027"/>
                  </a:lnTo>
                  <a:lnTo>
                    <a:pt x="7620" y="342900"/>
                  </a:lnTo>
                  <a:lnTo>
                    <a:pt x="7620" y="336677"/>
                  </a:lnTo>
                  <a:close/>
                </a:path>
                <a:path w="7620" h="345439">
                  <a:moveTo>
                    <a:pt x="7620" y="329057"/>
                  </a:moveTo>
                  <a:lnTo>
                    <a:pt x="0" y="329057"/>
                  </a:lnTo>
                  <a:lnTo>
                    <a:pt x="0" y="334010"/>
                  </a:lnTo>
                  <a:lnTo>
                    <a:pt x="1270" y="334010"/>
                  </a:lnTo>
                  <a:lnTo>
                    <a:pt x="1270" y="336677"/>
                  </a:lnTo>
                  <a:lnTo>
                    <a:pt x="2539" y="336677"/>
                  </a:lnTo>
                  <a:lnTo>
                    <a:pt x="7620" y="336550"/>
                  </a:lnTo>
                  <a:lnTo>
                    <a:pt x="7620" y="329057"/>
                  </a:lnTo>
                  <a:close/>
                </a:path>
                <a:path w="7620" h="345439">
                  <a:moveTo>
                    <a:pt x="7620" y="323977"/>
                  </a:moveTo>
                  <a:lnTo>
                    <a:pt x="0" y="323977"/>
                  </a:lnTo>
                  <a:lnTo>
                    <a:pt x="0" y="328930"/>
                  </a:lnTo>
                  <a:lnTo>
                    <a:pt x="7620" y="328930"/>
                  </a:lnTo>
                  <a:lnTo>
                    <a:pt x="7620" y="323977"/>
                  </a:lnTo>
                  <a:close/>
                </a:path>
                <a:path w="7620" h="345439">
                  <a:moveTo>
                    <a:pt x="7620" y="317627"/>
                  </a:moveTo>
                  <a:lnTo>
                    <a:pt x="0" y="317627"/>
                  </a:lnTo>
                  <a:lnTo>
                    <a:pt x="0" y="323850"/>
                  </a:lnTo>
                  <a:lnTo>
                    <a:pt x="7620" y="323850"/>
                  </a:lnTo>
                  <a:lnTo>
                    <a:pt x="7620" y="317627"/>
                  </a:lnTo>
                  <a:close/>
                </a:path>
                <a:path w="7620" h="345439">
                  <a:moveTo>
                    <a:pt x="7620" y="310007"/>
                  </a:moveTo>
                  <a:lnTo>
                    <a:pt x="0" y="310007"/>
                  </a:lnTo>
                  <a:lnTo>
                    <a:pt x="0" y="317500"/>
                  </a:lnTo>
                  <a:lnTo>
                    <a:pt x="7620" y="317500"/>
                  </a:lnTo>
                  <a:lnTo>
                    <a:pt x="7620" y="310007"/>
                  </a:lnTo>
                  <a:close/>
                </a:path>
              </a:pathLst>
            </a:custGeom>
            <a:solidFill>
              <a:srgbClr val="10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4316730" y="5751830"/>
              <a:ext cx="7620" cy="309880"/>
            </a:xfrm>
            <a:custGeom>
              <a:avLst/>
              <a:gdLst/>
              <a:ahLst/>
              <a:cxnLst/>
              <a:rect l="l" t="t" r="r" b="b"/>
              <a:pathLst>
                <a:path w="7620" h="309879">
                  <a:moveTo>
                    <a:pt x="762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7620" h="309879">
                  <a:moveTo>
                    <a:pt x="7620" y="2540"/>
                  </a:moveTo>
                  <a:lnTo>
                    <a:pt x="5080" y="2540"/>
                  </a:lnTo>
                  <a:lnTo>
                    <a:pt x="5080" y="5080"/>
                  </a:lnTo>
                  <a:lnTo>
                    <a:pt x="7620" y="5080"/>
                  </a:lnTo>
                  <a:lnTo>
                    <a:pt x="7620" y="2540"/>
                  </a:lnTo>
                  <a:close/>
                </a:path>
                <a:path w="7620" h="309879">
                  <a:moveTo>
                    <a:pt x="7620" y="5080"/>
                  </a:moveTo>
                  <a:lnTo>
                    <a:pt x="3810" y="5080"/>
                  </a:lnTo>
                  <a:lnTo>
                    <a:pt x="3810" y="8890"/>
                  </a:lnTo>
                  <a:lnTo>
                    <a:pt x="7620" y="8890"/>
                  </a:lnTo>
                  <a:lnTo>
                    <a:pt x="7620" y="5080"/>
                  </a:lnTo>
                  <a:close/>
                </a:path>
                <a:path w="7620" h="309879">
                  <a:moveTo>
                    <a:pt x="7620" y="8890"/>
                  </a:moveTo>
                  <a:lnTo>
                    <a:pt x="3810" y="8890"/>
                  </a:lnTo>
                  <a:lnTo>
                    <a:pt x="3810" y="11430"/>
                  </a:lnTo>
                  <a:lnTo>
                    <a:pt x="7620" y="11430"/>
                  </a:lnTo>
                  <a:lnTo>
                    <a:pt x="7620" y="8890"/>
                  </a:lnTo>
                  <a:close/>
                </a:path>
                <a:path w="7620" h="309879">
                  <a:moveTo>
                    <a:pt x="7620" y="11430"/>
                  </a:moveTo>
                  <a:lnTo>
                    <a:pt x="3810" y="1143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2540" y="15240"/>
                  </a:lnTo>
                  <a:lnTo>
                    <a:pt x="7620" y="15240"/>
                  </a:lnTo>
                  <a:lnTo>
                    <a:pt x="7620" y="11430"/>
                  </a:lnTo>
                  <a:close/>
                </a:path>
                <a:path w="7620" h="309879">
                  <a:moveTo>
                    <a:pt x="7620" y="15240"/>
                  </a:moveTo>
                  <a:lnTo>
                    <a:pt x="2540" y="15240"/>
                  </a:lnTo>
                  <a:lnTo>
                    <a:pt x="2540" y="22860"/>
                  </a:lnTo>
                  <a:lnTo>
                    <a:pt x="1270" y="22860"/>
                  </a:lnTo>
                  <a:lnTo>
                    <a:pt x="1270" y="27940"/>
                  </a:lnTo>
                  <a:lnTo>
                    <a:pt x="7620" y="27940"/>
                  </a:lnTo>
                  <a:lnTo>
                    <a:pt x="7620" y="15240"/>
                  </a:lnTo>
                  <a:close/>
                </a:path>
                <a:path w="7620" h="309879">
                  <a:moveTo>
                    <a:pt x="7620" y="27940"/>
                  </a:moveTo>
                  <a:lnTo>
                    <a:pt x="1270" y="27940"/>
                  </a:lnTo>
                  <a:lnTo>
                    <a:pt x="1270" y="30480"/>
                  </a:lnTo>
                  <a:lnTo>
                    <a:pt x="7620" y="30480"/>
                  </a:lnTo>
                  <a:lnTo>
                    <a:pt x="7620" y="27940"/>
                  </a:lnTo>
                  <a:close/>
                </a:path>
                <a:path w="7620" h="309879">
                  <a:moveTo>
                    <a:pt x="7620" y="30480"/>
                  </a:moveTo>
                  <a:lnTo>
                    <a:pt x="1270" y="30480"/>
                  </a:lnTo>
                  <a:lnTo>
                    <a:pt x="1270" y="33020"/>
                  </a:lnTo>
                  <a:lnTo>
                    <a:pt x="0" y="33020"/>
                  </a:lnTo>
                  <a:lnTo>
                    <a:pt x="0" y="34290"/>
                  </a:lnTo>
                  <a:lnTo>
                    <a:pt x="7620" y="34290"/>
                  </a:lnTo>
                  <a:lnTo>
                    <a:pt x="7620" y="30480"/>
                  </a:lnTo>
                  <a:close/>
                </a:path>
                <a:path w="7620" h="309879">
                  <a:moveTo>
                    <a:pt x="7620" y="34290"/>
                  </a:moveTo>
                  <a:lnTo>
                    <a:pt x="0" y="34290"/>
                  </a:lnTo>
                  <a:lnTo>
                    <a:pt x="0" y="36830"/>
                  </a:lnTo>
                  <a:lnTo>
                    <a:pt x="7620" y="36830"/>
                  </a:lnTo>
                  <a:lnTo>
                    <a:pt x="7620" y="34290"/>
                  </a:lnTo>
                  <a:close/>
                </a:path>
                <a:path w="7620" h="309879">
                  <a:moveTo>
                    <a:pt x="7620" y="36830"/>
                  </a:moveTo>
                  <a:lnTo>
                    <a:pt x="0" y="36830"/>
                  </a:lnTo>
                  <a:lnTo>
                    <a:pt x="0" y="40640"/>
                  </a:lnTo>
                  <a:lnTo>
                    <a:pt x="7620" y="40640"/>
                  </a:lnTo>
                  <a:lnTo>
                    <a:pt x="7620" y="36830"/>
                  </a:lnTo>
                  <a:close/>
                </a:path>
                <a:path w="7620" h="309879">
                  <a:moveTo>
                    <a:pt x="7620" y="40640"/>
                  </a:moveTo>
                  <a:lnTo>
                    <a:pt x="0" y="40640"/>
                  </a:lnTo>
                  <a:lnTo>
                    <a:pt x="0" y="43180"/>
                  </a:lnTo>
                  <a:lnTo>
                    <a:pt x="7620" y="43180"/>
                  </a:lnTo>
                  <a:lnTo>
                    <a:pt x="7620" y="40640"/>
                  </a:lnTo>
                  <a:close/>
                </a:path>
                <a:path w="7620" h="309879">
                  <a:moveTo>
                    <a:pt x="7620" y="43180"/>
                  </a:moveTo>
                  <a:lnTo>
                    <a:pt x="0" y="43180"/>
                  </a:lnTo>
                  <a:lnTo>
                    <a:pt x="0" y="55880"/>
                  </a:lnTo>
                  <a:lnTo>
                    <a:pt x="7620" y="55880"/>
                  </a:lnTo>
                  <a:lnTo>
                    <a:pt x="7620" y="43180"/>
                  </a:lnTo>
                  <a:close/>
                </a:path>
                <a:path w="7620" h="309879">
                  <a:moveTo>
                    <a:pt x="7620" y="55880"/>
                  </a:moveTo>
                  <a:lnTo>
                    <a:pt x="0" y="55880"/>
                  </a:lnTo>
                  <a:lnTo>
                    <a:pt x="0" y="59690"/>
                  </a:lnTo>
                  <a:lnTo>
                    <a:pt x="7620" y="59690"/>
                  </a:lnTo>
                  <a:lnTo>
                    <a:pt x="7620" y="55880"/>
                  </a:lnTo>
                  <a:close/>
                </a:path>
                <a:path w="7620" h="309879">
                  <a:moveTo>
                    <a:pt x="7620" y="59690"/>
                  </a:moveTo>
                  <a:lnTo>
                    <a:pt x="0" y="59690"/>
                  </a:lnTo>
                  <a:lnTo>
                    <a:pt x="0" y="62230"/>
                  </a:lnTo>
                  <a:lnTo>
                    <a:pt x="7620" y="62230"/>
                  </a:lnTo>
                  <a:lnTo>
                    <a:pt x="7620" y="59690"/>
                  </a:lnTo>
                  <a:close/>
                </a:path>
                <a:path w="7620" h="309879">
                  <a:moveTo>
                    <a:pt x="7620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1270" y="64770"/>
                  </a:lnTo>
                  <a:lnTo>
                    <a:pt x="1270" y="66040"/>
                  </a:lnTo>
                  <a:lnTo>
                    <a:pt x="7620" y="66040"/>
                  </a:lnTo>
                  <a:lnTo>
                    <a:pt x="7620" y="62230"/>
                  </a:lnTo>
                  <a:close/>
                </a:path>
                <a:path w="7620" h="309879">
                  <a:moveTo>
                    <a:pt x="7620" y="66040"/>
                  </a:moveTo>
                  <a:lnTo>
                    <a:pt x="1270" y="66040"/>
                  </a:lnTo>
                  <a:lnTo>
                    <a:pt x="1270" y="68580"/>
                  </a:lnTo>
                  <a:lnTo>
                    <a:pt x="7620" y="68580"/>
                  </a:lnTo>
                  <a:lnTo>
                    <a:pt x="7620" y="66040"/>
                  </a:lnTo>
                  <a:close/>
                </a:path>
                <a:path w="7620" h="309879">
                  <a:moveTo>
                    <a:pt x="7620" y="68580"/>
                  </a:moveTo>
                  <a:lnTo>
                    <a:pt x="1270" y="68580"/>
                  </a:lnTo>
                  <a:lnTo>
                    <a:pt x="1270" y="72390"/>
                  </a:lnTo>
                  <a:lnTo>
                    <a:pt x="7620" y="72390"/>
                  </a:lnTo>
                  <a:lnTo>
                    <a:pt x="7620" y="68580"/>
                  </a:lnTo>
                  <a:close/>
                </a:path>
                <a:path w="7620" h="309879">
                  <a:moveTo>
                    <a:pt x="7620" y="72390"/>
                  </a:moveTo>
                  <a:lnTo>
                    <a:pt x="1270" y="72390"/>
                  </a:lnTo>
                  <a:lnTo>
                    <a:pt x="1270" y="73660"/>
                  </a:lnTo>
                  <a:lnTo>
                    <a:pt x="2540" y="73660"/>
                  </a:lnTo>
                  <a:lnTo>
                    <a:pt x="2540" y="74930"/>
                  </a:lnTo>
                  <a:lnTo>
                    <a:pt x="7620" y="74930"/>
                  </a:lnTo>
                  <a:lnTo>
                    <a:pt x="7620" y="72390"/>
                  </a:lnTo>
                  <a:close/>
                </a:path>
                <a:path w="7620" h="309879">
                  <a:moveTo>
                    <a:pt x="7620" y="74930"/>
                  </a:moveTo>
                  <a:lnTo>
                    <a:pt x="2540" y="74930"/>
                  </a:lnTo>
                  <a:lnTo>
                    <a:pt x="2540" y="78740"/>
                  </a:lnTo>
                  <a:lnTo>
                    <a:pt x="7620" y="78740"/>
                  </a:lnTo>
                  <a:lnTo>
                    <a:pt x="7620" y="74930"/>
                  </a:lnTo>
                  <a:close/>
                </a:path>
                <a:path w="7620" h="309879">
                  <a:moveTo>
                    <a:pt x="7620" y="78740"/>
                  </a:moveTo>
                  <a:lnTo>
                    <a:pt x="2540" y="78740"/>
                  </a:lnTo>
                  <a:lnTo>
                    <a:pt x="2540" y="81280"/>
                  </a:lnTo>
                  <a:lnTo>
                    <a:pt x="7620" y="81280"/>
                  </a:lnTo>
                  <a:lnTo>
                    <a:pt x="7620" y="78740"/>
                  </a:lnTo>
                  <a:close/>
                </a:path>
                <a:path w="7620" h="309879">
                  <a:moveTo>
                    <a:pt x="7620" y="81280"/>
                  </a:moveTo>
                  <a:lnTo>
                    <a:pt x="2540" y="81280"/>
                  </a:lnTo>
                  <a:lnTo>
                    <a:pt x="2540" y="83820"/>
                  </a:lnTo>
                  <a:lnTo>
                    <a:pt x="3810" y="83820"/>
                  </a:lnTo>
                  <a:lnTo>
                    <a:pt x="3810" y="85090"/>
                  </a:lnTo>
                  <a:lnTo>
                    <a:pt x="7620" y="85090"/>
                  </a:lnTo>
                  <a:lnTo>
                    <a:pt x="7620" y="81280"/>
                  </a:lnTo>
                  <a:close/>
                </a:path>
                <a:path w="7620" h="309879">
                  <a:moveTo>
                    <a:pt x="7620" y="85090"/>
                  </a:moveTo>
                  <a:lnTo>
                    <a:pt x="3810" y="85090"/>
                  </a:lnTo>
                  <a:lnTo>
                    <a:pt x="3810" y="87630"/>
                  </a:lnTo>
                  <a:lnTo>
                    <a:pt x="7620" y="87630"/>
                  </a:lnTo>
                  <a:lnTo>
                    <a:pt x="7620" y="85090"/>
                  </a:lnTo>
                  <a:close/>
                </a:path>
                <a:path w="7620" h="309879">
                  <a:moveTo>
                    <a:pt x="7620" y="87630"/>
                  </a:moveTo>
                  <a:lnTo>
                    <a:pt x="3810" y="87630"/>
                  </a:lnTo>
                  <a:lnTo>
                    <a:pt x="3810" y="90170"/>
                  </a:lnTo>
                  <a:lnTo>
                    <a:pt x="5080" y="90170"/>
                  </a:lnTo>
                  <a:lnTo>
                    <a:pt x="5080" y="91440"/>
                  </a:lnTo>
                  <a:lnTo>
                    <a:pt x="7620" y="91440"/>
                  </a:lnTo>
                  <a:lnTo>
                    <a:pt x="7620" y="87630"/>
                  </a:lnTo>
                  <a:close/>
                </a:path>
                <a:path w="7620" h="309879">
                  <a:moveTo>
                    <a:pt x="7620" y="91440"/>
                  </a:moveTo>
                  <a:lnTo>
                    <a:pt x="5080" y="91440"/>
                  </a:lnTo>
                  <a:lnTo>
                    <a:pt x="5080" y="93980"/>
                  </a:lnTo>
                  <a:lnTo>
                    <a:pt x="7620" y="93980"/>
                  </a:lnTo>
                  <a:lnTo>
                    <a:pt x="7620" y="91440"/>
                  </a:lnTo>
                  <a:close/>
                </a:path>
                <a:path w="7620" h="309879">
                  <a:moveTo>
                    <a:pt x="7620" y="93980"/>
                  </a:moveTo>
                  <a:lnTo>
                    <a:pt x="6350" y="93980"/>
                  </a:lnTo>
                  <a:lnTo>
                    <a:pt x="6350" y="97790"/>
                  </a:lnTo>
                  <a:lnTo>
                    <a:pt x="7620" y="97790"/>
                  </a:lnTo>
                  <a:lnTo>
                    <a:pt x="7620" y="93980"/>
                  </a:lnTo>
                  <a:close/>
                </a:path>
                <a:path w="7620" h="309879">
                  <a:moveTo>
                    <a:pt x="7620" y="242570"/>
                  </a:moveTo>
                  <a:lnTo>
                    <a:pt x="1270" y="242570"/>
                  </a:lnTo>
                  <a:lnTo>
                    <a:pt x="1270" y="243840"/>
                  </a:lnTo>
                  <a:lnTo>
                    <a:pt x="7620" y="243840"/>
                  </a:lnTo>
                  <a:lnTo>
                    <a:pt x="7620" y="242570"/>
                  </a:lnTo>
                  <a:close/>
                </a:path>
                <a:path w="7620" h="309879">
                  <a:moveTo>
                    <a:pt x="7620" y="243840"/>
                  </a:moveTo>
                  <a:lnTo>
                    <a:pt x="0" y="243840"/>
                  </a:lnTo>
                  <a:lnTo>
                    <a:pt x="0" y="250190"/>
                  </a:lnTo>
                  <a:lnTo>
                    <a:pt x="7620" y="250190"/>
                  </a:lnTo>
                  <a:lnTo>
                    <a:pt x="7620" y="243840"/>
                  </a:lnTo>
                  <a:close/>
                </a:path>
                <a:path w="7620" h="309879">
                  <a:moveTo>
                    <a:pt x="7620" y="250190"/>
                  </a:moveTo>
                  <a:lnTo>
                    <a:pt x="0" y="250190"/>
                  </a:lnTo>
                  <a:lnTo>
                    <a:pt x="0" y="256540"/>
                  </a:lnTo>
                  <a:lnTo>
                    <a:pt x="7620" y="256540"/>
                  </a:lnTo>
                  <a:lnTo>
                    <a:pt x="7620" y="250190"/>
                  </a:lnTo>
                  <a:close/>
                </a:path>
                <a:path w="7620" h="309879">
                  <a:moveTo>
                    <a:pt x="7620" y="256540"/>
                  </a:moveTo>
                  <a:lnTo>
                    <a:pt x="0" y="25654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56540"/>
                  </a:lnTo>
                  <a:close/>
                </a:path>
                <a:path w="7620" h="309879">
                  <a:moveTo>
                    <a:pt x="7620" y="259080"/>
                  </a:moveTo>
                  <a:lnTo>
                    <a:pt x="0" y="259080"/>
                  </a:lnTo>
                  <a:lnTo>
                    <a:pt x="0" y="262890"/>
                  </a:lnTo>
                  <a:lnTo>
                    <a:pt x="7620" y="262890"/>
                  </a:lnTo>
                  <a:lnTo>
                    <a:pt x="7620" y="259080"/>
                  </a:lnTo>
                  <a:close/>
                </a:path>
                <a:path w="7620" h="309879">
                  <a:moveTo>
                    <a:pt x="7620" y="262890"/>
                  </a:moveTo>
                  <a:lnTo>
                    <a:pt x="0" y="262890"/>
                  </a:lnTo>
                  <a:lnTo>
                    <a:pt x="0" y="269240"/>
                  </a:lnTo>
                  <a:lnTo>
                    <a:pt x="7620" y="269240"/>
                  </a:lnTo>
                  <a:lnTo>
                    <a:pt x="7620" y="262890"/>
                  </a:lnTo>
                  <a:close/>
                </a:path>
                <a:path w="7620" h="309879">
                  <a:moveTo>
                    <a:pt x="7620" y="269240"/>
                  </a:moveTo>
                  <a:lnTo>
                    <a:pt x="0" y="269240"/>
                  </a:lnTo>
                  <a:lnTo>
                    <a:pt x="0" y="271780"/>
                  </a:lnTo>
                  <a:lnTo>
                    <a:pt x="7620" y="271780"/>
                  </a:lnTo>
                  <a:lnTo>
                    <a:pt x="7620" y="269240"/>
                  </a:lnTo>
                  <a:close/>
                </a:path>
                <a:path w="7620" h="309879">
                  <a:moveTo>
                    <a:pt x="7620" y="271780"/>
                  </a:moveTo>
                  <a:lnTo>
                    <a:pt x="0" y="271780"/>
                  </a:lnTo>
                  <a:lnTo>
                    <a:pt x="0" y="275590"/>
                  </a:lnTo>
                  <a:lnTo>
                    <a:pt x="7620" y="275590"/>
                  </a:lnTo>
                  <a:lnTo>
                    <a:pt x="7620" y="271780"/>
                  </a:lnTo>
                  <a:close/>
                </a:path>
                <a:path w="7620" h="309879">
                  <a:moveTo>
                    <a:pt x="7620" y="275590"/>
                  </a:moveTo>
                  <a:lnTo>
                    <a:pt x="0" y="275590"/>
                  </a:lnTo>
                  <a:lnTo>
                    <a:pt x="0" y="278130"/>
                  </a:lnTo>
                  <a:lnTo>
                    <a:pt x="7620" y="278130"/>
                  </a:lnTo>
                  <a:lnTo>
                    <a:pt x="7620" y="275590"/>
                  </a:lnTo>
                  <a:close/>
                </a:path>
                <a:path w="7620" h="309879">
                  <a:moveTo>
                    <a:pt x="7620" y="278130"/>
                  </a:moveTo>
                  <a:lnTo>
                    <a:pt x="0" y="278130"/>
                  </a:lnTo>
                  <a:lnTo>
                    <a:pt x="0" y="281940"/>
                  </a:lnTo>
                  <a:lnTo>
                    <a:pt x="7620" y="281940"/>
                  </a:lnTo>
                  <a:lnTo>
                    <a:pt x="7620" y="278130"/>
                  </a:lnTo>
                  <a:close/>
                </a:path>
                <a:path w="7620" h="309879">
                  <a:moveTo>
                    <a:pt x="7620" y="281940"/>
                  </a:moveTo>
                  <a:lnTo>
                    <a:pt x="0" y="281940"/>
                  </a:lnTo>
                  <a:lnTo>
                    <a:pt x="0" y="284480"/>
                  </a:lnTo>
                  <a:lnTo>
                    <a:pt x="7620" y="284480"/>
                  </a:lnTo>
                  <a:lnTo>
                    <a:pt x="7620" y="281940"/>
                  </a:lnTo>
                  <a:close/>
                </a:path>
                <a:path w="7620" h="309879">
                  <a:moveTo>
                    <a:pt x="7620" y="284480"/>
                  </a:moveTo>
                  <a:lnTo>
                    <a:pt x="0" y="284480"/>
                  </a:lnTo>
                  <a:lnTo>
                    <a:pt x="0" y="288290"/>
                  </a:lnTo>
                  <a:lnTo>
                    <a:pt x="7620" y="288290"/>
                  </a:lnTo>
                  <a:lnTo>
                    <a:pt x="7620" y="284480"/>
                  </a:lnTo>
                  <a:close/>
                </a:path>
                <a:path w="7620" h="309879">
                  <a:moveTo>
                    <a:pt x="7620" y="307467"/>
                  </a:moveTo>
                  <a:lnTo>
                    <a:pt x="6350" y="307467"/>
                  </a:lnTo>
                  <a:lnTo>
                    <a:pt x="6350" y="309880"/>
                  </a:lnTo>
                  <a:lnTo>
                    <a:pt x="7620" y="309880"/>
                  </a:lnTo>
                  <a:lnTo>
                    <a:pt x="7620" y="307467"/>
                  </a:lnTo>
                  <a:close/>
                </a:path>
                <a:path w="7620" h="309879">
                  <a:moveTo>
                    <a:pt x="7620" y="302387"/>
                  </a:moveTo>
                  <a:lnTo>
                    <a:pt x="3810" y="302387"/>
                  </a:lnTo>
                  <a:lnTo>
                    <a:pt x="3810" y="304800"/>
                  </a:lnTo>
                  <a:lnTo>
                    <a:pt x="5080" y="304800"/>
                  </a:lnTo>
                  <a:lnTo>
                    <a:pt x="5080" y="307467"/>
                  </a:lnTo>
                  <a:lnTo>
                    <a:pt x="6350" y="307467"/>
                  </a:lnTo>
                  <a:lnTo>
                    <a:pt x="7620" y="307340"/>
                  </a:lnTo>
                  <a:lnTo>
                    <a:pt x="7620" y="302387"/>
                  </a:lnTo>
                  <a:close/>
                </a:path>
                <a:path w="7620" h="309879">
                  <a:moveTo>
                    <a:pt x="7620" y="296037"/>
                  </a:moveTo>
                  <a:lnTo>
                    <a:pt x="1270" y="296037"/>
                  </a:lnTo>
                  <a:lnTo>
                    <a:pt x="1270" y="298450"/>
                  </a:lnTo>
                  <a:lnTo>
                    <a:pt x="2540" y="298450"/>
                  </a:lnTo>
                  <a:lnTo>
                    <a:pt x="2540" y="301117"/>
                  </a:lnTo>
                  <a:lnTo>
                    <a:pt x="3810" y="301117"/>
                  </a:lnTo>
                  <a:lnTo>
                    <a:pt x="3810" y="302260"/>
                  </a:lnTo>
                  <a:lnTo>
                    <a:pt x="7620" y="302260"/>
                  </a:lnTo>
                  <a:lnTo>
                    <a:pt x="7620" y="296037"/>
                  </a:lnTo>
                  <a:close/>
                </a:path>
                <a:path w="7620" h="309879">
                  <a:moveTo>
                    <a:pt x="7620" y="288417"/>
                  </a:moveTo>
                  <a:lnTo>
                    <a:pt x="0" y="288417"/>
                  </a:lnTo>
                  <a:lnTo>
                    <a:pt x="0" y="294767"/>
                  </a:lnTo>
                  <a:lnTo>
                    <a:pt x="1270" y="294767"/>
                  </a:lnTo>
                  <a:lnTo>
                    <a:pt x="1270" y="295910"/>
                  </a:lnTo>
                  <a:lnTo>
                    <a:pt x="7620" y="295910"/>
                  </a:lnTo>
                  <a:lnTo>
                    <a:pt x="7620" y="288417"/>
                  </a:lnTo>
                  <a:close/>
                </a:path>
              </a:pathLst>
            </a:custGeom>
            <a:solidFill>
              <a:srgbClr val="0C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4309110" y="5995670"/>
              <a:ext cx="7620" cy="48895"/>
            </a:xfrm>
            <a:custGeom>
              <a:avLst/>
              <a:gdLst/>
              <a:ahLst/>
              <a:cxnLst/>
              <a:rect l="l" t="t" r="r" b="b"/>
              <a:pathLst>
                <a:path w="7620" h="48895">
                  <a:moveTo>
                    <a:pt x="7619" y="0"/>
                  </a:moveTo>
                  <a:lnTo>
                    <a:pt x="0" y="0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0"/>
                  </a:lnTo>
                  <a:close/>
                </a:path>
                <a:path w="7620" h="48895">
                  <a:moveTo>
                    <a:pt x="7619" y="6349"/>
                  </a:moveTo>
                  <a:lnTo>
                    <a:pt x="0" y="634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6349"/>
                  </a:lnTo>
                  <a:close/>
                </a:path>
                <a:path w="7620" h="48895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8895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8895">
                  <a:moveTo>
                    <a:pt x="7619" y="19049"/>
                  </a:moveTo>
                  <a:lnTo>
                    <a:pt x="0" y="19049"/>
                  </a:lnTo>
                  <a:lnTo>
                    <a:pt x="0" y="25399"/>
                  </a:lnTo>
                  <a:lnTo>
                    <a:pt x="7619" y="25399"/>
                  </a:lnTo>
                  <a:lnTo>
                    <a:pt x="7619" y="19049"/>
                  </a:lnTo>
                  <a:close/>
                </a:path>
                <a:path w="7620" h="48895">
                  <a:moveTo>
                    <a:pt x="7619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5399"/>
                  </a:lnTo>
                  <a:close/>
                </a:path>
                <a:path w="7620" h="48895">
                  <a:moveTo>
                    <a:pt x="7619" y="27939"/>
                  </a:moveTo>
                  <a:lnTo>
                    <a:pt x="0" y="27939"/>
                  </a:lnTo>
                  <a:lnTo>
                    <a:pt x="0" y="30479"/>
                  </a:lnTo>
                  <a:lnTo>
                    <a:pt x="1269" y="30479"/>
                  </a:lnTo>
                  <a:lnTo>
                    <a:pt x="1269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8895">
                  <a:moveTo>
                    <a:pt x="7619" y="31749"/>
                  </a:moveTo>
                  <a:lnTo>
                    <a:pt x="1269" y="31749"/>
                  </a:lnTo>
                  <a:lnTo>
                    <a:pt x="1269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8895">
                  <a:moveTo>
                    <a:pt x="7619" y="34289"/>
                  </a:moveTo>
                  <a:lnTo>
                    <a:pt x="2539" y="34289"/>
                  </a:lnTo>
                  <a:lnTo>
                    <a:pt x="2539" y="38099"/>
                  </a:lnTo>
                  <a:lnTo>
                    <a:pt x="7619" y="38099"/>
                  </a:lnTo>
                  <a:lnTo>
                    <a:pt x="7619" y="34289"/>
                  </a:lnTo>
                  <a:close/>
                </a:path>
                <a:path w="7620" h="48895">
                  <a:moveTo>
                    <a:pt x="7619" y="38099"/>
                  </a:moveTo>
                  <a:lnTo>
                    <a:pt x="3810" y="38099"/>
                  </a:lnTo>
                  <a:lnTo>
                    <a:pt x="3810" y="40639"/>
                  </a:lnTo>
                  <a:lnTo>
                    <a:pt x="7619" y="40639"/>
                  </a:lnTo>
                  <a:lnTo>
                    <a:pt x="7619" y="38099"/>
                  </a:lnTo>
                  <a:close/>
                </a:path>
                <a:path w="7620" h="48895">
                  <a:moveTo>
                    <a:pt x="7619" y="40639"/>
                  </a:moveTo>
                  <a:lnTo>
                    <a:pt x="5079" y="40639"/>
                  </a:lnTo>
                  <a:lnTo>
                    <a:pt x="5079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8895">
                  <a:moveTo>
                    <a:pt x="7619" y="44576"/>
                  </a:moveTo>
                  <a:lnTo>
                    <a:pt x="6350" y="44576"/>
                  </a:lnTo>
                  <a:lnTo>
                    <a:pt x="6350" y="48386"/>
                  </a:lnTo>
                  <a:lnTo>
                    <a:pt x="7619" y="48386"/>
                  </a:lnTo>
                  <a:lnTo>
                    <a:pt x="7619" y="44576"/>
                  </a:lnTo>
                  <a:close/>
                </a:path>
              </a:pathLst>
            </a:custGeom>
            <a:solidFill>
              <a:srgbClr val="09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4304030" y="5996940"/>
              <a:ext cx="5080" cy="24130"/>
            </a:xfrm>
            <a:custGeom>
              <a:avLst/>
              <a:gdLst/>
              <a:ahLst/>
              <a:cxnLst/>
              <a:rect l="l" t="t" r="r" b="b"/>
              <a:pathLst>
                <a:path w="5079" h="24129">
                  <a:moveTo>
                    <a:pt x="508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5080" y="5080"/>
                  </a:lnTo>
                  <a:lnTo>
                    <a:pt x="5080" y="0"/>
                  </a:lnTo>
                  <a:close/>
                </a:path>
                <a:path w="5079" h="24129">
                  <a:moveTo>
                    <a:pt x="5080" y="5080"/>
                  </a:moveTo>
                  <a:lnTo>
                    <a:pt x="1270" y="5080"/>
                  </a:lnTo>
                  <a:lnTo>
                    <a:pt x="1270" y="11430"/>
                  </a:lnTo>
                  <a:lnTo>
                    <a:pt x="5080" y="11430"/>
                  </a:lnTo>
                  <a:lnTo>
                    <a:pt x="5080" y="5080"/>
                  </a:lnTo>
                  <a:close/>
                </a:path>
                <a:path w="5079" h="24129">
                  <a:moveTo>
                    <a:pt x="5080" y="11430"/>
                  </a:moveTo>
                  <a:lnTo>
                    <a:pt x="1270" y="11430"/>
                  </a:lnTo>
                  <a:lnTo>
                    <a:pt x="1270" y="12700"/>
                  </a:lnTo>
                  <a:lnTo>
                    <a:pt x="2540" y="12700"/>
                  </a:lnTo>
                  <a:lnTo>
                    <a:pt x="2540" y="13970"/>
                  </a:lnTo>
                  <a:lnTo>
                    <a:pt x="5080" y="13970"/>
                  </a:lnTo>
                  <a:lnTo>
                    <a:pt x="5080" y="11430"/>
                  </a:lnTo>
                  <a:close/>
                </a:path>
                <a:path w="5079" h="24129">
                  <a:moveTo>
                    <a:pt x="5080" y="13970"/>
                  </a:moveTo>
                  <a:lnTo>
                    <a:pt x="2540" y="13970"/>
                  </a:lnTo>
                  <a:lnTo>
                    <a:pt x="2540" y="17780"/>
                  </a:lnTo>
                  <a:lnTo>
                    <a:pt x="5080" y="17780"/>
                  </a:lnTo>
                  <a:lnTo>
                    <a:pt x="5080" y="13970"/>
                  </a:lnTo>
                  <a:close/>
                </a:path>
                <a:path w="5079" h="24129">
                  <a:moveTo>
                    <a:pt x="5080" y="17780"/>
                  </a:moveTo>
                  <a:lnTo>
                    <a:pt x="2540" y="17780"/>
                  </a:lnTo>
                  <a:lnTo>
                    <a:pt x="2540" y="19050"/>
                  </a:lnTo>
                  <a:lnTo>
                    <a:pt x="3810" y="19050"/>
                  </a:lnTo>
                  <a:lnTo>
                    <a:pt x="3810" y="24130"/>
                  </a:lnTo>
                  <a:lnTo>
                    <a:pt x="5080" y="24130"/>
                  </a:lnTo>
                  <a:lnTo>
                    <a:pt x="5080" y="17780"/>
                  </a:lnTo>
                  <a:close/>
                </a:path>
              </a:pathLst>
            </a:custGeom>
            <a:solidFill>
              <a:srgbClr val="0600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4304030" y="5657850"/>
              <a:ext cx="327660" cy="474980"/>
            </a:xfrm>
            <a:custGeom>
              <a:avLst/>
              <a:gdLst/>
              <a:ahLst/>
              <a:cxnLst/>
              <a:rect l="l" t="t" r="r" b="b"/>
              <a:pathLst>
                <a:path w="327660" h="474979">
                  <a:moveTo>
                    <a:pt x="0" y="339090"/>
                  </a:moveTo>
                  <a:lnTo>
                    <a:pt x="116840" y="322580"/>
                  </a:lnTo>
                  <a:lnTo>
                    <a:pt x="119380" y="330200"/>
                  </a:lnTo>
                  <a:lnTo>
                    <a:pt x="120650" y="336550"/>
                  </a:lnTo>
                  <a:lnTo>
                    <a:pt x="123190" y="342900"/>
                  </a:lnTo>
                  <a:lnTo>
                    <a:pt x="125730" y="349250"/>
                  </a:lnTo>
                  <a:lnTo>
                    <a:pt x="128270" y="354330"/>
                  </a:lnTo>
                  <a:lnTo>
                    <a:pt x="132080" y="358140"/>
                  </a:lnTo>
                  <a:lnTo>
                    <a:pt x="134620" y="363219"/>
                  </a:lnTo>
                  <a:lnTo>
                    <a:pt x="137160" y="367030"/>
                  </a:lnTo>
                  <a:lnTo>
                    <a:pt x="139700" y="368300"/>
                  </a:lnTo>
                  <a:lnTo>
                    <a:pt x="140970" y="369569"/>
                  </a:lnTo>
                  <a:lnTo>
                    <a:pt x="144780" y="372109"/>
                  </a:lnTo>
                  <a:lnTo>
                    <a:pt x="148590" y="374650"/>
                  </a:lnTo>
                  <a:lnTo>
                    <a:pt x="152400" y="375919"/>
                  </a:lnTo>
                  <a:lnTo>
                    <a:pt x="157480" y="378459"/>
                  </a:lnTo>
                  <a:lnTo>
                    <a:pt x="162560" y="378459"/>
                  </a:lnTo>
                  <a:lnTo>
                    <a:pt x="167640" y="379730"/>
                  </a:lnTo>
                  <a:lnTo>
                    <a:pt x="172720" y="379730"/>
                  </a:lnTo>
                  <a:lnTo>
                    <a:pt x="177800" y="379730"/>
                  </a:lnTo>
                  <a:lnTo>
                    <a:pt x="182880" y="378459"/>
                  </a:lnTo>
                  <a:lnTo>
                    <a:pt x="189230" y="377190"/>
                  </a:lnTo>
                  <a:lnTo>
                    <a:pt x="193040" y="375919"/>
                  </a:lnTo>
                  <a:lnTo>
                    <a:pt x="198120" y="373380"/>
                  </a:lnTo>
                  <a:lnTo>
                    <a:pt x="201930" y="370840"/>
                  </a:lnTo>
                  <a:lnTo>
                    <a:pt x="205740" y="368300"/>
                  </a:lnTo>
                  <a:lnTo>
                    <a:pt x="207010" y="367030"/>
                  </a:lnTo>
                  <a:lnTo>
                    <a:pt x="209550" y="364490"/>
                  </a:lnTo>
                  <a:lnTo>
                    <a:pt x="212090" y="361950"/>
                  </a:lnTo>
                  <a:lnTo>
                    <a:pt x="213360" y="360680"/>
                  </a:lnTo>
                  <a:lnTo>
                    <a:pt x="213360" y="359409"/>
                  </a:lnTo>
                  <a:lnTo>
                    <a:pt x="214630" y="356869"/>
                  </a:lnTo>
                  <a:lnTo>
                    <a:pt x="215900" y="355600"/>
                  </a:lnTo>
                  <a:lnTo>
                    <a:pt x="215900" y="354330"/>
                  </a:lnTo>
                  <a:lnTo>
                    <a:pt x="217170" y="353059"/>
                  </a:lnTo>
                  <a:lnTo>
                    <a:pt x="217170" y="350519"/>
                  </a:lnTo>
                  <a:lnTo>
                    <a:pt x="218440" y="349250"/>
                  </a:lnTo>
                  <a:lnTo>
                    <a:pt x="218440" y="346709"/>
                  </a:lnTo>
                  <a:lnTo>
                    <a:pt x="218440" y="345440"/>
                  </a:lnTo>
                  <a:lnTo>
                    <a:pt x="218440" y="342900"/>
                  </a:lnTo>
                  <a:lnTo>
                    <a:pt x="219710" y="341630"/>
                  </a:lnTo>
                  <a:lnTo>
                    <a:pt x="219710" y="339090"/>
                  </a:lnTo>
                  <a:lnTo>
                    <a:pt x="219710" y="336550"/>
                  </a:lnTo>
                  <a:lnTo>
                    <a:pt x="219710" y="335280"/>
                  </a:lnTo>
                  <a:lnTo>
                    <a:pt x="218440" y="332740"/>
                  </a:lnTo>
                  <a:lnTo>
                    <a:pt x="218440" y="330200"/>
                  </a:lnTo>
                  <a:lnTo>
                    <a:pt x="218440" y="327659"/>
                  </a:lnTo>
                  <a:lnTo>
                    <a:pt x="218440" y="326390"/>
                  </a:lnTo>
                  <a:lnTo>
                    <a:pt x="217170" y="323850"/>
                  </a:lnTo>
                  <a:lnTo>
                    <a:pt x="217170" y="322580"/>
                  </a:lnTo>
                  <a:lnTo>
                    <a:pt x="215900" y="320040"/>
                  </a:lnTo>
                  <a:lnTo>
                    <a:pt x="214630" y="318769"/>
                  </a:lnTo>
                  <a:lnTo>
                    <a:pt x="214630" y="317500"/>
                  </a:lnTo>
                  <a:lnTo>
                    <a:pt x="213360" y="314959"/>
                  </a:lnTo>
                  <a:lnTo>
                    <a:pt x="212090" y="313690"/>
                  </a:lnTo>
                  <a:lnTo>
                    <a:pt x="210820" y="312419"/>
                  </a:lnTo>
                  <a:lnTo>
                    <a:pt x="209550" y="311150"/>
                  </a:lnTo>
                  <a:lnTo>
                    <a:pt x="205740" y="307340"/>
                  </a:lnTo>
                  <a:lnTo>
                    <a:pt x="204470" y="306069"/>
                  </a:lnTo>
                  <a:lnTo>
                    <a:pt x="203200" y="306069"/>
                  </a:lnTo>
                  <a:lnTo>
                    <a:pt x="199390" y="303530"/>
                  </a:lnTo>
                  <a:lnTo>
                    <a:pt x="194310" y="302259"/>
                  </a:lnTo>
                  <a:lnTo>
                    <a:pt x="189230" y="299719"/>
                  </a:lnTo>
                  <a:lnTo>
                    <a:pt x="173990" y="294640"/>
                  </a:lnTo>
                  <a:lnTo>
                    <a:pt x="127000" y="281940"/>
                  </a:lnTo>
                  <a:lnTo>
                    <a:pt x="83820" y="267969"/>
                  </a:lnTo>
                  <a:lnTo>
                    <a:pt x="69850" y="260350"/>
                  </a:lnTo>
                  <a:lnTo>
                    <a:pt x="63500" y="257809"/>
                  </a:lnTo>
                  <a:lnTo>
                    <a:pt x="58420" y="252730"/>
                  </a:lnTo>
                  <a:lnTo>
                    <a:pt x="52070" y="248919"/>
                  </a:lnTo>
                  <a:lnTo>
                    <a:pt x="48260" y="243840"/>
                  </a:lnTo>
                  <a:lnTo>
                    <a:pt x="43180" y="236219"/>
                  </a:lnTo>
                  <a:lnTo>
                    <a:pt x="38100" y="229869"/>
                  </a:lnTo>
                  <a:lnTo>
                    <a:pt x="33020" y="222250"/>
                  </a:lnTo>
                  <a:lnTo>
                    <a:pt x="29210" y="214630"/>
                  </a:lnTo>
                  <a:lnTo>
                    <a:pt x="25400" y="207009"/>
                  </a:lnTo>
                  <a:lnTo>
                    <a:pt x="21590" y="198119"/>
                  </a:lnTo>
                  <a:lnTo>
                    <a:pt x="19050" y="189230"/>
                  </a:lnTo>
                  <a:lnTo>
                    <a:pt x="16510" y="181609"/>
                  </a:lnTo>
                  <a:lnTo>
                    <a:pt x="15240" y="171450"/>
                  </a:lnTo>
                  <a:lnTo>
                    <a:pt x="13970" y="162559"/>
                  </a:lnTo>
                  <a:lnTo>
                    <a:pt x="12700" y="152400"/>
                  </a:lnTo>
                  <a:lnTo>
                    <a:pt x="12700" y="142240"/>
                  </a:lnTo>
                  <a:lnTo>
                    <a:pt x="12700" y="132080"/>
                  </a:lnTo>
                  <a:lnTo>
                    <a:pt x="13970" y="120650"/>
                  </a:lnTo>
                  <a:lnTo>
                    <a:pt x="15240" y="110490"/>
                  </a:lnTo>
                  <a:lnTo>
                    <a:pt x="16510" y="100330"/>
                  </a:lnTo>
                  <a:lnTo>
                    <a:pt x="20320" y="91440"/>
                  </a:lnTo>
                  <a:lnTo>
                    <a:pt x="22860" y="82550"/>
                  </a:lnTo>
                  <a:lnTo>
                    <a:pt x="26670" y="73659"/>
                  </a:lnTo>
                  <a:lnTo>
                    <a:pt x="30480" y="64769"/>
                  </a:lnTo>
                  <a:lnTo>
                    <a:pt x="58420" y="31750"/>
                  </a:lnTo>
                  <a:lnTo>
                    <a:pt x="64770" y="25400"/>
                  </a:lnTo>
                  <a:lnTo>
                    <a:pt x="72390" y="21590"/>
                  </a:lnTo>
                  <a:lnTo>
                    <a:pt x="78740" y="16509"/>
                  </a:lnTo>
                  <a:lnTo>
                    <a:pt x="87630" y="12700"/>
                  </a:lnTo>
                  <a:lnTo>
                    <a:pt x="96520" y="10159"/>
                  </a:lnTo>
                  <a:lnTo>
                    <a:pt x="105410" y="7619"/>
                  </a:lnTo>
                  <a:lnTo>
                    <a:pt x="115570" y="5080"/>
                  </a:lnTo>
                  <a:lnTo>
                    <a:pt x="125730" y="2540"/>
                  </a:lnTo>
                  <a:lnTo>
                    <a:pt x="137160" y="1269"/>
                  </a:lnTo>
                  <a:lnTo>
                    <a:pt x="162560" y="0"/>
                  </a:lnTo>
                  <a:lnTo>
                    <a:pt x="189230" y="1269"/>
                  </a:lnTo>
                  <a:lnTo>
                    <a:pt x="229870" y="7619"/>
                  </a:lnTo>
                  <a:lnTo>
                    <a:pt x="250190" y="16509"/>
                  </a:lnTo>
                  <a:lnTo>
                    <a:pt x="256540" y="20319"/>
                  </a:lnTo>
                  <a:lnTo>
                    <a:pt x="262890" y="24130"/>
                  </a:lnTo>
                  <a:lnTo>
                    <a:pt x="267970" y="29209"/>
                  </a:lnTo>
                  <a:lnTo>
                    <a:pt x="274320" y="33019"/>
                  </a:lnTo>
                  <a:lnTo>
                    <a:pt x="279400" y="39369"/>
                  </a:lnTo>
                  <a:lnTo>
                    <a:pt x="283210" y="44450"/>
                  </a:lnTo>
                  <a:lnTo>
                    <a:pt x="288290" y="50800"/>
                  </a:lnTo>
                  <a:lnTo>
                    <a:pt x="292100" y="58419"/>
                  </a:lnTo>
                  <a:lnTo>
                    <a:pt x="297180" y="64769"/>
                  </a:lnTo>
                  <a:lnTo>
                    <a:pt x="300990" y="73659"/>
                  </a:lnTo>
                  <a:lnTo>
                    <a:pt x="304800" y="82550"/>
                  </a:lnTo>
                  <a:lnTo>
                    <a:pt x="307340" y="91440"/>
                  </a:lnTo>
                  <a:lnTo>
                    <a:pt x="311150" y="100330"/>
                  </a:lnTo>
                  <a:lnTo>
                    <a:pt x="314960" y="111759"/>
                  </a:lnTo>
                  <a:lnTo>
                    <a:pt x="317500" y="121919"/>
                  </a:lnTo>
                  <a:lnTo>
                    <a:pt x="205740" y="138430"/>
                  </a:lnTo>
                  <a:lnTo>
                    <a:pt x="204470" y="133350"/>
                  </a:lnTo>
                  <a:lnTo>
                    <a:pt x="203200" y="128269"/>
                  </a:lnTo>
                  <a:lnTo>
                    <a:pt x="200660" y="123190"/>
                  </a:lnTo>
                  <a:lnTo>
                    <a:pt x="199390" y="119380"/>
                  </a:lnTo>
                  <a:lnTo>
                    <a:pt x="196850" y="115569"/>
                  </a:lnTo>
                  <a:lnTo>
                    <a:pt x="196850" y="114300"/>
                  </a:lnTo>
                  <a:lnTo>
                    <a:pt x="195580" y="111759"/>
                  </a:lnTo>
                  <a:lnTo>
                    <a:pt x="194310" y="110490"/>
                  </a:lnTo>
                  <a:lnTo>
                    <a:pt x="193040" y="109219"/>
                  </a:lnTo>
                  <a:lnTo>
                    <a:pt x="191770" y="106680"/>
                  </a:lnTo>
                  <a:lnTo>
                    <a:pt x="190500" y="106680"/>
                  </a:lnTo>
                  <a:lnTo>
                    <a:pt x="186690" y="102869"/>
                  </a:lnTo>
                  <a:lnTo>
                    <a:pt x="182880" y="100330"/>
                  </a:lnTo>
                  <a:lnTo>
                    <a:pt x="179070" y="97790"/>
                  </a:lnTo>
                  <a:lnTo>
                    <a:pt x="175260" y="96519"/>
                  </a:lnTo>
                  <a:lnTo>
                    <a:pt x="171450" y="93980"/>
                  </a:lnTo>
                  <a:lnTo>
                    <a:pt x="166370" y="92709"/>
                  </a:lnTo>
                  <a:lnTo>
                    <a:pt x="161290" y="91440"/>
                  </a:lnTo>
                  <a:lnTo>
                    <a:pt x="157480" y="91440"/>
                  </a:lnTo>
                  <a:lnTo>
                    <a:pt x="152400" y="91440"/>
                  </a:lnTo>
                  <a:lnTo>
                    <a:pt x="147320" y="92709"/>
                  </a:lnTo>
                  <a:lnTo>
                    <a:pt x="143510" y="93980"/>
                  </a:lnTo>
                  <a:lnTo>
                    <a:pt x="139700" y="95250"/>
                  </a:lnTo>
                  <a:lnTo>
                    <a:pt x="135890" y="96519"/>
                  </a:lnTo>
                  <a:lnTo>
                    <a:pt x="133350" y="97790"/>
                  </a:lnTo>
                  <a:lnTo>
                    <a:pt x="132080" y="99059"/>
                  </a:lnTo>
                  <a:lnTo>
                    <a:pt x="130810" y="100330"/>
                  </a:lnTo>
                  <a:lnTo>
                    <a:pt x="128270" y="101600"/>
                  </a:lnTo>
                  <a:lnTo>
                    <a:pt x="127000" y="102869"/>
                  </a:lnTo>
                  <a:lnTo>
                    <a:pt x="125730" y="105409"/>
                  </a:lnTo>
                  <a:lnTo>
                    <a:pt x="124460" y="106680"/>
                  </a:lnTo>
                  <a:lnTo>
                    <a:pt x="123190" y="107950"/>
                  </a:lnTo>
                  <a:lnTo>
                    <a:pt x="123190" y="110490"/>
                  </a:lnTo>
                  <a:lnTo>
                    <a:pt x="121920" y="111759"/>
                  </a:lnTo>
                  <a:lnTo>
                    <a:pt x="121920" y="113030"/>
                  </a:lnTo>
                  <a:lnTo>
                    <a:pt x="120650" y="114300"/>
                  </a:lnTo>
                  <a:lnTo>
                    <a:pt x="120650" y="115569"/>
                  </a:lnTo>
                  <a:lnTo>
                    <a:pt x="119380" y="118109"/>
                  </a:lnTo>
                  <a:lnTo>
                    <a:pt x="119380" y="119380"/>
                  </a:lnTo>
                  <a:lnTo>
                    <a:pt x="119380" y="120650"/>
                  </a:lnTo>
                  <a:lnTo>
                    <a:pt x="119380" y="123190"/>
                  </a:lnTo>
                  <a:lnTo>
                    <a:pt x="118110" y="124459"/>
                  </a:lnTo>
                  <a:lnTo>
                    <a:pt x="118110" y="125730"/>
                  </a:lnTo>
                  <a:lnTo>
                    <a:pt x="118110" y="128269"/>
                  </a:lnTo>
                  <a:lnTo>
                    <a:pt x="118110" y="130809"/>
                  </a:lnTo>
                  <a:lnTo>
                    <a:pt x="119380" y="132080"/>
                  </a:lnTo>
                  <a:lnTo>
                    <a:pt x="119380" y="134619"/>
                  </a:lnTo>
                  <a:lnTo>
                    <a:pt x="119380" y="135890"/>
                  </a:lnTo>
                  <a:lnTo>
                    <a:pt x="119380" y="138430"/>
                  </a:lnTo>
                  <a:lnTo>
                    <a:pt x="120650" y="139700"/>
                  </a:lnTo>
                  <a:lnTo>
                    <a:pt x="120650" y="140969"/>
                  </a:lnTo>
                  <a:lnTo>
                    <a:pt x="121920" y="142240"/>
                  </a:lnTo>
                  <a:lnTo>
                    <a:pt x="121920" y="144780"/>
                  </a:lnTo>
                  <a:lnTo>
                    <a:pt x="123190" y="146050"/>
                  </a:lnTo>
                  <a:lnTo>
                    <a:pt x="124460" y="147319"/>
                  </a:lnTo>
                  <a:lnTo>
                    <a:pt x="124460" y="148590"/>
                  </a:lnTo>
                  <a:lnTo>
                    <a:pt x="125730" y="149859"/>
                  </a:lnTo>
                  <a:lnTo>
                    <a:pt x="127000" y="151130"/>
                  </a:lnTo>
                  <a:lnTo>
                    <a:pt x="128270" y="152400"/>
                  </a:lnTo>
                  <a:lnTo>
                    <a:pt x="130810" y="153669"/>
                  </a:lnTo>
                  <a:lnTo>
                    <a:pt x="133350" y="156209"/>
                  </a:lnTo>
                  <a:lnTo>
                    <a:pt x="137160" y="157480"/>
                  </a:lnTo>
                  <a:lnTo>
                    <a:pt x="142240" y="160019"/>
                  </a:lnTo>
                  <a:lnTo>
                    <a:pt x="148590" y="161290"/>
                  </a:lnTo>
                  <a:lnTo>
                    <a:pt x="162560" y="165100"/>
                  </a:lnTo>
                  <a:lnTo>
                    <a:pt x="180340" y="168909"/>
                  </a:lnTo>
                  <a:lnTo>
                    <a:pt x="208280" y="173990"/>
                  </a:lnTo>
                  <a:lnTo>
                    <a:pt x="232410" y="180340"/>
                  </a:lnTo>
                  <a:lnTo>
                    <a:pt x="242570" y="184150"/>
                  </a:lnTo>
                  <a:lnTo>
                    <a:pt x="252730" y="187959"/>
                  </a:lnTo>
                  <a:lnTo>
                    <a:pt x="261620" y="191769"/>
                  </a:lnTo>
                  <a:lnTo>
                    <a:pt x="269240" y="195580"/>
                  </a:lnTo>
                  <a:lnTo>
                    <a:pt x="275590" y="200659"/>
                  </a:lnTo>
                  <a:lnTo>
                    <a:pt x="281940" y="205740"/>
                  </a:lnTo>
                  <a:lnTo>
                    <a:pt x="288290" y="210819"/>
                  </a:lnTo>
                  <a:lnTo>
                    <a:pt x="294640" y="217169"/>
                  </a:lnTo>
                  <a:lnTo>
                    <a:pt x="299720" y="223519"/>
                  </a:lnTo>
                  <a:lnTo>
                    <a:pt x="303530" y="231140"/>
                  </a:lnTo>
                  <a:lnTo>
                    <a:pt x="308610" y="237490"/>
                  </a:lnTo>
                  <a:lnTo>
                    <a:pt x="312420" y="246380"/>
                  </a:lnTo>
                  <a:lnTo>
                    <a:pt x="316230" y="254000"/>
                  </a:lnTo>
                  <a:lnTo>
                    <a:pt x="318770" y="262890"/>
                  </a:lnTo>
                  <a:lnTo>
                    <a:pt x="321310" y="270509"/>
                  </a:lnTo>
                  <a:lnTo>
                    <a:pt x="323850" y="280669"/>
                  </a:lnTo>
                  <a:lnTo>
                    <a:pt x="325120" y="289559"/>
                  </a:lnTo>
                  <a:lnTo>
                    <a:pt x="326390" y="298450"/>
                  </a:lnTo>
                  <a:lnTo>
                    <a:pt x="327660" y="307340"/>
                  </a:lnTo>
                  <a:lnTo>
                    <a:pt x="327660" y="317500"/>
                  </a:lnTo>
                  <a:lnTo>
                    <a:pt x="327660" y="327659"/>
                  </a:lnTo>
                  <a:lnTo>
                    <a:pt x="326390" y="336550"/>
                  </a:lnTo>
                  <a:lnTo>
                    <a:pt x="325120" y="346709"/>
                  </a:lnTo>
                  <a:lnTo>
                    <a:pt x="323850" y="356869"/>
                  </a:lnTo>
                  <a:lnTo>
                    <a:pt x="321310" y="365759"/>
                  </a:lnTo>
                  <a:lnTo>
                    <a:pt x="318770" y="374650"/>
                  </a:lnTo>
                  <a:lnTo>
                    <a:pt x="314960" y="384809"/>
                  </a:lnTo>
                  <a:lnTo>
                    <a:pt x="311150" y="393700"/>
                  </a:lnTo>
                  <a:lnTo>
                    <a:pt x="307340" y="402590"/>
                  </a:lnTo>
                  <a:lnTo>
                    <a:pt x="302260" y="411480"/>
                  </a:lnTo>
                  <a:lnTo>
                    <a:pt x="297180" y="420370"/>
                  </a:lnTo>
                  <a:lnTo>
                    <a:pt x="290830" y="427990"/>
                  </a:lnTo>
                  <a:lnTo>
                    <a:pt x="284480" y="434340"/>
                  </a:lnTo>
                  <a:lnTo>
                    <a:pt x="276860" y="440690"/>
                  </a:lnTo>
                  <a:lnTo>
                    <a:pt x="269240" y="447040"/>
                  </a:lnTo>
                  <a:lnTo>
                    <a:pt x="231140" y="466090"/>
                  </a:lnTo>
                  <a:lnTo>
                    <a:pt x="194310" y="473709"/>
                  </a:lnTo>
                  <a:lnTo>
                    <a:pt x="180340" y="474980"/>
                  </a:lnTo>
                  <a:lnTo>
                    <a:pt x="166370" y="474980"/>
                  </a:lnTo>
                  <a:lnTo>
                    <a:pt x="146050" y="474980"/>
                  </a:lnTo>
                  <a:lnTo>
                    <a:pt x="127000" y="472440"/>
                  </a:lnTo>
                  <a:lnTo>
                    <a:pt x="80010" y="461009"/>
                  </a:lnTo>
                  <a:lnTo>
                    <a:pt x="60960" y="450850"/>
                  </a:lnTo>
                  <a:lnTo>
                    <a:pt x="54610" y="447040"/>
                  </a:lnTo>
                  <a:lnTo>
                    <a:pt x="50800" y="443230"/>
                  </a:lnTo>
                  <a:lnTo>
                    <a:pt x="45720" y="439420"/>
                  </a:lnTo>
                  <a:lnTo>
                    <a:pt x="36830" y="430530"/>
                  </a:lnTo>
                  <a:lnTo>
                    <a:pt x="16510" y="396240"/>
                  </a:lnTo>
                  <a:lnTo>
                    <a:pt x="2540" y="354330"/>
                  </a:lnTo>
                  <a:lnTo>
                    <a:pt x="0" y="339090"/>
                  </a:lnTo>
                  <a:close/>
                </a:path>
              </a:pathLst>
            </a:custGeom>
            <a:ln w="12579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7" name="object 297"/>
          <p:cNvSpPr/>
          <p:nvPr/>
        </p:nvSpPr>
        <p:spPr>
          <a:xfrm>
            <a:off x="4846380" y="5490270"/>
            <a:ext cx="474859" cy="6386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98" name="object 298"/>
          <p:cNvGrpSpPr/>
          <p:nvPr/>
        </p:nvGrpSpPr>
        <p:grpSpPr>
          <a:xfrm>
            <a:off x="5356920" y="5490270"/>
            <a:ext cx="144780" cy="638810"/>
            <a:chOff x="5356920" y="5490270"/>
            <a:chExt cx="144780" cy="638810"/>
          </a:xfrm>
        </p:grpSpPr>
        <p:sp>
          <p:nvSpPr>
            <p:cNvPr id="299" name="object 299"/>
            <p:cNvSpPr/>
            <p:nvPr/>
          </p:nvSpPr>
          <p:spPr>
            <a:xfrm>
              <a:off x="5492750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4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40" y="62738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54889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90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54851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C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54813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88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54775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4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54736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0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547115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7C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546734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8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54635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4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54597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0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54559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6D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54521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69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54482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66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54444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61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544194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5D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543813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59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54343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55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54305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51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54267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D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54228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9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54190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6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541527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2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541273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3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39" y="62738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3E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540892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3A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54051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36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54013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33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53974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E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53936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A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538987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6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538606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23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5383529" y="5495289"/>
              <a:ext cx="2540" cy="627380"/>
            </a:xfrm>
            <a:custGeom>
              <a:avLst/>
              <a:gdLst/>
              <a:ahLst/>
              <a:cxnLst/>
              <a:rect l="l" t="t" r="r" b="b"/>
              <a:pathLst>
                <a:path w="2539" h="627379">
                  <a:moveTo>
                    <a:pt x="254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2540" y="62738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1F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537971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1B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537590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17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537209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13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536828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F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536447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10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10" y="6273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B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5360669" y="5495289"/>
              <a:ext cx="3810" cy="627380"/>
            </a:xfrm>
            <a:custGeom>
              <a:avLst/>
              <a:gdLst/>
              <a:ahLst/>
              <a:cxnLst/>
              <a:rect l="l" t="t" r="r" b="b"/>
              <a:pathLst>
                <a:path w="3810" h="627379">
                  <a:moveTo>
                    <a:pt x="3809" y="0"/>
                  </a:moveTo>
                  <a:lnTo>
                    <a:pt x="0" y="0"/>
                  </a:lnTo>
                  <a:lnTo>
                    <a:pt x="0" y="627380"/>
                  </a:lnTo>
                  <a:lnTo>
                    <a:pt x="3809" y="62738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0700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5363209" y="5496559"/>
              <a:ext cx="132080" cy="626110"/>
            </a:xfrm>
            <a:custGeom>
              <a:avLst/>
              <a:gdLst/>
              <a:ahLst/>
              <a:cxnLst/>
              <a:rect l="l" t="t" r="r" b="b"/>
              <a:pathLst>
                <a:path w="132079" h="626110">
                  <a:moveTo>
                    <a:pt x="0" y="0"/>
                  </a:moveTo>
                  <a:lnTo>
                    <a:pt x="132079" y="0"/>
                  </a:lnTo>
                  <a:lnTo>
                    <a:pt x="132079" y="626109"/>
                  </a:lnTo>
                  <a:lnTo>
                    <a:pt x="0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7" name="object 337"/>
          <p:cNvGrpSpPr/>
          <p:nvPr/>
        </p:nvGrpSpPr>
        <p:grpSpPr>
          <a:xfrm>
            <a:off x="5556310" y="5490270"/>
            <a:ext cx="243840" cy="648970"/>
            <a:chOff x="5556310" y="5490270"/>
            <a:chExt cx="243840" cy="648970"/>
          </a:xfrm>
        </p:grpSpPr>
        <p:sp>
          <p:nvSpPr>
            <p:cNvPr id="338" name="object 338"/>
            <p:cNvSpPr/>
            <p:nvPr/>
          </p:nvSpPr>
          <p:spPr>
            <a:xfrm>
              <a:off x="5791200" y="6075692"/>
              <a:ext cx="3810" cy="44450"/>
            </a:xfrm>
            <a:custGeom>
              <a:avLst/>
              <a:gdLst/>
              <a:ahLst/>
              <a:cxnLst/>
              <a:rect l="l" t="t" r="r" b="b"/>
              <a:pathLst>
                <a:path w="3810" h="44450">
                  <a:moveTo>
                    <a:pt x="3810" y="34290"/>
                  </a:moveTo>
                  <a:lnTo>
                    <a:pt x="2540" y="34290"/>
                  </a:lnTo>
                  <a:lnTo>
                    <a:pt x="2540" y="16497"/>
                  </a:lnTo>
                  <a:lnTo>
                    <a:pt x="1270" y="1649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44437"/>
                  </a:lnTo>
                  <a:lnTo>
                    <a:pt x="1270" y="44437"/>
                  </a:lnTo>
                  <a:lnTo>
                    <a:pt x="1270" y="43167"/>
                  </a:lnTo>
                  <a:lnTo>
                    <a:pt x="3810" y="43167"/>
                  </a:lnTo>
                  <a:lnTo>
                    <a:pt x="3810" y="3429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5787390" y="5669279"/>
              <a:ext cx="3810" cy="450850"/>
            </a:xfrm>
            <a:custGeom>
              <a:avLst/>
              <a:gdLst/>
              <a:ahLst/>
              <a:cxnLst/>
              <a:rect l="l" t="t" r="r" b="b"/>
              <a:pathLst>
                <a:path w="3810" h="45085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50850">
                  <a:moveTo>
                    <a:pt x="1270" y="355600"/>
                  </a:moveTo>
                  <a:lnTo>
                    <a:pt x="0" y="355600"/>
                  </a:lnTo>
                  <a:lnTo>
                    <a:pt x="0" y="370840"/>
                  </a:lnTo>
                  <a:lnTo>
                    <a:pt x="1270" y="370840"/>
                  </a:lnTo>
                  <a:lnTo>
                    <a:pt x="1270" y="355600"/>
                  </a:lnTo>
                  <a:close/>
                </a:path>
                <a:path w="3810" h="450850">
                  <a:moveTo>
                    <a:pt x="1270" y="370840"/>
                  </a:moveTo>
                  <a:lnTo>
                    <a:pt x="0" y="370840"/>
                  </a:lnTo>
                  <a:lnTo>
                    <a:pt x="0" y="379730"/>
                  </a:lnTo>
                  <a:lnTo>
                    <a:pt x="2540" y="379730"/>
                  </a:lnTo>
                  <a:lnTo>
                    <a:pt x="2540" y="372110"/>
                  </a:lnTo>
                  <a:lnTo>
                    <a:pt x="1270" y="372110"/>
                  </a:lnTo>
                  <a:lnTo>
                    <a:pt x="1270" y="370840"/>
                  </a:lnTo>
                  <a:close/>
                </a:path>
                <a:path w="3810" h="450850">
                  <a:moveTo>
                    <a:pt x="2539" y="379730"/>
                  </a:moveTo>
                  <a:lnTo>
                    <a:pt x="0" y="37973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88620"/>
                  </a:lnTo>
                  <a:lnTo>
                    <a:pt x="2539" y="388620"/>
                  </a:lnTo>
                  <a:lnTo>
                    <a:pt x="2539" y="379730"/>
                  </a:lnTo>
                  <a:close/>
                </a:path>
                <a:path w="3810" h="450850">
                  <a:moveTo>
                    <a:pt x="3810" y="398780"/>
                  </a:moveTo>
                  <a:lnTo>
                    <a:pt x="0" y="398780"/>
                  </a:lnTo>
                  <a:lnTo>
                    <a:pt x="0" y="450850"/>
                  </a:lnTo>
                  <a:lnTo>
                    <a:pt x="3810" y="45085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91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5783580" y="5669279"/>
              <a:ext cx="3810" cy="452120"/>
            </a:xfrm>
            <a:custGeom>
              <a:avLst/>
              <a:gdLst/>
              <a:ahLst/>
              <a:cxnLst/>
              <a:rect l="l" t="t" r="r" b="b"/>
              <a:pathLst>
                <a:path w="3810" h="45212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52120">
                  <a:moveTo>
                    <a:pt x="2540" y="328930"/>
                  </a:moveTo>
                  <a:lnTo>
                    <a:pt x="1270" y="328930"/>
                  </a:lnTo>
                  <a:lnTo>
                    <a:pt x="1270" y="330200"/>
                  </a:lnTo>
                  <a:lnTo>
                    <a:pt x="0" y="330200"/>
                  </a:lnTo>
                  <a:lnTo>
                    <a:pt x="0" y="332740"/>
                  </a:lnTo>
                  <a:lnTo>
                    <a:pt x="2540" y="332740"/>
                  </a:lnTo>
                  <a:lnTo>
                    <a:pt x="2540" y="328930"/>
                  </a:lnTo>
                  <a:close/>
                </a:path>
                <a:path w="3810" h="452120">
                  <a:moveTo>
                    <a:pt x="2540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2540" y="335280"/>
                  </a:lnTo>
                  <a:lnTo>
                    <a:pt x="2540" y="332740"/>
                  </a:lnTo>
                  <a:close/>
                </a:path>
                <a:path w="3810" h="452120">
                  <a:moveTo>
                    <a:pt x="2539" y="335280"/>
                  </a:moveTo>
                  <a:lnTo>
                    <a:pt x="0" y="335280"/>
                  </a:lnTo>
                  <a:lnTo>
                    <a:pt x="0" y="339090"/>
                  </a:lnTo>
                  <a:lnTo>
                    <a:pt x="3810" y="339090"/>
                  </a:lnTo>
                  <a:lnTo>
                    <a:pt x="3810" y="337820"/>
                  </a:lnTo>
                  <a:lnTo>
                    <a:pt x="2540" y="337820"/>
                  </a:lnTo>
                  <a:lnTo>
                    <a:pt x="2539" y="335280"/>
                  </a:lnTo>
                  <a:close/>
                </a:path>
                <a:path w="3810" h="452120">
                  <a:moveTo>
                    <a:pt x="381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9090"/>
                  </a:lnTo>
                  <a:close/>
                </a:path>
                <a:path w="3810" h="452120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52120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52120">
                  <a:moveTo>
                    <a:pt x="3810" y="398780"/>
                  </a:moveTo>
                  <a:lnTo>
                    <a:pt x="0" y="398780"/>
                  </a:lnTo>
                  <a:lnTo>
                    <a:pt x="0" y="452120"/>
                  </a:lnTo>
                  <a:lnTo>
                    <a:pt x="3810" y="45212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8F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5781027" y="5669279"/>
              <a:ext cx="3175" cy="453390"/>
            </a:xfrm>
            <a:custGeom>
              <a:avLst/>
              <a:gdLst/>
              <a:ahLst/>
              <a:cxnLst/>
              <a:rect l="l" t="t" r="r" b="b"/>
              <a:pathLst>
                <a:path w="3175" h="453389">
                  <a:moveTo>
                    <a:pt x="2552" y="370852"/>
                  </a:moveTo>
                  <a:lnTo>
                    <a:pt x="0" y="370852"/>
                  </a:lnTo>
                  <a:lnTo>
                    <a:pt x="0" y="453390"/>
                  </a:lnTo>
                  <a:lnTo>
                    <a:pt x="2552" y="453390"/>
                  </a:lnTo>
                  <a:lnTo>
                    <a:pt x="2552" y="370852"/>
                  </a:lnTo>
                  <a:close/>
                </a:path>
                <a:path w="3175" h="453389">
                  <a:moveTo>
                    <a:pt x="2552" y="345452"/>
                  </a:moveTo>
                  <a:lnTo>
                    <a:pt x="12" y="345452"/>
                  </a:lnTo>
                  <a:lnTo>
                    <a:pt x="12" y="370840"/>
                  </a:lnTo>
                  <a:lnTo>
                    <a:pt x="2552" y="370840"/>
                  </a:lnTo>
                  <a:lnTo>
                    <a:pt x="2552" y="345452"/>
                  </a:lnTo>
                  <a:close/>
                </a:path>
                <a:path w="3175" h="453389">
                  <a:moveTo>
                    <a:pt x="2552" y="339102"/>
                  </a:moveTo>
                  <a:lnTo>
                    <a:pt x="12" y="339102"/>
                  </a:lnTo>
                  <a:lnTo>
                    <a:pt x="12" y="345440"/>
                  </a:lnTo>
                  <a:lnTo>
                    <a:pt x="2552" y="345440"/>
                  </a:lnTo>
                  <a:lnTo>
                    <a:pt x="2552" y="339102"/>
                  </a:lnTo>
                  <a:close/>
                </a:path>
                <a:path w="3175" h="453389">
                  <a:moveTo>
                    <a:pt x="2552" y="335292"/>
                  </a:moveTo>
                  <a:lnTo>
                    <a:pt x="12" y="335292"/>
                  </a:lnTo>
                  <a:lnTo>
                    <a:pt x="12" y="339090"/>
                  </a:lnTo>
                  <a:lnTo>
                    <a:pt x="2552" y="339090"/>
                  </a:lnTo>
                  <a:lnTo>
                    <a:pt x="2552" y="335292"/>
                  </a:lnTo>
                  <a:close/>
                </a:path>
                <a:path w="3175" h="453389">
                  <a:moveTo>
                    <a:pt x="2552" y="332752"/>
                  </a:moveTo>
                  <a:lnTo>
                    <a:pt x="12" y="332752"/>
                  </a:lnTo>
                  <a:lnTo>
                    <a:pt x="12" y="335280"/>
                  </a:lnTo>
                  <a:lnTo>
                    <a:pt x="2552" y="335280"/>
                  </a:lnTo>
                  <a:lnTo>
                    <a:pt x="2552" y="332752"/>
                  </a:lnTo>
                  <a:close/>
                </a:path>
                <a:path w="3175" h="453389">
                  <a:moveTo>
                    <a:pt x="2552" y="330200"/>
                  </a:moveTo>
                  <a:lnTo>
                    <a:pt x="12" y="330200"/>
                  </a:lnTo>
                  <a:lnTo>
                    <a:pt x="12" y="332740"/>
                  </a:lnTo>
                  <a:lnTo>
                    <a:pt x="2552" y="332740"/>
                  </a:lnTo>
                  <a:lnTo>
                    <a:pt x="2552" y="330200"/>
                  </a:lnTo>
                  <a:close/>
                </a:path>
                <a:path w="3175" h="453389">
                  <a:moveTo>
                    <a:pt x="2552" y="0"/>
                  </a:moveTo>
                  <a:lnTo>
                    <a:pt x="12" y="0"/>
                  </a:lnTo>
                  <a:lnTo>
                    <a:pt x="12" y="125730"/>
                  </a:lnTo>
                  <a:lnTo>
                    <a:pt x="2552" y="125730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8D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5777230" y="5669279"/>
              <a:ext cx="3810" cy="454659"/>
            </a:xfrm>
            <a:custGeom>
              <a:avLst/>
              <a:gdLst/>
              <a:ahLst/>
              <a:cxnLst/>
              <a:rect l="l" t="t" r="r" b="b"/>
              <a:pathLst>
                <a:path w="3810" h="45466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54660">
                  <a:moveTo>
                    <a:pt x="3810" y="331470"/>
                  </a:moveTo>
                  <a:lnTo>
                    <a:pt x="1270" y="331470"/>
                  </a:lnTo>
                  <a:lnTo>
                    <a:pt x="1270" y="332740"/>
                  </a:lnTo>
                  <a:lnTo>
                    <a:pt x="3810" y="332740"/>
                  </a:lnTo>
                  <a:lnTo>
                    <a:pt x="3810" y="331470"/>
                  </a:lnTo>
                  <a:close/>
                </a:path>
                <a:path w="3810" h="454660">
                  <a:moveTo>
                    <a:pt x="3810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3810" y="335280"/>
                  </a:lnTo>
                  <a:lnTo>
                    <a:pt x="3810" y="332740"/>
                  </a:lnTo>
                  <a:close/>
                </a:path>
                <a:path w="3810" h="454660">
                  <a:moveTo>
                    <a:pt x="3810" y="335280"/>
                  </a:moveTo>
                  <a:lnTo>
                    <a:pt x="0" y="335280"/>
                  </a:lnTo>
                  <a:lnTo>
                    <a:pt x="0" y="339090"/>
                  </a:lnTo>
                  <a:lnTo>
                    <a:pt x="3810" y="339090"/>
                  </a:lnTo>
                  <a:lnTo>
                    <a:pt x="3810" y="335280"/>
                  </a:lnTo>
                  <a:close/>
                </a:path>
                <a:path w="3810" h="454660">
                  <a:moveTo>
                    <a:pt x="381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9090"/>
                  </a:lnTo>
                  <a:close/>
                </a:path>
                <a:path w="3810" h="454660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54660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54660">
                  <a:moveTo>
                    <a:pt x="3810" y="398780"/>
                  </a:moveTo>
                  <a:lnTo>
                    <a:pt x="0" y="398780"/>
                  </a:lnTo>
                  <a:lnTo>
                    <a:pt x="0" y="454660"/>
                  </a:lnTo>
                  <a:lnTo>
                    <a:pt x="2540" y="454660"/>
                  </a:lnTo>
                  <a:lnTo>
                    <a:pt x="2540" y="453390"/>
                  </a:lnTo>
                  <a:lnTo>
                    <a:pt x="3810" y="45339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8B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5773420" y="5669279"/>
              <a:ext cx="3810" cy="454659"/>
            </a:xfrm>
            <a:custGeom>
              <a:avLst/>
              <a:gdLst/>
              <a:ahLst/>
              <a:cxnLst/>
              <a:rect l="l" t="t" r="r" b="b"/>
              <a:pathLst>
                <a:path w="3810" h="454660">
                  <a:moveTo>
                    <a:pt x="3809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09" y="125730"/>
                  </a:lnTo>
                  <a:lnTo>
                    <a:pt x="3809" y="0"/>
                  </a:lnTo>
                  <a:close/>
                </a:path>
                <a:path w="3810" h="454660">
                  <a:moveTo>
                    <a:pt x="3809" y="332740"/>
                  </a:moveTo>
                  <a:lnTo>
                    <a:pt x="2539" y="332740"/>
                  </a:lnTo>
                  <a:lnTo>
                    <a:pt x="2539" y="334010"/>
                  </a:lnTo>
                  <a:lnTo>
                    <a:pt x="0" y="334010"/>
                  </a:lnTo>
                  <a:lnTo>
                    <a:pt x="0" y="335280"/>
                  </a:lnTo>
                  <a:lnTo>
                    <a:pt x="3809" y="335280"/>
                  </a:lnTo>
                  <a:lnTo>
                    <a:pt x="3809" y="332740"/>
                  </a:lnTo>
                  <a:close/>
                </a:path>
                <a:path w="3810" h="454660">
                  <a:moveTo>
                    <a:pt x="3809" y="335280"/>
                  </a:moveTo>
                  <a:lnTo>
                    <a:pt x="0" y="335280"/>
                  </a:lnTo>
                  <a:lnTo>
                    <a:pt x="0" y="339090"/>
                  </a:lnTo>
                  <a:lnTo>
                    <a:pt x="3809" y="339090"/>
                  </a:lnTo>
                  <a:lnTo>
                    <a:pt x="3809" y="335280"/>
                  </a:lnTo>
                  <a:close/>
                </a:path>
                <a:path w="3810" h="454660">
                  <a:moveTo>
                    <a:pt x="3809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3809" y="345440"/>
                  </a:lnTo>
                  <a:lnTo>
                    <a:pt x="3809" y="339090"/>
                  </a:lnTo>
                  <a:close/>
                </a:path>
                <a:path w="3810" h="454660">
                  <a:moveTo>
                    <a:pt x="3809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09" y="370840"/>
                  </a:lnTo>
                  <a:lnTo>
                    <a:pt x="3809" y="345440"/>
                  </a:lnTo>
                  <a:close/>
                </a:path>
                <a:path w="3810" h="454660">
                  <a:moveTo>
                    <a:pt x="3809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09" y="398780"/>
                  </a:lnTo>
                  <a:lnTo>
                    <a:pt x="3809" y="370840"/>
                  </a:lnTo>
                  <a:close/>
                </a:path>
                <a:path w="3810" h="454660">
                  <a:moveTo>
                    <a:pt x="3809" y="398780"/>
                  </a:moveTo>
                  <a:lnTo>
                    <a:pt x="0" y="398780"/>
                  </a:lnTo>
                  <a:lnTo>
                    <a:pt x="0" y="454660"/>
                  </a:lnTo>
                  <a:lnTo>
                    <a:pt x="3809" y="454660"/>
                  </a:lnTo>
                  <a:lnTo>
                    <a:pt x="3809" y="398780"/>
                  </a:lnTo>
                  <a:close/>
                </a:path>
              </a:pathLst>
            </a:custGeom>
            <a:solidFill>
              <a:srgbClr val="88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5769610" y="5669279"/>
              <a:ext cx="3810" cy="455930"/>
            </a:xfrm>
            <a:custGeom>
              <a:avLst/>
              <a:gdLst/>
              <a:ahLst/>
              <a:cxnLst/>
              <a:rect l="l" t="t" r="r" b="b"/>
              <a:pathLst>
                <a:path w="3810" h="455929">
                  <a:moveTo>
                    <a:pt x="3810" y="370852"/>
                  </a:moveTo>
                  <a:lnTo>
                    <a:pt x="0" y="370852"/>
                  </a:lnTo>
                  <a:lnTo>
                    <a:pt x="0" y="455930"/>
                  </a:lnTo>
                  <a:lnTo>
                    <a:pt x="3810" y="455930"/>
                  </a:lnTo>
                  <a:lnTo>
                    <a:pt x="3810" y="370852"/>
                  </a:lnTo>
                  <a:close/>
                </a:path>
                <a:path w="3810" h="455929">
                  <a:moveTo>
                    <a:pt x="3810" y="345452"/>
                  </a:moveTo>
                  <a:lnTo>
                    <a:pt x="0" y="345452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52"/>
                  </a:lnTo>
                  <a:close/>
                </a:path>
                <a:path w="3810" h="455929">
                  <a:moveTo>
                    <a:pt x="3810" y="339102"/>
                  </a:moveTo>
                  <a:lnTo>
                    <a:pt x="0" y="339102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9102"/>
                  </a:lnTo>
                  <a:close/>
                </a:path>
                <a:path w="3810" h="455929">
                  <a:moveTo>
                    <a:pt x="3810" y="335292"/>
                  </a:moveTo>
                  <a:lnTo>
                    <a:pt x="0" y="335292"/>
                  </a:lnTo>
                  <a:lnTo>
                    <a:pt x="0" y="339090"/>
                  </a:lnTo>
                  <a:lnTo>
                    <a:pt x="3810" y="339090"/>
                  </a:lnTo>
                  <a:lnTo>
                    <a:pt x="3810" y="335292"/>
                  </a:lnTo>
                  <a:close/>
                </a:path>
                <a:path w="3810" h="455929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86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5765800" y="5669279"/>
              <a:ext cx="3810" cy="457200"/>
            </a:xfrm>
            <a:custGeom>
              <a:avLst/>
              <a:gdLst/>
              <a:ahLst/>
              <a:cxnLst/>
              <a:rect l="l" t="t" r="r" b="b"/>
              <a:pathLst>
                <a:path w="3810" h="45720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57200">
                  <a:moveTo>
                    <a:pt x="3810" y="335280"/>
                  </a:moveTo>
                  <a:lnTo>
                    <a:pt x="2539" y="335280"/>
                  </a:lnTo>
                  <a:lnTo>
                    <a:pt x="2539" y="336550"/>
                  </a:lnTo>
                  <a:lnTo>
                    <a:pt x="0" y="336550"/>
                  </a:lnTo>
                  <a:lnTo>
                    <a:pt x="0" y="339090"/>
                  </a:lnTo>
                  <a:lnTo>
                    <a:pt x="3810" y="339090"/>
                  </a:lnTo>
                  <a:lnTo>
                    <a:pt x="3810" y="335280"/>
                  </a:lnTo>
                  <a:close/>
                </a:path>
                <a:path w="3810" h="457200">
                  <a:moveTo>
                    <a:pt x="381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9090"/>
                  </a:lnTo>
                  <a:close/>
                </a:path>
                <a:path w="3810" h="457200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57200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57200">
                  <a:moveTo>
                    <a:pt x="3810" y="398780"/>
                  </a:moveTo>
                  <a:lnTo>
                    <a:pt x="0" y="398780"/>
                  </a:lnTo>
                  <a:lnTo>
                    <a:pt x="0" y="457200"/>
                  </a:lnTo>
                  <a:lnTo>
                    <a:pt x="3810" y="45720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84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5761990" y="5669279"/>
              <a:ext cx="3810" cy="458470"/>
            </a:xfrm>
            <a:custGeom>
              <a:avLst/>
              <a:gdLst/>
              <a:ahLst/>
              <a:cxnLst/>
              <a:rect l="l" t="t" r="r" b="b"/>
              <a:pathLst>
                <a:path w="3810" h="45847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58470">
                  <a:moveTo>
                    <a:pt x="3810" y="337820"/>
                  </a:moveTo>
                  <a:lnTo>
                    <a:pt x="0" y="337820"/>
                  </a:lnTo>
                  <a:lnTo>
                    <a:pt x="0" y="339090"/>
                  </a:lnTo>
                  <a:lnTo>
                    <a:pt x="3810" y="339090"/>
                  </a:lnTo>
                  <a:lnTo>
                    <a:pt x="3810" y="337820"/>
                  </a:lnTo>
                  <a:close/>
                </a:path>
                <a:path w="3810" h="458470">
                  <a:moveTo>
                    <a:pt x="3810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9090"/>
                  </a:lnTo>
                  <a:close/>
                </a:path>
                <a:path w="3810" h="458470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58470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58470">
                  <a:moveTo>
                    <a:pt x="3810" y="398780"/>
                  </a:moveTo>
                  <a:lnTo>
                    <a:pt x="0" y="398780"/>
                  </a:lnTo>
                  <a:lnTo>
                    <a:pt x="0" y="458470"/>
                  </a:lnTo>
                  <a:lnTo>
                    <a:pt x="2539" y="458470"/>
                  </a:lnTo>
                  <a:lnTo>
                    <a:pt x="2539" y="457200"/>
                  </a:lnTo>
                  <a:lnTo>
                    <a:pt x="3810" y="45720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82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5759450" y="5669279"/>
              <a:ext cx="2540" cy="458470"/>
            </a:xfrm>
            <a:custGeom>
              <a:avLst/>
              <a:gdLst/>
              <a:ahLst/>
              <a:cxnLst/>
              <a:rect l="l" t="t" r="r" b="b"/>
              <a:pathLst>
                <a:path w="2539" h="458470">
                  <a:moveTo>
                    <a:pt x="2540" y="370852"/>
                  </a:moveTo>
                  <a:lnTo>
                    <a:pt x="0" y="370852"/>
                  </a:lnTo>
                  <a:lnTo>
                    <a:pt x="0" y="458470"/>
                  </a:lnTo>
                  <a:lnTo>
                    <a:pt x="2540" y="458470"/>
                  </a:lnTo>
                  <a:lnTo>
                    <a:pt x="2540" y="370852"/>
                  </a:lnTo>
                  <a:close/>
                </a:path>
                <a:path w="2539" h="458470">
                  <a:moveTo>
                    <a:pt x="2540" y="345452"/>
                  </a:moveTo>
                  <a:lnTo>
                    <a:pt x="0" y="345452"/>
                  </a:lnTo>
                  <a:lnTo>
                    <a:pt x="0" y="370840"/>
                  </a:lnTo>
                  <a:lnTo>
                    <a:pt x="2540" y="370840"/>
                  </a:lnTo>
                  <a:lnTo>
                    <a:pt x="2540" y="345452"/>
                  </a:lnTo>
                  <a:close/>
                </a:path>
                <a:path w="2539" h="458470">
                  <a:moveTo>
                    <a:pt x="2540" y="339102"/>
                  </a:moveTo>
                  <a:lnTo>
                    <a:pt x="0" y="339102"/>
                  </a:lnTo>
                  <a:lnTo>
                    <a:pt x="0" y="345440"/>
                  </a:lnTo>
                  <a:lnTo>
                    <a:pt x="2540" y="345440"/>
                  </a:lnTo>
                  <a:lnTo>
                    <a:pt x="2540" y="339102"/>
                  </a:lnTo>
                  <a:close/>
                </a:path>
                <a:path w="2539" h="458470">
                  <a:moveTo>
                    <a:pt x="2540" y="337820"/>
                  </a:moveTo>
                  <a:lnTo>
                    <a:pt x="0" y="337820"/>
                  </a:lnTo>
                  <a:lnTo>
                    <a:pt x="0" y="339090"/>
                  </a:lnTo>
                  <a:lnTo>
                    <a:pt x="2540" y="339090"/>
                  </a:lnTo>
                  <a:lnTo>
                    <a:pt x="2540" y="337820"/>
                  </a:lnTo>
                  <a:close/>
                </a:path>
                <a:path w="2539" h="458470">
                  <a:moveTo>
                    <a:pt x="254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2540" y="12573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7F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5755640" y="5669279"/>
              <a:ext cx="3810" cy="459740"/>
            </a:xfrm>
            <a:custGeom>
              <a:avLst/>
              <a:gdLst/>
              <a:ahLst/>
              <a:cxnLst/>
              <a:rect l="l" t="t" r="r" b="b"/>
              <a:pathLst>
                <a:path w="3810" h="459739">
                  <a:moveTo>
                    <a:pt x="3810" y="370852"/>
                  </a:moveTo>
                  <a:lnTo>
                    <a:pt x="0" y="370852"/>
                  </a:lnTo>
                  <a:lnTo>
                    <a:pt x="0" y="459740"/>
                  </a:lnTo>
                  <a:lnTo>
                    <a:pt x="3810" y="459740"/>
                  </a:lnTo>
                  <a:lnTo>
                    <a:pt x="3810" y="370852"/>
                  </a:lnTo>
                  <a:close/>
                </a:path>
                <a:path w="3810" h="459739">
                  <a:moveTo>
                    <a:pt x="3810" y="345452"/>
                  </a:moveTo>
                  <a:lnTo>
                    <a:pt x="0" y="345452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52"/>
                  </a:lnTo>
                  <a:close/>
                </a:path>
                <a:path w="3810" h="459739">
                  <a:moveTo>
                    <a:pt x="3810" y="339102"/>
                  </a:moveTo>
                  <a:lnTo>
                    <a:pt x="0" y="339102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9102"/>
                  </a:lnTo>
                  <a:close/>
                </a:path>
                <a:path w="3810" h="459739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D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5751830" y="5669279"/>
              <a:ext cx="3810" cy="459740"/>
            </a:xfrm>
            <a:custGeom>
              <a:avLst/>
              <a:gdLst/>
              <a:ahLst/>
              <a:cxnLst/>
              <a:rect l="l" t="t" r="r" b="b"/>
              <a:pathLst>
                <a:path w="3810" h="459739">
                  <a:moveTo>
                    <a:pt x="3797" y="370852"/>
                  </a:moveTo>
                  <a:lnTo>
                    <a:pt x="0" y="370852"/>
                  </a:lnTo>
                  <a:lnTo>
                    <a:pt x="0" y="459740"/>
                  </a:lnTo>
                  <a:lnTo>
                    <a:pt x="3797" y="459740"/>
                  </a:lnTo>
                  <a:lnTo>
                    <a:pt x="3797" y="370852"/>
                  </a:lnTo>
                  <a:close/>
                </a:path>
                <a:path w="3810" h="459739">
                  <a:moveTo>
                    <a:pt x="3810" y="345452"/>
                  </a:moveTo>
                  <a:lnTo>
                    <a:pt x="0" y="345452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52"/>
                  </a:lnTo>
                  <a:close/>
                </a:path>
                <a:path w="3810" h="459739">
                  <a:moveTo>
                    <a:pt x="3810" y="340360"/>
                  </a:moveTo>
                  <a:lnTo>
                    <a:pt x="0" y="34036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40360"/>
                  </a:lnTo>
                  <a:close/>
                </a:path>
                <a:path w="3810" h="459739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B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5748020" y="5669279"/>
              <a:ext cx="3810" cy="461009"/>
            </a:xfrm>
            <a:custGeom>
              <a:avLst/>
              <a:gdLst/>
              <a:ahLst/>
              <a:cxnLst/>
              <a:rect l="l" t="t" r="r" b="b"/>
              <a:pathLst>
                <a:path w="3810" h="461010">
                  <a:moveTo>
                    <a:pt x="3810" y="370852"/>
                  </a:moveTo>
                  <a:lnTo>
                    <a:pt x="0" y="370852"/>
                  </a:lnTo>
                  <a:lnTo>
                    <a:pt x="0" y="461010"/>
                  </a:lnTo>
                  <a:lnTo>
                    <a:pt x="3810" y="461010"/>
                  </a:lnTo>
                  <a:lnTo>
                    <a:pt x="3810" y="370852"/>
                  </a:lnTo>
                  <a:close/>
                </a:path>
                <a:path w="3810" h="461010">
                  <a:moveTo>
                    <a:pt x="3810" y="345452"/>
                  </a:moveTo>
                  <a:lnTo>
                    <a:pt x="0" y="345452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52"/>
                  </a:lnTo>
                  <a:close/>
                </a:path>
                <a:path w="3810" h="461010">
                  <a:moveTo>
                    <a:pt x="3810" y="341642"/>
                  </a:moveTo>
                  <a:lnTo>
                    <a:pt x="0" y="341642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41642"/>
                  </a:lnTo>
                  <a:close/>
                </a:path>
                <a:path w="3810" h="46101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79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5744210" y="5669279"/>
              <a:ext cx="3810" cy="462280"/>
            </a:xfrm>
            <a:custGeom>
              <a:avLst/>
              <a:gdLst/>
              <a:ahLst/>
              <a:cxnLst/>
              <a:rect l="l" t="t" r="r" b="b"/>
              <a:pathLst>
                <a:path w="3810" h="462279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62279">
                  <a:moveTo>
                    <a:pt x="2539" y="340360"/>
                  </a:moveTo>
                  <a:lnTo>
                    <a:pt x="0" y="34036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41630"/>
                  </a:lnTo>
                  <a:lnTo>
                    <a:pt x="2539" y="341630"/>
                  </a:lnTo>
                  <a:lnTo>
                    <a:pt x="2539" y="340360"/>
                  </a:lnTo>
                  <a:close/>
                </a:path>
                <a:path w="3810" h="462279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62279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62279">
                  <a:moveTo>
                    <a:pt x="3810" y="398780"/>
                  </a:moveTo>
                  <a:lnTo>
                    <a:pt x="0" y="398780"/>
                  </a:lnTo>
                  <a:lnTo>
                    <a:pt x="0" y="462280"/>
                  </a:lnTo>
                  <a:lnTo>
                    <a:pt x="2539" y="462280"/>
                  </a:lnTo>
                  <a:lnTo>
                    <a:pt x="2539" y="461010"/>
                  </a:lnTo>
                  <a:lnTo>
                    <a:pt x="3810" y="46101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76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5740400" y="5669279"/>
              <a:ext cx="3810" cy="462280"/>
            </a:xfrm>
            <a:custGeom>
              <a:avLst/>
              <a:gdLst/>
              <a:ahLst/>
              <a:cxnLst/>
              <a:rect l="l" t="t" r="r" b="b"/>
              <a:pathLst>
                <a:path w="3810" h="462279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62279">
                  <a:moveTo>
                    <a:pt x="2539" y="339090"/>
                  </a:moveTo>
                  <a:lnTo>
                    <a:pt x="0" y="33909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40360"/>
                  </a:lnTo>
                  <a:lnTo>
                    <a:pt x="2539" y="340360"/>
                  </a:lnTo>
                  <a:lnTo>
                    <a:pt x="2539" y="339090"/>
                  </a:lnTo>
                  <a:close/>
                </a:path>
                <a:path w="3810" h="462279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62279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62279">
                  <a:moveTo>
                    <a:pt x="3810" y="398780"/>
                  </a:moveTo>
                  <a:lnTo>
                    <a:pt x="0" y="398780"/>
                  </a:lnTo>
                  <a:lnTo>
                    <a:pt x="0" y="462280"/>
                  </a:lnTo>
                  <a:lnTo>
                    <a:pt x="3810" y="46228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74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5737860" y="5669279"/>
              <a:ext cx="2540" cy="462280"/>
            </a:xfrm>
            <a:custGeom>
              <a:avLst/>
              <a:gdLst/>
              <a:ahLst/>
              <a:cxnLst/>
              <a:rect l="l" t="t" r="r" b="b"/>
              <a:pathLst>
                <a:path w="2539" h="462279">
                  <a:moveTo>
                    <a:pt x="2539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2539" y="125730"/>
                  </a:lnTo>
                  <a:lnTo>
                    <a:pt x="2539" y="0"/>
                  </a:lnTo>
                  <a:close/>
                </a:path>
                <a:path w="2539" h="462279">
                  <a:moveTo>
                    <a:pt x="1269" y="337820"/>
                  </a:moveTo>
                  <a:lnTo>
                    <a:pt x="0" y="337820"/>
                  </a:lnTo>
                  <a:lnTo>
                    <a:pt x="0" y="345440"/>
                  </a:lnTo>
                  <a:lnTo>
                    <a:pt x="2539" y="345440"/>
                  </a:lnTo>
                  <a:lnTo>
                    <a:pt x="2539" y="339090"/>
                  </a:lnTo>
                  <a:lnTo>
                    <a:pt x="1269" y="339090"/>
                  </a:lnTo>
                  <a:lnTo>
                    <a:pt x="1269" y="337820"/>
                  </a:lnTo>
                  <a:close/>
                </a:path>
                <a:path w="2539" h="462279">
                  <a:moveTo>
                    <a:pt x="2539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2539" y="370840"/>
                  </a:lnTo>
                  <a:lnTo>
                    <a:pt x="2539" y="345440"/>
                  </a:lnTo>
                  <a:close/>
                </a:path>
                <a:path w="2539" h="462279">
                  <a:moveTo>
                    <a:pt x="2539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2539" y="398780"/>
                  </a:lnTo>
                  <a:lnTo>
                    <a:pt x="2539" y="370840"/>
                  </a:lnTo>
                  <a:close/>
                </a:path>
                <a:path w="2539" h="462279">
                  <a:moveTo>
                    <a:pt x="2539" y="398780"/>
                  </a:moveTo>
                  <a:lnTo>
                    <a:pt x="0" y="398780"/>
                  </a:lnTo>
                  <a:lnTo>
                    <a:pt x="0" y="462280"/>
                  </a:lnTo>
                  <a:lnTo>
                    <a:pt x="2539" y="462280"/>
                  </a:lnTo>
                  <a:lnTo>
                    <a:pt x="2539" y="398780"/>
                  </a:lnTo>
                  <a:close/>
                </a:path>
              </a:pathLst>
            </a:custGeom>
            <a:solidFill>
              <a:srgbClr val="72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5734050" y="5669279"/>
              <a:ext cx="3810" cy="462280"/>
            </a:xfrm>
            <a:custGeom>
              <a:avLst/>
              <a:gdLst/>
              <a:ahLst/>
              <a:cxnLst/>
              <a:rect l="l" t="t" r="r" b="b"/>
              <a:pathLst>
                <a:path w="3810" h="462279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62279">
                  <a:moveTo>
                    <a:pt x="1270" y="334010"/>
                  </a:moveTo>
                  <a:lnTo>
                    <a:pt x="0" y="334010"/>
                  </a:lnTo>
                  <a:lnTo>
                    <a:pt x="0" y="335280"/>
                  </a:lnTo>
                  <a:lnTo>
                    <a:pt x="1270" y="335280"/>
                  </a:lnTo>
                  <a:lnTo>
                    <a:pt x="1270" y="334010"/>
                  </a:lnTo>
                  <a:close/>
                </a:path>
                <a:path w="3810" h="462279">
                  <a:moveTo>
                    <a:pt x="2539" y="335280"/>
                  </a:moveTo>
                  <a:lnTo>
                    <a:pt x="0" y="33528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6550"/>
                  </a:lnTo>
                  <a:lnTo>
                    <a:pt x="2539" y="336550"/>
                  </a:lnTo>
                  <a:lnTo>
                    <a:pt x="2539" y="335280"/>
                  </a:lnTo>
                  <a:close/>
                </a:path>
                <a:path w="3810" h="462279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62279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62279">
                  <a:moveTo>
                    <a:pt x="3810" y="398780"/>
                  </a:moveTo>
                  <a:lnTo>
                    <a:pt x="0" y="398780"/>
                  </a:lnTo>
                  <a:lnTo>
                    <a:pt x="0" y="462280"/>
                  </a:lnTo>
                  <a:lnTo>
                    <a:pt x="3810" y="46228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70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5730240" y="5669279"/>
              <a:ext cx="3810" cy="463550"/>
            </a:xfrm>
            <a:custGeom>
              <a:avLst/>
              <a:gdLst/>
              <a:ahLst/>
              <a:cxnLst/>
              <a:rect l="l" t="t" r="r" b="b"/>
              <a:pathLst>
                <a:path w="3810" h="46355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63550">
                  <a:moveTo>
                    <a:pt x="1270" y="330200"/>
                  </a:moveTo>
                  <a:lnTo>
                    <a:pt x="0" y="330200"/>
                  </a:lnTo>
                  <a:lnTo>
                    <a:pt x="0" y="332740"/>
                  </a:lnTo>
                  <a:lnTo>
                    <a:pt x="2539" y="332740"/>
                  </a:lnTo>
                  <a:lnTo>
                    <a:pt x="2539" y="331470"/>
                  </a:lnTo>
                  <a:lnTo>
                    <a:pt x="1270" y="331470"/>
                  </a:lnTo>
                  <a:lnTo>
                    <a:pt x="1270" y="330200"/>
                  </a:lnTo>
                  <a:close/>
                </a:path>
                <a:path w="3810" h="463550">
                  <a:moveTo>
                    <a:pt x="3810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3810" y="335280"/>
                  </a:lnTo>
                  <a:lnTo>
                    <a:pt x="3810" y="332740"/>
                  </a:lnTo>
                  <a:close/>
                </a:path>
                <a:path w="3810" h="463550">
                  <a:moveTo>
                    <a:pt x="3810" y="335280"/>
                  </a:moveTo>
                  <a:lnTo>
                    <a:pt x="0" y="33528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5280"/>
                  </a:lnTo>
                  <a:close/>
                </a:path>
                <a:path w="3810" h="463550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63550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63550">
                  <a:moveTo>
                    <a:pt x="3810" y="398780"/>
                  </a:moveTo>
                  <a:lnTo>
                    <a:pt x="0" y="398780"/>
                  </a:lnTo>
                  <a:lnTo>
                    <a:pt x="0" y="463550"/>
                  </a:lnTo>
                  <a:lnTo>
                    <a:pt x="2540" y="463550"/>
                  </a:lnTo>
                  <a:lnTo>
                    <a:pt x="2539" y="462280"/>
                  </a:lnTo>
                  <a:lnTo>
                    <a:pt x="3810" y="46228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6D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5726430" y="5669279"/>
              <a:ext cx="3810" cy="463550"/>
            </a:xfrm>
            <a:custGeom>
              <a:avLst/>
              <a:gdLst/>
              <a:ahLst/>
              <a:cxnLst/>
              <a:rect l="l" t="t" r="r" b="b"/>
              <a:pathLst>
                <a:path w="3810" h="463550">
                  <a:moveTo>
                    <a:pt x="3810" y="0"/>
                  </a:moveTo>
                  <a:lnTo>
                    <a:pt x="0" y="0"/>
                  </a:lnTo>
                  <a:lnTo>
                    <a:pt x="0" y="125730"/>
                  </a:lnTo>
                  <a:lnTo>
                    <a:pt x="3810" y="125730"/>
                  </a:lnTo>
                  <a:lnTo>
                    <a:pt x="3810" y="0"/>
                  </a:lnTo>
                  <a:close/>
                </a:path>
                <a:path w="3810" h="463550">
                  <a:moveTo>
                    <a:pt x="1270" y="313690"/>
                  </a:moveTo>
                  <a:lnTo>
                    <a:pt x="0" y="313690"/>
                  </a:lnTo>
                  <a:lnTo>
                    <a:pt x="0" y="328930"/>
                  </a:lnTo>
                  <a:lnTo>
                    <a:pt x="3810" y="328930"/>
                  </a:lnTo>
                  <a:lnTo>
                    <a:pt x="3810" y="326390"/>
                  </a:lnTo>
                  <a:lnTo>
                    <a:pt x="2540" y="326390"/>
                  </a:lnTo>
                  <a:lnTo>
                    <a:pt x="2540" y="322580"/>
                  </a:lnTo>
                  <a:lnTo>
                    <a:pt x="1270" y="322580"/>
                  </a:lnTo>
                  <a:lnTo>
                    <a:pt x="1270" y="313690"/>
                  </a:lnTo>
                  <a:close/>
                </a:path>
                <a:path w="3810" h="463550">
                  <a:moveTo>
                    <a:pt x="3810" y="328930"/>
                  </a:moveTo>
                  <a:lnTo>
                    <a:pt x="0" y="328930"/>
                  </a:lnTo>
                  <a:lnTo>
                    <a:pt x="0" y="332740"/>
                  </a:lnTo>
                  <a:lnTo>
                    <a:pt x="3810" y="332740"/>
                  </a:lnTo>
                  <a:lnTo>
                    <a:pt x="3810" y="328930"/>
                  </a:lnTo>
                  <a:close/>
                </a:path>
                <a:path w="3810" h="463550">
                  <a:moveTo>
                    <a:pt x="3810" y="332740"/>
                  </a:moveTo>
                  <a:lnTo>
                    <a:pt x="0" y="332740"/>
                  </a:lnTo>
                  <a:lnTo>
                    <a:pt x="0" y="335280"/>
                  </a:lnTo>
                  <a:lnTo>
                    <a:pt x="3810" y="335280"/>
                  </a:lnTo>
                  <a:lnTo>
                    <a:pt x="3810" y="332740"/>
                  </a:lnTo>
                  <a:close/>
                </a:path>
                <a:path w="3810" h="463550">
                  <a:moveTo>
                    <a:pt x="3810" y="335280"/>
                  </a:moveTo>
                  <a:lnTo>
                    <a:pt x="0" y="335280"/>
                  </a:lnTo>
                  <a:lnTo>
                    <a:pt x="0" y="345440"/>
                  </a:lnTo>
                  <a:lnTo>
                    <a:pt x="3810" y="345440"/>
                  </a:lnTo>
                  <a:lnTo>
                    <a:pt x="3810" y="335280"/>
                  </a:lnTo>
                  <a:close/>
                </a:path>
                <a:path w="3810" h="463550">
                  <a:moveTo>
                    <a:pt x="3810" y="345440"/>
                  </a:moveTo>
                  <a:lnTo>
                    <a:pt x="0" y="345440"/>
                  </a:lnTo>
                  <a:lnTo>
                    <a:pt x="0" y="370840"/>
                  </a:lnTo>
                  <a:lnTo>
                    <a:pt x="3810" y="370840"/>
                  </a:lnTo>
                  <a:lnTo>
                    <a:pt x="3810" y="345440"/>
                  </a:lnTo>
                  <a:close/>
                </a:path>
                <a:path w="3810" h="463550">
                  <a:moveTo>
                    <a:pt x="3810" y="370840"/>
                  </a:moveTo>
                  <a:lnTo>
                    <a:pt x="0" y="370840"/>
                  </a:lnTo>
                  <a:lnTo>
                    <a:pt x="0" y="398780"/>
                  </a:lnTo>
                  <a:lnTo>
                    <a:pt x="3810" y="398780"/>
                  </a:lnTo>
                  <a:lnTo>
                    <a:pt x="3810" y="370840"/>
                  </a:lnTo>
                  <a:close/>
                </a:path>
                <a:path w="3810" h="463550">
                  <a:moveTo>
                    <a:pt x="3810" y="398780"/>
                  </a:moveTo>
                  <a:lnTo>
                    <a:pt x="0" y="398780"/>
                  </a:lnTo>
                  <a:lnTo>
                    <a:pt x="0" y="463550"/>
                  </a:lnTo>
                  <a:lnTo>
                    <a:pt x="3810" y="463550"/>
                  </a:lnTo>
                  <a:lnTo>
                    <a:pt x="3810" y="398780"/>
                  </a:lnTo>
                  <a:close/>
                </a:path>
              </a:pathLst>
            </a:custGeom>
            <a:solidFill>
              <a:srgbClr val="6B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5722620" y="5496559"/>
              <a:ext cx="3810" cy="636270"/>
            </a:xfrm>
            <a:custGeom>
              <a:avLst/>
              <a:gdLst/>
              <a:ahLst/>
              <a:cxnLst/>
              <a:rect l="l" t="t" r="r" b="b"/>
              <a:pathLst>
                <a:path w="3810" h="636270">
                  <a:moveTo>
                    <a:pt x="2539" y="0"/>
                  </a:moveTo>
                  <a:lnTo>
                    <a:pt x="1269" y="0"/>
                  </a:lnTo>
                  <a:lnTo>
                    <a:pt x="1269" y="1269"/>
                  </a:lnTo>
                  <a:lnTo>
                    <a:pt x="0" y="1269"/>
                  </a:lnTo>
                  <a:lnTo>
                    <a:pt x="0" y="3809"/>
                  </a:lnTo>
                  <a:lnTo>
                    <a:pt x="2539" y="3809"/>
                  </a:lnTo>
                  <a:lnTo>
                    <a:pt x="2539" y="0"/>
                  </a:lnTo>
                  <a:close/>
                </a:path>
                <a:path w="3810" h="636270">
                  <a:moveTo>
                    <a:pt x="2539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2539" y="6349"/>
                  </a:lnTo>
                  <a:lnTo>
                    <a:pt x="2539" y="3809"/>
                  </a:lnTo>
                  <a:close/>
                </a:path>
                <a:path w="3810" h="636270">
                  <a:moveTo>
                    <a:pt x="2539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2539" y="10159"/>
                  </a:lnTo>
                  <a:lnTo>
                    <a:pt x="2539" y="6350"/>
                  </a:lnTo>
                  <a:close/>
                </a:path>
                <a:path w="3810" h="636270">
                  <a:moveTo>
                    <a:pt x="2539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2539" y="12699"/>
                  </a:lnTo>
                  <a:lnTo>
                    <a:pt x="2539" y="10159"/>
                  </a:lnTo>
                  <a:close/>
                </a:path>
                <a:path w="3810" h="636270">
                  <a:moveTo>
                    <a:pt x="2539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2539" y="16509"/>
                  </a:lnTo>
                  <a:lnTo>
                    <a:pt x="2539" y="12700"/>
                  </a:lnTo>
                  <a:close/>
                </a:path>
                <a:path w="3810" h="636270">
                  <a:moveTo>
                    <a:pt x="2539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2539" y="19049"/>
                  </a:lnTo>
                  <a:lnTo>
                    <a:pt x="2539" y="16509"/>
                  </a:lnTo>
                  <a:close/>
                </a:path>
                <a:path w="3810" h="636270">
                  <a:moveTo>
                    <a:pt x="2539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2539" y="22859"/>
                  </a:lnTo>
                  <a:lnTo>
                    <a:pt x="2539" y="19050"/>
                  </a:lnTo>
                  <a:close/>
                </a:path>
                <a:path w="3810" h="636270">
                  <a:moveTo>
                    <a:pt x="2539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2539" y="25399"/>
                  </a:lnTo>
                  <a:lnTo>
                    <a:pt x="2539" y="22859"/>
                  </a:lnTo>
                  <a:close/>
                </a:path>
                <a:path w="3810" h="636270">
                  <a:moveTo>
                    <a:pt x="2539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2539" y="29209"/>
                  </a:lnTo>
                  <a:lnTo>
                    <a:pt x="2539" y="25400"/>
                  </a:lnTo>
                  <a:close/>
                </a:path>
                <a:path w="3810" h="636270">
                  <a:moveTo>
                    <a:pt x="2539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2539" y="31749"/>
                  </a:lnTo>
                  <a:lnTo>
                    <a:pt x="2539" y="29209"/>
                  </a:lnTo>
                  <a:close/>
                </a:path>
                <a:path w="3810" h="636270">
                  <a:moveTo>
                    <a:pt x="2539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2539" y="35559"/>
                  </a:lnTo>
                  <a:lnTo>
                    <a:pt x="2539" y="31750"/>
                  </a:lnTo>
                  <a:close/>
                </a:path>
                <a:path w="3810" h="636270">
                  <a:moveTo>
                    <a:pt x="2539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2539" y="38099"/>
                  </a:lnTo>
                  <a:lnTo>
                    <a:pt x="2539" y="35559"/>
                  </a:lnTo>
                  <a:close/>
                </a:path>
                <a:path w="3810" h="636270">
                  <a:moveTo>
                    <a:pt x="2539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2539" y="41909"/>
                  </a:lnTo>
                  <a:lnTo>
                    <a:pt x="2539" y="38100"/>
                  </a:lnTo>
                  <a:close/>
                </a:path>
                <a:path w="3810" h="636270">
                  <a:moveTo>
                    <a:pt x="2539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2539" y="44449"/>
                  </a:lnTo>
                  <a:lnTo>
                    <a:pt x="2539" y="41909"/>
                  </a:lnTo>
                  <a:close/>
                </a:path>
                <a:path w="3810" h="636270">
                  <a:moveTo>
                    <a:pt x="2539" y="44450"/>
                  </a:moveTo>
                  <a:lnTo>
                    <a:pt x="0" y="44450"/>
                  </a:lnTo>
                  <a:lnTo>
                    <a:pt x="0" y="54609"/>
                  </a:lnTo>
                  <a:lnTo>
                    <a:pt x="2539" y="54609"/>
                  </a:lnTo>
                  <a:lnTo>
                    <a:pt x="2539" y="44450"/>
                  </a:lnTo>
                  <a:close/>
                </a:path>
                <a:path w="3810" h="636270">
                  <a:moveTo>
                    <a:pt x="2539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2539" y="57149"/>
                  </a:lnTo>
                  <a:lnTo>
                    <a:pt x="2539" y="54609"/>
                  </a:lnTo>
                  <a:close/>
                </a:path>
                <a:path w="3810" h="636270">
                  <a:moveTo>
                    <a:pt x="2539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2539" y="60959"/>
                  </a:lnTo>
                  <a:lnTo>
                    <a:pt x="2539" y="57150"/>
                  </a:lnTo>
                  <a:close/>
                </a:path>
                <a:path w="3810" h="636270">
                  <a:moveTo>
                    <a:pt x="2539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2539" y="63499"/>
                  </a:lnTo>
                  <a:lnTo>
                    <a:pt x="2539" y="60959"/>
                  </a:lnTo>
                  <a:close/>
                </a:path>
                <a:path w="3810" h="636270">
                  <a:moveTo>
                    <a:pt x="2539" y="63500"/>
                  </a:moveTo>
                  <a:lnTo>
                    <a:pt x="0" y="63500"/>
                  </a:lnTo>
                  <a:lnTo>
                    <a:pt x="0" y="73659"/>
                  </a:lnTo>
                  <a:lnTo>
                    <a:pt x="2539" y="73659"/>
                  </a:lnTo>
                  <a:lnTo>
                    <a:pt x="2539" y="63500"/>
                  </a:lnTo>
                  <a:close/>
                </a:path>
                <a:path w="3810" h="636270">
                  <a:moveTo>
                    <a:pt x="2539" y="73659"/>
                  </a:moveTo>
                  <a:lnTo>
                    <a:pt x="0" y="73659"/>
                  </a:lnTo>
                  <a:lnTo>
                    <a:pt x="0" y="76199"/>
                  </a:lnTo>
                  <a:lnTo>
                    <a:pt x="2539" y="76199"/>
                  </a:lnTo>
                  <a:lnTo>
                    <a:pt x="2539" y="73659"/>
                  </a:lnTo>
                  <a:close/>
                </a:path>
                <a:path w="3810" h="636270">
                  <a:moveTo>
                    <a:pt x="2539" y="76200"/>
                  </a:moveTo>
                  <a:lnTo>
                    <a:pt x="0" y="76200"/>
                  </a:lnTo>
                  <a:lnTo>
                    <a:pt x="0" y="80009"/>
                  </a:lnTo>
                  <a:lnTo>
                    <a:pt x="2539" y="80009"/>
                  </a:lnTo>
                  <a:lnTo>
                    <a:pt x="2539" y="76200"/>
                  </a:lnTo>
                  <a:close/>
                </a:path>
                <a:path w="3810" h="636270">
                  <a:moveTo>
                    <a:pt x="2539" y="80010"/>
                  </a:moveTo>
                  <a:lnTo>
                    <a:pt x="0" y="80010"/>
                  </a:lnTo>
                  <a:lnTo>
                    <a:pt x="0" y="82549"/>
                  </a:lnTo>
                  <a:lnTo>
                    <a:pt x="2539" y="82549"/>
                  </a:lnTo>
                  <a:lnTo>
                    <a:pt x="2539" y="80010"/>
                  </a:lnTo>
                  <a:close/>
                </a:path>
                <a:path w="3810" h="636270">
                  <a:moveTo>
                    <a:pt x="2539" y="82550"/>
                  </a:moveTo>
                  <a:lnTo>
                    <a:pt x="0" y="82550"/>
                  </a:lnTo>
                  <a:lnTo>
                    <a:pt x="0" y="86359"/>
                  </a:lnTo>
                  <a:lnTo>
                    <a:pt x="2539" y="86359"/>
                  </a:lnTo>
                  <a:lnTo>
                    <a:pt x="2539" y="82550"/>
                  </a:lnTo>
                  <a:close/>
                </a:path>
                <a:path w="3810" h="636270">
                  <a:moveTo>
                    <a:pt x="2539" y="86360"/>
                  </a:moveTo>
                  <a:lnTo>
                    <a:pt x="0" y="86360"/>
                  </a:lnTo>
                  <a:lnTo>
                    <a:pt x="0" y="171449"/>
                  </a:lnTo>
                  <a:lnTo>
                    <a:pt x="2539" y="171449"/>
                  </a:lnTo>
                  <a:lnTo>
                    <a:pt x="2539" y="86360"/>
                  </a:lnTo>
                  <a:close/>
                </a:path>
                <a:path w="3810" h="636270">
                  <a:moveTo>
                    <a:pt x="2539" y="171450"/>
                  </a:moveTo>
                  <a:lnTo>
                    <a:pt x="0" y="171450"/>
                  </a:lnTo>
                  <a:lnTo>
                    <a:pt x="0" y="298449"/>
                  </a:lnTo>
                  <a:lnTo>
                    <a:pt x="3809" y="298449"/>
                  </a:lnTo>
                  <a:lnTo>
                    <a:pt x="3809" y="172719"/>
                  </a:lnTo>
                  <a:lnTo>
                    <a:pt x="2539" y="172719"/>
                  </a:lnTo>
                  <a:lnTo>
                    <a:pt x="2539" y="171450"/>
                  </a:lnTo>
                  <a:close/>
                </a:path>
                <a:path w="3810" h="636270">
                  <a:moveTo>
                    <a:pt x="2539" y="298450"/>
                  </a:moveTo>
                  <a:lnTo>
                    <a:pt x="0" y="298450"/>
                  </a:lnTo>
                  <a:lnTo>
                    <a:pt x="0" y="467359"/>
                  </a:lnTo>
                  <a:lnTo>
                    <a:pt x="2539" y="467359"/>
                  </a:lnTo>
                  <a:lnTo>
                    <a:pt x="2539" y="298450"/>
                  </a:lnTo>
                  <a:close/>
                </a:path>
                <a:path w="3810" h="636270">
                  <a:moveTo>
                    <a:pt x="3809" y="467359"/>
                  </a:moveTo>
                  <a:lnTo>
                    <a:pt x="0" y="467359"/>
                  </a:lnTo>
                  <a:lnTo>
                    <a:pt x="0" y="501649"/>
                  </a:lnTo>
                  <a:lnTo>
                    <a:pt x="3809" y="501649"/>
                  </a:lnTo>
                  <a:lnTo>
                    <a:pt x="3809" y="467359"/>
                  </a:lnTo>
                  <a:close/>
                </a:path>
                <a:path w="3810" h="636270">
                  <a:moveTo>
                    <a:pt x="3809" y="501650"/>
                  </a:moveTo>
                  <a:lnTo>
                    <a:pt x="0" y="501650"/>
                  </a:lnTo>
                  <a:lnTo>
                    <a:pt x="0" y="505459"/>
                  </a:lnTo>
                  <a:lnTo>
                    <a:pt x="3809" y="505459"/>
                  </a:lnTo>
                  <a:lnTo>
                    <a:pt x="3809" y="501650"/>
                  </a:lnTo>
                  <a:close/>
                </a:path>
                <a:path w="3810" h="636270">
                  <a:moveTo>
                    <a:pt x="3809" y="505459"/>
                  </a:moveTo>
                  <a:lnTo>
                    <a:pt x="0" y="505459"/>
                  </a:lnTo>
                  <a:lnTo>
                    <a:pt x="0" y="507999"/>
                  </a:lnTo>
                  <a:lnTo>
                    <a:pt x="3809" y="507999"/>
                  </a:lnTo>
                  <a:lnTo>
                    <a:pt x="3809" y="505459"/>
                  </a:lnTo>
                  <a:close/>
                </a:path>
                <a:path w="3810" h="636270">
                  <a:moveTo>
                    <a:pt x="3809" y="508000"/>
                  </a:moveTo>
                  <a:lnTo>
                    <a:pt x="0" y="508000"/>
                  </a:lnTo>
                  <a:lnTo>
                    <a:pt x="0" y="518159"/>
                  </a:lnTo>
                  <a:lnTo>
                    <a:pt x="3809" y="518159"/>
                  </a:lnTo>
                  <a:lnTo>
                    <a:pt x="3809" y="508000"/>
                  </a:lnTo>
                  <a:close/>
                </a:path>
                <a:path w="3810" h="636270">
                  <a:moveTo>
                    <a:pt x="3809" y="518159"/>
                  </a:moveTo>
                  <a:lnTo>
                    <a:pt x="0" y="518159"/>
                  </a:lnTo>
                  <a:lnTo>
                    <a:pt x="0" y="543559"/>
                  </a:lnTo>
                  <a:lnTo>
                    <a:pt x="3809" y="543559"/>
                  </a:lnTo>
                  <a:lnTo>
                    <a:pt x="3809" y="518159"/>
                  </a:lnTo>
                  <a:close/>
                </a:path>
                <a:path w="3810" h="636270">
                  <a:moveTo>
                    <a:pt x="3809" y="543560"/>
                  </a:moveTo>
                  <a:lnTo>
                    <a:pt x="0" y="543560"/>
                  </a:lnTo>
                  <a:lnTo>
                    <a:pt x="0" y="571499"/>
                  </a:lnTo>
                  <a:lnTo>
                    <a:pt x="3809" y="571499"/>
                  </a:lnTo>
                  <a:lnTo>
                    <a:pt x="3809" y="543560"/>
                  </a:lnTo>
                  <a:close/>
                </a:path>
                <a:path w="3810" h="636270">
                  <a:moveTo>
                    <a:pt x="3809" y="571500"/>
                  </a:moveTo>
                  <a:lnTo>
                    <a:pt x="0" y="571500"/>
                  </a:lnTo>
                  <a:lnTo>
                    <a:pt x="0" y="636269"/>
                  </a:lnTo>
                  <a:lnTo>
                    <a:pt x="3809" y="636269"/>
                  </a:lnTo>
                  <a:lnTo>
                    <a:pt x="3809" y="571500"/>
                  </a:lnTo>
                  <a:close/>
                </a:path>
              </a:pathLst>
            </a:custGeom>
            <a:solidFill>
              <a:srgbClr val="69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5720080" y="5499099"/>
              <a:ext cx="0" cy="633730"/>
            </a:xfrm>
            <a:custGeom>
              <a:avLst/>
              <a:gdLst/>
              <a:ahLst/>
              <a:cxnLst/>
              <a:rect l="l" t="t" r="r" b="b"/>
              <a:pathLst>
                <a:path w="0" h="633729">
                  <a:moveTo>
                    <a:pt x="0" y="0"/>
                  </a:moveTo>
                  <a:lnTo>
                    <a:pt x="0" y="633730"/>
                  </a:lnTo>
                </a:path>
              </a:pathLst>
            </a:custGeom>
            <a:ln w="5079">
              <a:solidFill>
                <a:srgbClr val="6700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5717540" y="5541009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w="0"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175">
              <a:solidFill>
                <a:srgbClr val="6400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5716270" y="5963919"/>
              <a:ext cx="2540" cy="168910"/>
            </a:xfrm>
            <a:custGeom>
              <a:avLst/>
              <a:gdLst/>
              <a:ahLst/>
              <a:cxnLst/>
              <a:rect l="l" t="t" r="r" b="b"/>
              <a:pathLst>
                <a:path w="2539" h="168910">
                  <a:moveTo>
                    <a:pt x="0" y="168909"/>
                  </a:moveTo>
                  <a:lnTo>
                    <a:pt x="2540" y="168909"/>
                  </a:lnTo>
                  <a:lnTo>
                    <a:pt x="2540" y="0"/>
                  </a:lnTo>
                  <a:lnTo>
                    <a:pt x="0" y="0"/>
                  </a:lnTo>
                  <a:lnTo>
                    <a:pt x="0" y="168909"/>
                  </a:lnTo>
                  <a:close/>
                </a:path>
              </a:pathLst>
            </a:custGeom>
            <a:solidFill>
              <a:srgbClr val="64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5712460" y="5502909"/>
              <a:ext cx="3810" cy="629920"/>
            </a:xfrm>
            <a:custGeom>
              <a:avLst/>
              <a:gdLst/>
              <a:ahLst/>
              <a:cxnLst/>
              <a:rect l="l" t="t" r="r" b="b"/>
              <a:pathLst>
                <a:path w="3810" h="62992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3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629920">
                  <a:moveTo>
                    <a:pt x="381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3809"/>
                  </a:lnTo>
                  <a:close/>
                </a:path>
                <a:path w="3810" h="629920">
                  <a:moveTo>
                    <a:pt x="381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6350"/>
                  </a:lnTo>
                  <a:close/>
                </a:path>
                <a:path w="3810" h="62992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629920">
                  <a:moveTo>
                    <a:pt x="381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2700"/>
                  </a:lnTo>
                  <a:close/>
                </a:path>
                <a:path w="3810" h="629920">
                  <a:moveTo>
                    <a:pt x="381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6509"/>
                  </a:lnTo>
                  <a:close/>
                </a:path>
                <a:path w="3810" h="629920">
                  <a:moveTo>
                    <a:pt x="381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19050"/>
                  </a:lnTo>
                  <a:close/>
                </a:path>
                <a:path w="3810" h="629920">
                  <a:moveTo>
                    <a:pt x="381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22859"/>
                  </a:lnTo>
                  <a:close/>
                </a:path>
                <a:path w="3810" h="629920">
                  <a:moveTo>
                    <a:pt x="381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5400"/>
                  </a:lnTo>
                  <a:close/>
                </a:path>
                <a:path w="3810" h="629920">
                  <a:moveTo>
                    <a:pt x="381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9209"/>
                  </a:lnTo>
                  <a:close/>
                </a:path>
                <a:path w="3810" h="629920">
                  <a:moveTo>
                    <a:pt x="381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3810" y="35559"/>
                  </a:lnTo>
                  <a:lnTo>
                    <a:pt x="3810" y="31750"/>
                  </a:lnTo>
                  <a:close/>
                </a:path>
                <a:path w="3810" h="629920">
                  <a:moveTo>
                    <a:pt x="381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3810" y="38099"/>
                  </a:lnTo>
                  <a:lnTo>
                    <a:pt x="3810" y="35559"/>
                  </a:lnTo>
                  <a:close/>
                </a:path>
                <a:path w="3810" h="629920">
                  <a:moveTo>
                    <a:pt x="3810" y="38100"/>
                  </a:moveTo>
                  <a:lnTo>
                    <a:pt x="0" y="38100"/>
                  </a:lnTo>
                  <a:lnTo>
                    <a:pt x="0" y="48259"/>
                  </a:lnTo>
                  <a:lnTo>
                    <a:pt x="3810" y="48259"/>
                  </a:lnTo>
                  <a:lnTo>
                    <a:pt x="3810" y="38100"/>
                  </a:lnTo>
                  <a:close/>
                </a:path>
                <a:path w="3810" h="629920">
                  <a:moveTo>
                    <a:pt x="381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3810" y="50799"/>
                  </a:lnTo>
                  <a:lnTo>
                    <a:pt x="3810" y="48259"/>
                  </a:lnTo>
                  <a:close/>
                </a:path>
                <a:path w="3810" h="629920">
                  <a:moveTo>
                    <a:pt x="3810" y="50800"/>
                  </a:moveTo>
                  <a:lnTo>
                    <a:pt x="0" y="50800"/>
                  </a:lnTo>
                  <a:lnTo>
                    <a:pt x="0" y="54609"/>
                  </a:lnTo>
                  <a:lnTo>
                    <a:pt x="3810" y="54609"/>
                  </a:lnTo>
                  <a:lnTo>
                    <a:pt x="3810" y="50800"/>
                  </a:lnTo>
                  <a:close/>
                </a:path>
                <a:path w="3810" h="629920">
                  <a:moveTo>
                    <a:pt x="3810" y="54609"/>
                  </a:moveTo>
                  <a:lnTo>
                    <a:pt x="0" y="54609"/>
                  </a:lnTo>
                  <a:lnTo>
                    <a:pt x="0" y="57149"/>
                  </a:lnTo>
                  <a:lnTo>
                    <a:pt x="3810" y="57149"/>
                  </a:lnTo>
                  <a:lnTo>
                    <a:pt x="3810" y="54609"/>
                  </a:lnTo>
                  <a:close/>
                </a:path>
                <a:path w="3810" h="629920">
                  <a:moveTo>
                    <a:pt x="3810" y="57150"/>
                  </a:moveTo>
                  <a:lnTo>
                    <a:pt x="0" y="57150"/>
                  </a:lnTo>
                  <a:lnTo>
                    <a:pt x="0" y="67309"/>
                  </a:lnTo>
                  <a:lnTo>
                    <a:pt x="3810" y="67309"/>
                  </a:lnTo>
                  <a:lnTo>
                    <a:pt x="3810" y="57150"/>
                  </a:lnTo>
                  <a:close/>
                </a:path>
                <a:path w="3810" h="629920">
                  <a:moveTo>
                    <a:pt x="3810" y="67309"/>
                  </a:moveTo>
                  <a:lnTo>
                    <a:pt x="0" y="67309"/>
                  </a:lnTo>
                  <a:lnTo>
                    <a:pt x="0" y="69849"/>
                  </a:lnTo>
                  <a:lnTo>
                    <a:pt x="3810" y="69849"/>
                  </a:lnTo>
                  <a:lnTo>
                    <a:pt x="3810" y="67309"/>
                  </a:lnTo>
                  <a:close/>
                </a:path>
                <a:path w="3810" h="629920">
                  <a:moveTo>
                    <a:pt x="3810" y="69850"/>
                  </a:moveTo>
                  <a:lnTo>
                    <a:pt x="0" y="69850"/>
                  </a:lnTo>
                  <a:lnTo>
                    <a:pt x="0" y="73659"/>
                  </a:lnTo>
                  <a:lnTo>
                    <a:pt x="3810" y="73659"/>
                  </a:lnTo>
                  <a:lnTo>
                    <a:pt x="3810" y="69850"/>
                  </a:lnTo>
                  <a:close/>
                </a:path>
                <a:path w="3810" h="629920">
                  <a:moveTo>
                    <a:pt x="3810" y="73660"/>
                  </a:moveTo>
                  <a:lnTo>
                    <a:pt x="0" y="73660"/>
                  </a:lnTo>
                  <a:lnTo>
                    <a:pt x="0" y="76199"/>
                  </a:lnTo>
                  <a:lnTo>
                    <a:pt x="3810" y="76199"/>
                  </a:lnTo>
                  <a:lnTo>
                    <a:pt x="3810" y="73660"/>
                  </a:lnTo>
                  <a:close/>
                </a:path>
                <a:path w="3810" h="629920">
                  <a:moveTo>
                    <a:pt x="3810" y="76200"/>
                  </a:moveTo>
                  <a:lnTo>
                    <a:pt x="0" y="76200"/>
                  </a:lnTo>
                  <a:lnTo>
                    <a:pt x="0" y="80009"/>
                  </a:lnTo>
                  <a:lnTo>
                    <a:pt x="3810" y="80009"/>
                  </a:lnTo>
                  <a:lnTo>
                    <a:pt x="3810" y="76200"/>
                  </a:lnTo>
                  <a:close/>
                </a:path>
                <a:path w="3810" h="629920">
                  <a:moveTo>
                    <a:pt x="3810" y="80010"/>
                  </a:moveTo>
                  <a:lnTo>
                    <a:pt x="0" y="80010"/>
                  </a:lnTo>
                  <a:lnTo>
                    <a:pt x="0" y="165099"/>
                  </a:lnTo>
                  <a:lnTo>
                    <a:pt x="3810" y="165099"/>
                  </a:lnTo>
                  <a:lnTo>
                    <a:pt x="3810" y="80010"/>
                  </a:lnTo>
                  <a:close/>
                </a:path>
                <a:path w="3810" h="629920">
                  <a:moveTo>
                    <a:pt x="3810" y="165100"/>
                  </a:moveTo>
                  <a:lnTo>
                    <a:pt x="0" y="165100"/>
                  </a:lnTo>
                  <a:lnTo>
                    <a:pt x="0" y="292099"/>
                  </a:lnTo>
                  <a:lnTo>
                    <a:pt x="3810" y="292099"/>
                  </a:lnTo>
                  <a:lnTo>
                    <a:pt x="3810" y="165100"/>
                  </a:lnTo>
                  <a:close/>
                </a:path>
                <a:path w="3810" h="629920">
                  <a:moveTo>
                    <a:pt x="3810" y="292100"/>
                  </a:moveTo>
                  <a:lnTo>
                    <a:pt x="0" y="292100"/>
                  </a:lnTo>
                  <a:lnTo>
                    <a:pt x="0" y="461009"/>
                  </a:lnTo>
                  <a:lnTo>
                    <a:pt x="3810" y="461009"/>
                  </a:lnTo>
                  <a:lnTo>
                    <a:pt x="3810" y="292100"/>
                  </a:lnTo>
                  <a:close/>
                </a:path>
                <a:path w="3810" h="629920">
                  <a:moveTo>
                    <a:pt x="3810" y="461009"/>
                  </a:moveTo>
                  <a:lnTo>
                    <a:pt x="0" y="461009"/>
                  </a:lnTo>
                  <a:lnTo>
                    <a:pt x="0" y="495299"/>
                  </a:lnTo>
                  <a:lnTo>
                    <a:pt x="3810" y="495299"/>
                  </a:lnTo>
                  <a:lnTo>
                    <a:pt x="3810" y="461009"/>
                  </a:lnTo>
                  <a:close/>
                </a:path>
                <a:path w="3810" h="629920">
                  <a:moveTo>
                    <a:pt x="3810" y="495300"/>
                  </a:moveTo>
                  <a:lnTo>
                    <a:pt x="0" y="495300"/>
                  </a:lnTo>
                  <a:lnTo>
                    <a:pt x="0" y="499109"/>
                  </a:lnTo>
                  <a:lnTo>
                    <a:pt x="3810" y="499109"/>
                  </a:lnTo>
                  <a:lnTo>
                    <a:pt x="3810" y="495300"/>
                  </a:lnTo>
                  <a:close/>
                </a:path>
                <a:path w="3810" h="629920">
                  <a:moveTo>
                    <a:pt x="3810" y="499109"/>
                  </a:moveTo>
                  <a:lnTo>
                    <a:pt x="0" y="499109"/>
                  </a:lnTo>
                  <a:lnTo>
                    <a:pt x="0" y="501649"/>
                  </a:lnTo>
                  <a:lnTo>
                    <a:pt x="3810" y="501649"/>
                  </a:lnTo>
                  <a:lnTo>
                    <a:pt x="3810" y="499109"/>
                  </a:lnTo>
                  <a:close/>
                </a:path>
                <a:path w="3810" h="629920">
                  <a:moveTo>
                    <a:pt x="3810" y="501650"/>
                  </a:moveTo>
                  <a:lnTo>
                    <a:pt x="0" y="501650"/>
                  </a:lnTo>
                  <a:lnTo>
                    <a:pt x="0" y="511809"/>
                  </a:lnTo>
                  <a:lnTo>
                    <a:pt x="3810" y="511809"/>
                  </a:lnTo>
                  <a:lnTo>
                    <a:pt x="3810" y="501650"/>
                  </a:lnTo>
                  <a:close/>
                </a:path>
                <a:path w="3810" h="629920">
                  <a:moveTo>
                    <a:pt x="3810" y="511809"/>
                  </a:moveTo>
                  <a:lnTo>
                    <a:pt x="0" y="511809"/>
                  </a:lnTo>
                  <a:lnTo>
                    <a:pt x="0" y="537209"/>
                  </a:lnTo>
                  <a:lnTo>
                    <a:pt x="3810" y="537209"/>
                  </a:lnTo>
                  <a:lnTo>
                    <a:pt x="3810" y="511809"/>
                  </a:lnTo>
                  <a:close/>
                </a:path>
                <a:path w="3810" h="629920">
                  <a:moveTo>
                    <a:pt x="3810" y="537210"/>
                  </a:moveTo>
                  <a:lnTo>
                    <a:pt x="0" y="537210"/>
                  </a:lnTo>
                  <a:lnTo>
                    <a:pt x="0" y="565149"/>
                  </a:lnTo>
                  <a:lnTo>
                    <a:pt x="3810" y="565149"/>
                  </a:lnTo>
                  <a:lnTo>
                    <a:pt x="3810" y="537210"/>
                  </a:lnTo>
                  <a:close/>
                </a:path>
                <a:path w="3810" h="629920">
                  <a:moveTo>
                    <a:pt x="3810" y="565150"/>
                  </a:moveTo>
                  <a:lnTo>
                    <a:pt x="0" y="565150"/>
                  </a:lnTo>
                  <a:lnTo>
                    <a:pt x="0" y="629919"/>
                  </a:lnTo>
                  <a:lnTo>
                    <a:pt x="3810" y="629919"/>
                  </a:lnTo>
                  <a:lnTo>
                    <a:pt x="3810" y="565150"/>
                  </a:lnTo>
                  <a:close/>
                </a:path>
              </a:pathLst>
            </a:custGeom>
            <a:solidFill>
              <a:srgbClr val="62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5708650" y="5506719"/>
              <a:ext cx="3810" cy="626110"/>
            </a:xfrm>
            <a:custGeom>
              <a:avLst/>
              <a:gdLst/>
              <a:ahLst/>
              <a:cxnLst/>
              <a:rect l="l" t="t" r="r" b="b"/>
              <a:pathLst>
                <a:path w="3810" h="626110">
                  <a:moveTo>
                    <a:pt x="3810" y="0"/>
                  </a:moveTo>
                  <a:lnTo>
                    <a:pt x="1270" y="0"/>
                  </a:lnTo>
                  <a:lnTo>
                    <a:pt x="1270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3810" y="2539"/>
                  </a:lnTo>
                  <a:lnTo>
                    <a:pt x="3810" y="0"/>
                  </a:lnTo>
                  <a:close/>
                </a:path>
                <a:path w="3810" h="626110">
                  <a:moveTo>
                    <a:pt x="381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2539"/>
                  </a:lnTo>
                  <a:close/>
                </a:path>
                <a:path w="3810" h="626110">
                  <a:moveTo>
                    <a:pt x="381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3810" y="8889"/>
                  </a:lnTo>
                  <a:lnTo>
                    <a:pt x="3810" y="6349"/>
                  </a:lnTo>
                  <a:close/>
                </a:path>
                <a:path w="3810" h="626110">
                  <a:moveTo>
                    <a:pt x="381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8889"/>
                  </a:lnTo>
                  <a:close/>
                </a:path>
                <a:path w="3810" h="626110">
                  <a:moveTo>
                    <a:pt x="381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3810" y="15239"/>
                  </a:lnTo>
                  <a:lnTo>
                    <a:pt x="3810" y="12699"/>
                  </a:lnTo>
                  <a:close/>
                </a:path>
                <a:path w="3810" h="626110">
                  <a:moveTo>
                    <a:pt x="381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5239"/>
                  </a:lnTo>
                  <a:close/>
                </a:path>
                <a:path w="3810" h="626110">
                  <a:moveTo>
                    <a:pt x="381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3810" y="21589"/>
                  </a:lnTo>
                  <a:lnTo>
                    <a:pt x="3810" y="19049"/>
                  </a:lnTo>
                  <a:close/>
                </a:path>
                <a:path w="3810" h="626110">
                  <a:moveTo>
                    <a:pt x="381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21589"/>
                  </a:lnTo>
                  <a:close/>
                </a:path>
                <a:path w="3810" h="626110">
                  <a:moveTo>
                    <a:pt x="381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3810" y="27939"/>
                  </a:lnTo>
                  <a:lnTo>
                    <a:pt x="3810" y="25399"/>
                  </a:lnTo>
                  <a:close/>
                </a:path>
                <a:path w="3810" h="626110">
                  <a:moveTo>
                    <a:pt x="381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7939"/>
                  </a:lnTo>
                  <a:close/>
                </a:path>
                <a:path w="3810" h="626110">
                  <a:moveTo>
                    <a:pt x="381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3810" y="34289"/>
                  </a:lnTo>
                  <a:lnTo>
                    <a:pt x="3810" y="31749"/>
                  </a:lnTo>
                  <a:close/>
                </a:path>
                <a:path w="3810" h="626110">
                  <a:moveTo>
                    <a:pt x="3810" y="34289"/>
                  </a:moveTo>
                  <a:lnTo>
                    <a:pt x="0" y="34289"/>
                  </a:lnTo>
                  <a:lnTo>
                    <a:pt x="0" y="44449"/>
                  </a:lnTo>
                  <a:lnTo>
                    <a:pt x="3810" y="44449"/>
                  </a:lnTo>
                  <a:lnTo>
                    <a:pt x="3810" y="34289"/>
                  </a:lnTo>
                  <a:close/>
                </a:path>
                <a:path w="3810" h="626110">
                  <a:moveTo>
                    <a:pt x="381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3810" y="46989"/>
                  </a:lnTo>
                  <a:lnTo>
                    <a:pt x="3810" y="44449"/>
                  </a:lnTo>
                  <a:close/>
                </a:path>
                <a:path w="3810" h="626110">
                  <a:moveTo>
                    <a:pt x="381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3810" y="50799"/>
                  </a:lnTo>
                  <a:lnTo>
                    <a:pt x="3810" y="46989"/>
                  </a:lnTo>
                  <a:close/>
                </a:path>
                <a:path w="3810" h="626110">
                  <a:moveTo>
                    <a:pt x="3810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3810" y="53339"/>
                  </a:lnTo>
                  <a:lnTo>
                    <a:pt x="3810" y="50799"/>
                  </a:lnTo>
                  <a:close/>
                </a:path>
                <a:path w="3810" h="626110">
                  <a:moveTo>
                    <a:pt x="3810" y="53339"/>
                  </a:moveTo>
                  <a:lnTo>
                    <a:pt x="0" y="53339"/>
                  </a:lnTo>
                  <a:lnTo>
                    <a:pt x="0" y="63499"/>
                  </a:lnTo>
                  <a:lnTo>
                    <a:pt x="3810" y="63499"/>
                  </a:lnTo>
                  <a:lnTo>
                    <a:pt x="3810" y="53339"/>
                  </a:lnTo>
                  <a:close/>
                </a:path>
                <a:path w="3810" h="626110">
                  <a:moveTo>
                    <a:pt x="3810" y="63499"/>
                  </a:moveTo>
                  <a:lnTo>
                    <a:pt x="0" y="63499"/>
                  </a:lnTo>
                  <a:lnTo>
                    <a:pt x="0" y="66039"/>
                  </a:lnTo>
                  <a:lnTo>
                    <a:pt x="3810" y="66039"/>
                  </a:lnTo>
                  <a:lnTo>
                    <a:pt x="3810" y="63499"/>
                  </a:lnTo>
                  <a:close/>
                </a:path>
                <a:path w="3810" h="626110">
                  <a:moveTo>
                    <a:pt x="381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3810" y="69849"/>
                  </a:lnTo>
                  <a:lnTo>
                    <a:pt x="3810" y="66039"/>
                  </a:lnTo>
                  <a:close/>
                </a:path>
                <a:path w="3810" h="626110">
                  <a:moveTo>
                    <a:pt x="3810" y="69850"/>
                  </a:moveTo>
                  <a:lnTo>
                    <a:pt x="0" y="69850"/>
                  </a:lnTo>
                  <a:lnTo>
                    <a:pt x="0" y="72389"/>
                  </a:lnTo>
                  <a:lnTo>
                    <a:pt x="3810" y="72389"/>
                  </a:lnTo>
                  <a:lnTo>
                    <a:pt x="3810" y="69850"/>
                  </a:lnTo>
                  <a:close/>
                </a:path>
                <a:path w="3810" h="626110">
                  <a:moveTo>
                    <a:pt x="381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3810" y="76199"/>
                  </a:lnTo>
                  <a:lnTo>
                    <a:pt x="3810" y="72389"/>
                  </a:lnTo>
                  <a:close/>
                </a:path>
                <a:path w="3810" h="626110">
                  <a:moveTo>
                    <a:pt x="3810" y="76200"/>
                  </a:moveTo>
                  <a:lnTo>
                    <a:pt x="0" y="76200"/>
                  </a:lnTo>
                  <a:lnTo>
                    <a:pt x="0" y="161289"/>
                  </a:lnTo>
                  <a:lnTo>
                    <a:pt x="3810" y="161289"/>
                  </a:lnTo>
                  <a:lnTo>
                    <a:pt x="3810" y="76200"/>
                  </a:lnTo>
                  <a:close/>
                </a:path>
                <a:path w="3810" h="626110">
                  <a:moveTo>
                    <a:pt x="3810" y="161289"/>
                  </a:moveTo>
                  <a:lnTo>
                    <a:pt x="0" y="161289"/>
                  </a:lnTo>
                  <a:lnTo>
                    <a:pt x="0" y="288289"/>
                  </a:lnTo>
                  <a:lnTo>
                    <a:pt x="3810" y="288289"/>
                  </a:lnTo>
                  <a:lnTo>
                    <a:pt x="3810" y="161289"/>
                  </a:lnTo>
                  <a:close/>
                </a:path>
                <a:path w="3810" h="626110">
                  <a:moveTo>
                    <a:pt x="3810" y="288289"/>
                  </a:moveTo>
                  <a:lnTo>
                    <a:pt x="0" y="288289"/>
                  </a:lnTo>
                  <a:lnTo>
                    <a:pt x="0" y="457199"/>
                  </a:lnTo>
                  <a:lnTo>
                    <a:pt x="3810" y="457199"/>
                  </a:lnTo>
                  <a:lnTo>
                    <a:pt x="3810" y="288289"/>
                  </a:lnTo>
                  <a:close/>
                </a:path>
                <a:path w="3810" h="626110">
                  <a:moveTo>
                    <a:pt x="3810" y="457199"/>
                  </a:moveTo>
                  <a:lnTo>
                    <a:pt x="0" y="457199"/>
                  </a:lnTo>
                  <a:lnTo>
                    <a:pt x="0" y="491489"/>
                  </a:lnTo>
                  <a:lnTo>
                    <a:pt x="3810" y="491489"/>
                  </a:lnTo>
                  <a:lnTo>
                    <a:pt x="3810" y="457199"/>
                  </a:lnTo>
                  <a:close/>
                </a:path>
                <a:path w="3810" h="626110">
                  <a:moveTo>
                    <a:pt x="3810" y="491489"/>
                  </a:moveTo>
                  <a:lnTo>
                    <a:pt x="0" y="491489"/>
                  </a:lnTo>
                  <a:lnTo>
                    <a:pt x="0" y="495299"/>
                  </a:lnTo>
                  <a:lnTo>
                    <a:pt x="3810" y="495299"/>
                  </a:lnTo>
                  <a:lnTo>
                    <a:pt x="3810" y="491489"/>
                  </a:lnTo>
                  <a:close/>
                </a:path>
                <a:path w="3810" h="626110">
                  <a:moveTo>
                    <a:pt x="3810" y="495299"/>
                  </a:moveTo>
                  <a:lnTo>
                    <a:pt x="0" y="495299"/>
                  </a:lnTo>
                  <a:lnTo>
                    <a:pt x="0" y="497839"/>
                  </a:lnTo>
                  <a:lnTo>
                    <a:pt x="3810" y="497839"/>
                  </a:lnTo>
                  <a:lnTo>
                    <a:pt x="3810" y="495299"/>
                  </a:lnTo>
                  <a:close/>
                </a:path>
                <a:path w="3810" h="626110">
                  <a:moveTo>
                    <a:pt x="3810" y="497839"/>
                  </a:moveTo>
                  <a:lnTo>
                    <a:pt x="0" y="497839"/>
                  </a:lnTo>
                  <a:lnTo>
                    <a:pt x="0" y="507999"/>
                  </a:lnTo>
                  <a:lnTo>
                    <a:pt x="3810" y="507999"/>
                  </a:lnTo>
                  <a:lnTo>
                    <a:pt x="3810" y="497839"/>
                  </a:lnTo>
                  <a:close/>
                </a:path>
                <a:path w="3810" h="626110">
                  <a:moveTo>
                    <a:pt x="3810" y="507999"/>
                  </a:moveTo>
                  <a:lnTo>
                    <a:pt x="0" y="507999"/>
                  </a:lnTo>
                  <a:lnTo>
                    <a:pt x="0" y="533399"/>
                  </a:lnTo>
                  <a:lnTo>
                    <a:pt x="3810" y="533399"/>
                  </a:lnTo>
                  <a:lnTo>
                    <a:pt x="3810" y="507999"/>
                  </a:lnTo>
                  <a:close/>
                </a:path>
                <a:path w="3810" h="626110">
                  <a:moveTo>
                    <a:pt x="3810" y="533399"/>
                  </a:moveTo>
                  <a:lnTo>
                    <a:pt x="0" y="533399"/>
                  </a:lnTo>
                  <a:lnTo>
                    <a:pt x="0" y="561339"/>
                  </a:lnTo>
                  <a:lnTo>
                    <a:pt x="3810" y="561339"/>
                  </a:lnTo>
                  <a:lnTo>
                    <a:pt x="3810" y="533399"/>
                  </a:lnTo>
                  <a:close/>
                </a:path>
                <a:path w="3810" h="626110">
                  <a:moveTo>
                    <a:pt x="3810" y="561339"/>
                  </a:moveTo>
                  <a:lnTo>
                    <a:pt x="0" y="561339"/>
                  </a:lnTo>
                  <a:lnTo>
                    <a:pt x="0" y="626109"/>
                  </a:lnTo>
                  <a:lnTo>
                    <a:pt x="3810" y="626109"/>
                  </a:lnTo>
                  <a:lnTo>
                    <a:pt x="3810" y="561339"/>
                  </a:lnTo>
                  <a:close/>
                </a:path>
              </a:pathLst>
            </a:custGeom>
            <a:solidFill>
              <a:srgbClr val="60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5704840" y="5509259"/>
              <a:ext cx="3810" cy="623570"/>
            </a:xfrm>
            <a:custGeom>
              <a:avLst/>
              <a:gdLst/>
              <a:ahLst/>
              <a:cxnLst/>
              <a:rect l="l" t="t" r="r" b="b"/>
              <a:pathLst>
                <a:path w="3810" h="62357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0" y="1269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623570">
                  <a:moveTo>
                    <a:pt x="381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3809"/>
                  </a:lnTo>
                  <a:close/>
                </a:path>
                <a:path w="3810" h="623570">
                  <a:moveTo>
                    <a:pt x="381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6350"/>
                  </a:lnTo>
                  <a:close/>
                </a:path>
                <a:path w="3810" h="62357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623570">
                  <a:moveTo>
                    <a:pt x="381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2700"/>
                  </a:lnTo>
                  <a:close/>
                </a:path>
                <a:path w="3810" h="623570">
                  <a:moveTo>
                    <a:pt x="381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6509"/>
                  </a:lnTo>
                  <a:close/>
                </a:path>
                <a:path w="3810" h="623570">
                  <a:moveTo>
                    <a:pt x="381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19050"/>
                  </a:lnTo>
                  <a:close/>
                </a:path>
                <a:path w="3810" h="623570">
                  <a:moveTo>
                    <a:pt x="381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22859"/>
                  </a:lnTo>
                  <a:close/>
                </a:path>
                <a:path w="3810" h="623570">
                  <a:moveTo>
                    <a:pt x="381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5400"/>
                  </a:lnTo>
                  <a:close/>
                </a:path>
                <a:path w="3810" h="623570">
                  <a:moveTo>
                    <a:pt x="381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9209"/>
                  </a:lnTo>
                  <a:close/>
                </a:path>
                <a:path w="3810" h="623570">
                  <a:moveTo>
                    <a:pt x="3810" y="31750"/>
                  </a:moveTo>
                  <a:lnTo>
                    <a:pt x="0" y="31750"/>
                  </a:lnTo>
                  <a:lnTo>
                    <a:pt x="0" y="41909"/>
                  </a:lnTo>
                  <a:lnTo>
                    <a:pt x="3810" y="41909"/>
                  </a:lnTo>
                  <a:lnTo>
                    <a:pt x="3810" y="31750"/>
                  </a:lnTo>
                  <a:close/>
                </a:path>
                <a:path w="3810" h="623570">
                  <a:moveTo>
                    <a:pt x="381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3810" y="44449"/>
                  </a:lnTo>
                  <a:lnTo>
                    <a:pt x="3810" y="41909"/>
                  </a:lnTo>
                  <a:close/>
                </a:path>
                <a:path w="3810" h="623570">
                  <a:moveTo>
                    <a:pt x="381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3810" y="48259"/>
                  </a:lnTo>
                  <a:lnTo>
                    <a:pt x="3810" y="44450"/>
                  </a:lnTo>
                  <a:close/>
                </a:path>
                <a:path w="3810" h="623570">
                  <a:moveTo>
                    <a:pt x="381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3810" y="50799"/>
                  </a:lnTo>
                  <a:lnTo>
                    <a:pt x="3810" y="48259"/>
                  </a:lnTo>
                  <a:close/>
                </a:path>
                <a:path w="3810" h="623570">
                  <a:moveTo>
                    <a:pt x="3810" y="50800"/>
                  </a:moveTo>
                  <a:lnTo>
                    <a:pt x="0" y="50800"/>
                  </a:lnTo>
                  <a:lnTo>
                    <a:pt x="0" y="60959"/>
                  </a:lnTo>
                  <a:lnTo>
                    <a:pt x="3810" y="60959"/>
                  </a:lnTo>
                  <a:lnTo>
                    <a:pt x="3810" y="50800"/>
                  </a:lnTo>
                  <a:close/>
                </a:path>
                <a:path w="3810" h="623570">
                  <a:moveTo>
                    <a:pt x="3810" y="60959"/>
                  </a:moveTo>
                  <a:lnTo>
                    <a:pt x="0" y="60959"/>
                  </a:lnTo>
                  <a:lnTo>
                    <a:pt x="0" y="63499"/>
                  </a:lnTo>
                  <a:lnTo>
                    <a:pt x="3810" y="63499"/>
                  </a:lnTo>
                  <a:lnTo>
                    <a:pt x="3810" y="60959"/>
                  </a:lnTo>
                  <a:close/>
                </a:path>
                <a:path w="3810" h="623570">
                  <a:moveTo>
                    <a:pt x="3810" y="63500"/>
                  </a:moveTo>
                  <a:lnTo>
                    <a:pt x="0" y="63500"/>
                  </a:lnTo>
                  <a:lnTo>
                    <a:pt x="0" y="67309"/>
                  </a:lnTo>
                  <a:lnTo>
                    <a:pt x="3810" y="67309"/>
                  </a:lnTo>
                  <a:lnTo>
                    <a:pt x="3810" y="63500"/>
                  </a:lnTo>
                  <a:close/>
                </a:path>
                <a:path w="3810" h="623570">
                  <a:moveTo>
                    <a:pt x="3810" y="67310"/>
                  </a:moveTo>
                  <a:lnTo>
                    <a:pt x="0" y="67310"/>
                  </a:lnTo>
                  <a:lnTo>
                    <a:pt x="0" y="69849"/>
                  </a:lnTo>
                  <a:lnTo>
                    <a:pt x="3810" y="69849"/>
                  </a:lnTo>
                  <a:lnTo>
                    <a:pt x="3810" y="67310"/>
                  </a:lnTo>
                  <a:close/>
                </a:path>
                <a:path w="3810" h="623570">
                  <a:moveTo>
                    <a:pt x="3810" y="69850"/>
                  </a:moveTo>
                  <a:lnTo>
                    <a:pt x="0" y="69850"/>
                  </a:lnTo>
                  <a:lnTo>
                    <a:pt x="0" y="73659"/>
                  </a:lnTo>
                  <a:lnTo>
                    <a:pt x="3810" y="73659"/>
                  </a:lnTo>
                  <a:lnTo>
                    <a:pt x="3810" y="69850"/>
                  </a:lnTo>
                  <a:close/>
                </a:path>
                <a:path w="3810" h="623570">
                  <a:moveTo>
                    <a:pt x="3810" y="73660"/>
                  </a:moveTo>
                  <a:lnTo>
                    <a:pt x="0" y="73660"/>
                  </a:lnTo>
                  <a:lnTo>
                    <a:pt x="0" y="158749"/>
                  </a:lnTo>
                  <a:lnTo>
                    <a:pt x="3810" y="158749"/>
                  </a:lnTo>
                  <a:lnTo>
                    <a:pt x="3810" y="73660"/>
                  </a:lnTo>
                  <a:close/>
                </a:path>
                <a:path w="3810" h="623570">
                  <a:moveTo>
                    <a:pt x="3810" y="158750"/>
                  </a:moveTo>
                  <a:lnTo>
                    <a:pt x="0" y="158750"/>
                  </a:lnTo>
                  <a:lnTo>
                    <a:pt x="0" y="285749"/>
                  </a:lnTo>
                  <a:lnTo>
                    <a:pt x="3810" y="285749"/>
                  </a:lnTo>
                  <a:lnTo>
                    <a:pt x="3810" y="158750"/>
                  </a:lnTo>
                  <a:close/>
                </a:path>
                <a:path w="3810" h="623570">
                  <a:moveTo>
                    <a:pt x="3810" y="285750"/>
                  </a:moveTo>
                  <a:lnTo>
                    <a:pt x="0" y="285750"/>
                  </a:lnTo>
                  <a:lnTo>
                    <a:pt x="0" y="454659"/>
                  </a:lnTo>
                  <a:lnTo>
                    <a:pt x="3810" y="454659"/>
                  </a:lnTo>
                  <a:lnTo>
                    <a:pt x="3810" y="285750"/>
                  </a:lnTo>
                  <a:close/>
                </a:path>
                <a:path w="3810" h="623570">
                  <a:moveTo>
                    <a:pt x="3810" y="454659"/>
                  </a:moveTo>
                  <a:lnTo>
                    <a:pt x="0" y="454659"/>
                  </a:lnTo>
                  <a:lnTo>
                    <a:pt x="0" y="488949"/>
                  </a:lnTo>
                  <a:lnTo>
                    <a:pt x="3810" y="488949"/>
                  </a:lnTo>
                  <a:lnTo>
                    <a:pt x="3810" y="454659"/>
                  </a:lnTo>
                  <a:close/>
                </a:path>
                <a:path w="3810" h="623570">
                  <a:moveTo>
                    <a:pt x="3810" y="488950"/>
                  </a:moveTo>
                  <a:lnTo>
                    <a:pt x="0" y="488950"/>
                  </a:lnTo>
                  <a:lnTo>
                    <a:pt x="0" y="492759"/>
                  </a:lnTo>
                  <a:lnTo>
                    <a:pt x="3810" y="492759"/>
                  </a:lnTo>
                  <a:lnTo>
                    <a:pt x="3810" y="488950"/>
                  </a:lnTo>
                  <a:close/>
                </a:path>
                <a:path w="3810" h="623570">
                  <a:moveTo>
                    <a:pt x="3810" y="492759"/>
                  </a:moveTo>
                  <a:lnTo>
                    <a:pt x="0" y="492759"/>
                  </a:lnTo>
                  <a:lnTo>
                    <a:pt x="0" y="495299"/>
                  </a:lnTo>
                  <a:lnTo>
                    <a:pt x="3810" y="495299"/>
                  </a:lnTo>
                  <a:lnTo>
                    <a:pt x="3810" y="492759"/>
                  </a:lnTo>
                  <a:close/>
                </a:path>
                <a:path w="3810" h="623570">
                  <a:moveTo>
                    <a:pt x="3810" y="495300"/>
                  </a:moveTo>
                  <a:lnTo>
                    <a:pt x="0" y="495300"/>
                  </a:lnTo>
                  <a:lnTo>
                    <a:pt x="0" y="505459"/>
                  </a:lnTo>
                  <a:lnTo>
                    <a:pt x="3810" y="505459"/>
                  </a:lnTo>
                  <a:lnTo>
                    <a:pt x="3810" y="495300"/>
                  </a:lnTo>
                  <a:close/>
                </a:path>
                <a:path w="3810" h="623570">
                  <a:moveTo>
                    <a:pt x="3810" y="505459"/>
                  </a:moveTo>
                  <a:lnTo>
                    <a:pt x="0" y="505459"/>
                  </a:lnTo>
                  <a:lnTo>
                    <a:pt x="0" y="530859"/>
                  </a:lnTo>
                  <a:lnTo>
                    <a:pt x="3810" y="530859"/>
                  </a:lnTo>
                  <a:lnTo>
                    <a:pt x="3810" y="505459"/>
                  </a:lnTo>
                  <a:close/>
                </a:path>
                <a:path w="3810" h="623570">
                  <a:moveTo>
                    <a:pt x="3810" y="530860"/>
                  </a:moveTo>
                  <a:lnTo>
                    <a:pt x="0" y="530860"/>
                  </a:lnTo>
                  <a:lnTo>
                    <a:pt x="0" y="558799"/>
                  </a:lnTo>
                  <a:lnTo>
                    <a:pt x="3810" y="558799"/>
                  </a:lnTo>
                  <a:lnTo>
                    <a:pt x="3810" y="530860"/>
                  </a:lnTo>
                  <a:close/>
                </a:path>
                <a:path w="3810" h="623570">
                  <a:moveTo>
                    <a:pt x="3810" y="558800"/>
                  </a:moveTo>
                  <a:lnTo>
                    <a:pt x="0" y="558800"/>
                  </a:lnTo>
                  <a:lnTo>
                    <a:pt x="0" y="623569"/>
                  </a:lnTo>
                  <a:lnTo>
                    <a:pt x="3810" y="623569"/>
                  </a:lnTo>
                  <a:lnTo>
                    <a:pt x="3810" y="558800"/>
                  </a:lnTo>
                  <a:close/>
                </a:path>
              </a:pathLst>
            </a:custGeom>
            <a:solidFill>
              <a:srgbClr val="5E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5701030" y="5511799"/>
              <a:ext cx="3810" cy="621030"/>
            </a:xfrm>
            <a:custGeom>
              <a:avLst/>
              <a:gdLst/>
              <a:ahLst/>
              <a:cxnLst/>
              <a:rect l="l" t="t" r="r" b="b"/>
              <a:pathLst>
                <a:path w="3810" h="621029">
                  <a:moveTo>
                    <a:pt x="381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3810" h="621029">
                  <a:moveTo>
                    <a:pt x="381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1270"/>
                  </a:lnTo>
                  <a:close/>
                </a:path>
                <a:path w="3810" h="621029">
                  <a:moveTo>
                    <a:pt x="381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3810" y="7619"/>
                  </a:lnTo>
                  <a:lnTo>
                    <a:pt x="3810" y="3810"/>
                  </a:lnTo>
                  <a:close/>
                </a:path>
                <a:path w="3810" h="621029">
                  <a:moveTo>
                    <a:pt x="381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7620"/>
                  </a:lnTo>
                  <a:close/>
                </a:path>
                <a:path w="3810" h="621029">
                  <a:moveTo>
                    <a:pt x="381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3810" y="13969"/>
                  </a:lnTo>
                  <a:lnTo>
                    <a:pt x="3810" y="10160"/>
                  </a:lnTo>
                  <a:close/>
                </a:path>
                <a:path w="3810" h="621029">
                  <a:moveTo>
                    <a:pt x="381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3970"/>
                  </a:lnTo>
                  <a:close/>
                </a:path>
                <a:path w="3810" h="621029">
                  <a:moveTo>
                    <a:pt x="381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3810" y="20319"/>
                  </a:lnTo>
                  <a:lnTo>
                    <a:pt x="3810" y="16510"/>
                  </a:lnTo>
                  <a:close/>
                </a:path>
                <a:path w="3810" h="621029">
                  <a:moveTo>
                    <a:pt x="381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20320"/>
                  </a:lnTo>
                  <a:close/>
                </a:path>
                <a:path w="3810" h="621029">
                  <a:moveTo>
                    <a:pt x="381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3810" y="26669"/>
                  </a:lnTo>
                  <a:lnTo>
                    <a:pt x="3810" y="22860"/>
                  </a:lnTo>
                  <a:close/>
                </a:path>
                <a:path w="3810" h="621029">
                  <a:moveTo>
                    <a:pt x="381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6670"/>
                  </a:lnTo>
                  <a:close/>
                </a:path>
                <a:path w="3810" h="621029">
                  <a:moveTo>
                    <a:pt x="3810" y="29210"/>
                  </a:moveTo>
                  <a:lnTo>
                    <a:pt x="0" y="29210"/>
                  </a:lnTo>
                  <a:lnTo>
                    <a:pt x="0" y="39369"/>
                  </a:lnTo>
                  <a:lnTo>
                    <a:pt x="3810" y="39369"/>
                  </a:lnTo>
                  <a:lnTo>
                    <a:pt x="3810" y="29210"/>
                  </a:lnTo>
                  <a:close/>
                </a:path>
                <a:path w="3810" h="621029">
                  <a:moveTo>
                    <a:pt x="3810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3810" y="41909"/>
                  </a:lnTo>
                  <a:lnTo>
                    <a:pt x="3810" y="39370"/>
                  </a:lnTo>
                  <a:close/>
                </a:path>
                <a:path w="3810" h="621029">
                  <a:moveTo>
                    <a:pt x="381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3810" y="45719"/>
                  </a:lnTo>
                  <a:lnTo>
                    <a:pt x="3810" y="41910"/>
                  </a:lnTo>
                  <a:close/>
                </a:path>
                <a:path w="3810" h="621029">
                  <a:moveTo>
                    <a:pt x="3810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3810" y="48259"/>
                  </a:lnTo>
                  <a:lnTo>
                    <a:pt x="3810" y="45720"/>
                  </a:lnTo>
                  <a:close/>
                </a:path>
                <a:path w="3810" h="621029">
                  <a:moveTo>
                    <a:pt x="3810" y="48260"/>
                  </a:moveTo>
                  <a:lnTo>
                    <a:pt x="0" y="48260"/>
                  </a:lnTo>
                  <a:lnTo>
                    <a:pt x="0" y="58419"/>
                  </a:lnTo>
                  <a:lnTo>
                    <a:pt x="3810" y="58419"/>
                  </a:lnTo>
                  <a:lnTo>
                    <a:pt x="3810" y="48260"/>
                  </a:lnTo>
                  <a:close/>
                </a:path>
                <a:path w="3810" h="621029">
                  <a:moveTo>
                    <a:pt x="3810" y="58420"/>
                  </a:moveTo>
                  <a:lnTo>
                    <a:pt x="0" y="58420"/>
                  </a:lnTo>
                  <a:lnTo>
                    <a:pt x="0" y="60959"/>
                  </a:lnTo>
                  <a:lnTo>
                    <a:pt x="3810" y="60959"/>
                  </a:lnTo>
                  <a:lnTo>
                    <a:pt x="3810" y="58420"/>
                  </a:lnTo>
                  <a:close/>
                </a:path>
                <a:path w="3810" h="621029">
                  <a:moveTo>
                    <a:pt x="3810" y="60960"/>
                  </a:moveTo>
                  <a:lnTo>
                    <a:pt x="0" y="60960"/>
                  </a:lnTo>
                  <a:lnTo>
                    <a:pt x="0" y="64769"/>
                  </a:lnTo>
                  <a:lnTo>
                    <a:pt x="3810" y="64769"/>
                  </a:lnTo>
                  <a:lnTo>
                    <a:pt x="3810" y="60960"/>
                  </a:lnTo>
                  <a:close/>
                </a:path>
                <a:path w="3810" h="621029">
                  <a:moveTo>
                    <a:pt x="3810" y="64770"/>
                  </a:moveTo>
                  <a:lnTo>
                    <a:pt x="0" y="64770"/>
                  </a:lnTo>
                  <a:lnTo>
                    <a:pt x="0" y="67309"/>
                  </a:lnTo>
                  <a:lnTo>
                    <a:pt x="3810" y="67309"/>
                  </a:lnTo>
                  <a:lnTo>
                    <a:pt x="3810" y="64770"/>
                  </a:lnTo>
                  <a:close/>
                </a:path>
                <a:path w="3810" h="621029">
                  <a:moveTo>
                    <a:pt x="3810" y="67310"/>
                  </a:moveTo>
                  <a:lnTo>
                    <a:pt x="0" y="67310"/>
                  </a:lnTo>
                  <a:lnTo>
                    <a:pt x="0" y="71119"/>
                  </a:lnTo>
                  <a:lnTo>
                    <a:pt x="3810" y="71119"/>
                  </a:lnTo>
                  <a:lnTo>
                    <a:pt x="3810" y="67310"/>
                  </a:lnTo>
                  <a:close/>
                </a:path>
                <a:path w="3810" h="621029">
                  <a:moveTo>
                    <a:pt x="3810" y="71120"/>
                  </a:moveTo>
                  <a:lnTo>
                    <a:pt x="0" y="71120"/>
                  </a:lnTo>
                  <a:lnTo>
                    <a:pt x="0" y="156209"/>
                  </a:lnTo>
                  <a:lnTo>
                    <a:pt x="3810" y="156209"/>
                  </a:lnTo>
                  <a:lnTo>
                    <a:pt x="3810" y="71120"/>
                  </a:lnTo>
                  <a:close/>
                </a:path>
                <a:path w="3810" h="621029">
                  <a:moveTo>
                    <a:pt x="3810" y="156210"/>
                  </a:moveTo>
                  <a:lnTo>
                    <a:pt x="0" y="156210"/>
                  </a:lnTo>
                  <a:lnTo>
                    <a:pt x="0" y="283209"/>
                  </a:lnTo>
                  <a:lnTo>
                    <a:pt x="3810" y="283209"/>
                  </a:lnTo>
                  <a:lnTo>
                    <a:pt x="3810" y="156210"/>
                  </a:lnTo>
                  <a:close/>
                </a:path>
                <a:path w="3810" h="621029">
                  <a:moveTo>
                    <a:pt x="3810" y="283210"/>
                  </a:moveTo>
                  <a:lnTo>
                    <a:pt x="0" y="283210"/>
                  </a:lnTo>
                  <a:lnTo>
                    <a:pt x="0" y="452119"/>
                  </a:lnTo>
                  <a:lnTo>
                    <a:pt x="3810" y="452119"/>
                  </a:lnTo>
                  <a:lnTo>
                    <a:pt x="3810" y="283210"/>
                  </a:lnTo>
                  <a:close/>
                </a:path>
                <a:path w="3810" h="621029">
                  <a:moveTo>
                    <a:pt x="3810" y="452120"/>
                  </a:moveTo>
                  <a:lnTo>
                    <a:pt x="0" y="452120"/>
                  </a:lnTo>
                  <a:lnTo>
                    <a:pt x="0" y="486409"/>
                  </a:lnTo>
                  <a:lnTo>
                    <a:pt x="3810" y="486409"/>
                  </a:lnTo>
                  <a:lnTo>
                    <a:pt x="3810" y="452120"/>
                  </a:lnTo>
                  <a:close/>
                </a:path>
                <a:path w="3810" h="621029">
                  <a:moveTo>
                    <a:pt x="3810" y="486410"/>
                  </a:moveTo>
                  <a:lnTo>
                    <a:pt x="0" y="486410"/>
                  </a:lnTo>
                  <a:lnTo>
                    <a:pt x="0" y="490219"/>
                  </a:lnTo>
                  <a:lnTo>
                    <a:pt x="3810" y="490219"/>
                  </a:lnTo>
                  <a:lnTo>
                    <a:pt x="3810" y="486410"/>
                  </a:lnTo>
                  <a:close/>
                </a:path>
                <a:path w="3810" h="621029">
                  <a:moveTo>
                    <a:pt x="3810" y="490220"/>
                  </a:moveTo>
                  <a:lnTo>
                    <a:pt x="0" y="490220"/>
                  </a:lnTo>
                  <a:lnTo>
                    <a:pt x="0" y="492759"/>
                  </a:lnTo>
                  <a:lnTo>
                    <a:pt x="3810" y="492759"/>
                  </a:lnTo>
                  <a:lnTo>
                    <a:pt x="3810" y="490220"/>
                  </a:lnTo>
                  <a:close/>
                </a:path>
                <a:path w="3810" h="621029">
                  <a:moveTo>
                    <a:pt x="3810" y="492760"/>
                  </a:moveTo>
                  <a:lnTo>
                    <a:pt x="0" y="492760"/>
                  </a:lnTo>
                  <a:lnTo>
                    <a:pt x="0" y="502919"/>
                  </a:lnTo>
                  <a:lnTo>
                    <a:pt x="3810" y="502919"/>
                  </a:lnTo>
                  <a:lnTo>
                    <a:pt x="3810" y="492760"/>
                  </a:lnTo>
                  <a:close/>
                </a:path>
                <a:path w="3810" h="621029">
                  <a:moveTo>
                    <a:pt x="3810" y="502920"/>
                  </a:moveTo>
                  <a:lnTo>
                    <a:pt x="0" y="502920"/>
                  </a:lnTo>
                  <a:lnTo>
                    <a:pt x="0" y="528319"/>
                  </a:lnTo>
                  <a:lnTo>
                    <a:pt x="3810" y="528319"/>
                  </a:lnTo>
                  <a:lnTo>
                    <a:pt x="3810" y="502920"/>
                  </a:lnTo>
                  <a:close/>
                </a:path>
                <a:path w="3810" h="621029">
                  <a:moveTo>
                    <a:pt x="3810" y="528320"/>
                  </a:moveTo>
                  <a:lnTo>
                    <a:pt x="0" y="528320"/>
                  </a:lnTo>
                  <a:lnTo>
                    <a:pt x="0" y="556260"/>
                  </a:lnTo>
                  <a:lnTo>
                    <a:pt x="3810" y="556260"/>
                  </a:lnTo>
                  <a:lnTo>
                    <a:pt x="3810" y="528320"/>
                  </a:lnTo>
                  <a:close/>
                </a:path>
                <a:path w="3810" h="621029">
                  <a:moveTo>
                    <a:pt x="3810" y="556260"/>
                  </a:moveTo>
                  <a:lnTo>
                    <a:pt x="0" y="556260"/>
                  </a:lnTo>
                  <a:lnTo>
                    <a:pt x="0" y="621030"/>
                  </a:lnTo>
                  <a:lnTo>
                    <a:pt x="3810" y="621030"/>
                  </a:lnTo>
                  <a:lnTo>
                    <a:pt x="3810" y="556260"/>
                  </a:lnTo>
                  <a:close/>
                </a:path>
              </a:pathLst>
            </a:custGeom>
            <a:solidFill>
              <a:srgbClr val="5B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5697220" y="5514339"/>
              <a:ext cx="3810" cy="618490"/>
            </a:xfrm>
            <a:custGeom>
              <a:avLst/>
              <a:gdLst/>
              <a:ahLst/>
              <a:cxnLst/>
              <a:rect l="l" t="t" r="r" b="b"/>
              <a:pathLst>
                <a:path w="3810" h="618489">
                  <a:moveTo>
                    <a:pt x="3809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3809" y="1270"/>
                  </a:lnTo>
                  <a:lnTo>
                    <a:pt x="3809" y="0"/>
                  </a:lnTo>
                  <a:close/>
                </a:path>
                <a:path w="3810" h="618489">
                  <a:moveTo>
                    <a:pt x="3809" y="1270"/>
                  </a:move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3809" y="5080"/>
                  </a:lnTo>
                  <a:lnTo>
                    <a:pt x="3809" y="1270"/>
                  </a:lnTo>
                  <a:close/>
                </a:path>
                <a:path w="3810" h="618489">
                  <a:moveTo>
                    <a:pt x="380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3809" y="7620"/>
                  </a:lnTo>
                  <a:lnTo>
                    <a:pt x="3809" y="5080"/>
                  </a:lnTo>
                  <a:close/>
                </a:path>
                <a:path w="3810" h="618489">
                  <a:moveTo>
                    <a:pt x="380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3809" y="11430"/>
                  </a:lnTo>
                  <a:lnTo>
                    <a:pt x="3809" y="7620"/>
                  </a:lnTo>
                  <a:close/>
                </a:path>
                <a:path w="3810" h="618489">
                  <a:moveTo>
                    <a:pt x="3809" y="11430"/>
                  </a:moveTo>
                  <a:lnTo>
                    <a:pt x="0" y="11430"/>
                  </a:lnTo>
                  <a:lnTo>
                    <a:pt x="0" y="13970"/>
                  </a:lnTo>
                  <a:lnTo>
                    <a:pt x="3809" y="13970"/>
                  </a:lnTo>
                  <a:lnTo>
                    <a:pt x="3809" y="11430"/>
                  </a:lnTo>
                  <a:close/>
                </a:path>
                <a:path w="3810" h="618489">
                  <a:moveTo>
                    <a:pt x="3809" y="13970"/>
                  </a:moveTo>
                  <a:lnTo>
                    <a:pt x="0" y="13970"/>
                  </a:lnTo>
                  <a:lnTo>
                    <a:pt x="0" y="17780"/>
                  </a:lnTo>
                  <a:lnTo>
                    <a:pt x="3809" y="17780"/>
                  </a:lnTo>
                  <a:lnTo>
                    <a:pt x="3809" y="13970"/>
                  </a:lnTo>
                  <a:close/>
                </a:path>
                <a:path w="3810" h="618489">
                  <a:moveTo>
                    <a:pt x="380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3809" y="20320"/>
                  </a:lnTo>
                  <a:lnTo>
                    <a:pt x="3809" y="17780"/>
                  </a:lnTo>
                  <a:close/>
                </a:path>
                <a:path w="3810" h="618489">
                  <a:moveTo>
                    <a:pt x="3809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3809" y="24130"/>
                  </a:lnTo>
                  <a:lnTo>
                    <a:pt x="3809" y="20320"/>
                  </a:lnTo>
                  <a:close/>
                </a:path>
                <a:path w="3810" h="618489">
                  <a:moveTo>
                    <a:pt x="380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3809" y="26670"/>
                  </a:lnTo>
                  <a:lnTo>
                    <a:pt x="3809" y="24130"/>
                  </a:lnTo>
                  <a:close/>
                </a:path>
                <a:path w="3810" h="618489">
                  <a:moveTo>
                    <a:pt x="3809" y="26670"/>
                  </a:moveTo>
                  <a:lnTo>
                    <a:pt x="0" y="26670"/>
                  </a:lnTo>
                  <a:lnTo>
                    <a:pt x="0" y="36830"/>
                  </a:lnTo>
                  <a:lnTo>
                    <a:pt x="3809" y="36830"/>
                  </a:lnTo>
                  <a:lnTo>
                    <a:pt x="3809" y="26670"/>
                  </a:lnTo>
                  <a:close/>
                </a:path>
                <a:path w="3810" h="618489">
                  <a:moveTo>
                    <a:pt x="3809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3809" y="39370"/>
                  </a:lnTo>
                  <a:lnTo>
                    <a:pt x="3809" y="36830"/>
                  </a:lnTo>
                  <a:close/>
                </a:path>
                <a:path w="3810" h="618489">
                  <a:moveTo>
                    <a:pt x="3809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3809" y="43180"/>
                  </a:lnTo>
                  <a:lnTo>
                    <a:pt x="3809" y="39370"/>
                  </a:lnTo>
                  <a:close/>
                </a:path>
                <a:path w="3810" h="618489">
                  <a:moveTo>
                    <a:pt x="3809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3809" y="45720"/>
                  </a:lnTo>
                  <a:lnTo>
                    <a:pt x="3809" y="43180"/>
                  </a:lnTo>
                  <a:close/>
                </a:path>
                <a:path w="3810" h="618489">
                  <a:moveTo>
                    <a:pt x="3809" y="45720"/>
                  </a:moveTo>
                  <a:lnTo>
                    <a:pt x="0" y="45720"/>
                  </a:lnTo>
                  <a:lnTo>
                    <a:pt x="0" y="55880"/>
                  </a:lnTo>
                  <a:lnTo>
                    <a:pt x="3809" y="55880"/>
                  </a:lnTo>
                  <a:lnTo>
                    <a:pt x="3809" y="45720"/>
                  </a:lnTo>
                  <a:close/>
                </a:path>
                <a:path w="3810" h="618489">
                  <a:moveTo>
                    <a:pt x="3809" y="55880"/>
                  </a:moveTo>
                  <a:lnTo>
                    <a:pt x="0" y="55880"/>
                  </a:lnTo>
                  <a:lnTo>
                    <a:pt x="0" y="58420"/>
                  </a:lnTo>
                  <a:lnTo>
                    <a:pt x="3809" y="58420"/>
                  </a:lnTo>
                  <a:lnTo>
                    <a:pt x="3809" y="55880"/>
                  </a:lnTo>
                  <a:close/>
                </a:path>
                <a:path w="3810" h="618489">
                  <a:moveTo>
                    <a:pt x="3809" y="58420"/>
                  </a:moveTo>
                  <a:lnTo>
                    <a:pt x="0" y="58420"/>
                  </a:lnTo>
                  <a:lnTo>
                    <a:pt x="0" y="62230"/>
                  </a:lnTo>
                  <a:lnTo>
                    <a:pt x="3809" y="62230"/>
                  </a:lnTo>
                  <a:lnTo>
                    <a:pt x="3809" y="58420"/>
                  </a:lnTo>
                  <a:close/>
                </a:path>
                <a:path w="3810" h="618489">
                  <a:moveTo>
                    <a:pt x="3809" y="62230"/>
                  </a:moveTo>
                  <a:lnTo>
                    <a:pt x="0" y="62230"/>
                  </a:lnTo>
                  <a:lnTo>
                    <a:pt x="0" y="64770"/>
                  </a:lnTo>
                  <a:lnTo>
                    <a:pt x="3809" y="64770"/>
                  </a:lnTo>
                  <a:lnTo>
                    <a:pt x="3809" y="62230"/>
                  </a:lnTo>
                  <a:close/>
                </a:path>
                <a:path w="3810" h="618489">
                  <a:moveTo>
                    <a:pt x="3809" y="64770"/>
                  </a:moveTo>
                  <a:lnTo>
                    <a:pt x="0" y="64770"/>
                  </a:lnTo>
                  <a:lnTo>
                    <a:pt x="0" y="68580"/>
                  </a:lnTo>
                  <a:lnTo>
                    <a:pt x="3809" y="68580"/>
                  </a:lnTo>
                  <a:lnTo>
                    <a:pt x="3809" y="64770"/>
                  </a:lnTo>
                  <a:close/>
                </a:path>
                <a:path w="3810" h="618489">
                  <a:moveTo>
                    <a:pt x="3809" y="68580"/>
                  </a:moveTo>
                  <a:lnTo>
                    <a:pt x="0" y="68580"/>
                  </a:lnTo>
                  <a:lnTo>
                    <a:pt x="0" y="153670"/>
                  </a:lnTo>
                  <a:lnTo>
                    <a:pt x="3809" y="153670"/>
                  </a:lnTo>
                  <a:lnTo>
                    <a:pt x="3809" y="68580"/>
                  </a:lnTo>
                  <a:close/>
                </a:path>
                <a:path w="3810" h="618489">
                  <a:moveTo>
                    <a:pt x="3809" y="153670"/>
                  </a:moveTo>
                  <a:lnTo>
                    <a:pt x="0" y="153670"/>
                  </a:lnTo>
                  <a:lnTo>
                    <a:pt x="0" y="280670"/>
                  </a:lnTo>
                  <a:lnTo>
                    <a:pt x="3809" y="280670"/>
                  </a:lnTo>
                  <a:lnTo>
                    <a:pt x="3809" y="153670"/>
                  </a:lnTo>
                  <a:close/>
                </a:path>
                <a:path w="3810" h="618489">
                  <a:moveTo>
                    <a:pt x="3809" y="280670"/>
                  </a:moveTo>
                  <a:lnTo>
                    <a:pt x="0" y="280670"/>
                  </a:lnTo>
                  <a:lnTo>
                    <a:pt x="0" y="449580"/>
                  </a:lnTo>
                  <a:lnTo>
                    <a:pt x="3809" y="449580"/>
                  </a:lnTo>
                  <a:lnTo>
                    <a:pt x="3809" y="280670"/>
                  </a:lnTo>
                  <a:close/>
                </a:path>
                <a:path w="3810" h="618489">
                  <a:moveTo>
                    <a:pt x="3809" y="449580"/>
                  </a:moveTo>
                  <a:lnTo>
                    <a:pt x="0" y="449580"/>
                  </a:lnTo>
                  <a:lnTo>
                    <a:pt x="0" y="483870"/>
                  </a:lnTo>
                  <a:lnTo>
                    <a:pt x="3809" y="483870"/>
                  </a:lnTo>
                  <a:lnTo>
                    <a:pt x="3809" y="449580"/>
                  </a:lnTo>
                  <a:close/>
                </a:path>
                <a:path w="3810" h="618489">
                  <a:moveTo>
                    <a:pt x="3809" y="483870"/>
                  </a:moveTo>
                  <a:lnTo>
                    <a:pt x="0" y="483870"/>
                  </a:lnTo>
                  <a:lnTo>
                    <a:pt x="0" y="487680"/>
                  </a:lnTo>
                  <a:lnTo>
                    <a:pt x="3809" y="487680"/>
                  </a:lnTo>
                  <a:lnTo>
                    <a:pt x="3809" y="483870"/>
                  </a:lnTo>
                  <a:close/>
                </a:path>
                <a:path w="3810" h="618489">
                  <a:moveTo>
                    <a:pt x="3809" y="487680"/>
                  </a:moveTo>
                  <a:lnTo>
                    <a:pt x="0" y="487680"/>
                  </a:lnTo>
                  <a:lnTo>
                    <a:pt x="0" y="490220"/>
                  </a:lnTo>
                  <a:lnTo>
                    <a:pt x="3809" y="490220"/>
                  </a:lnTo>
                  <a:lnTo>
                    <a:pt x="3809" y="487680"/>
                  </a:lnTo>
                  <a:close/>
                </a:path>
                <a:path w="3810" h="618489">
                  <a:moveTo>
                    <a:pt x="3809" y="490220"/>
                  </a:moveTo>
                  <a:lnTo>
                    <a:pt x="0" y="490220"/>
                  </a:lnTo>
                  <a:lnTo>
                    <a:pt x="0" y="500380"/>
                  </a:lnTo>
                  <a:lnTo>
                    <a:pt x="3809" y="500380"/>
                  </a:lnTo>
                  <a:lnTo>
                    <a:pt x="3809" y="490220"/>
                  </a:lnTo>
                  <a:close/>
                </a:path>
                <a:path w="3810" h="618489">
                  <a:moveTo>
                    <a:pt x="3809" y="500380"/>
                  </a:moveTo>
                  <a:lnTo>
                    <a:pt x="0" y="500380"/>
                  </a:lnTo>
                  <a:lnTo>
                    <a:pt x="0" y="525780"/>
                  </a:lnTo>
                  <a:lnTo>
                    <a:pt x="3809" y="525780"/>
                  </a:lnTo>
                  <a:lnTo>
                    <a:pt x="3809" y="500380"/>
                  </a:lnTo>
                  <a:close/>
                </a:path>
                <a:path w="3810" h="618489">
                  <a:moveTo>
                    <a:pt x="3809" y="525780"/>
                  </a:moveTo>
                  <a:lnTo>
                    <a:pt x="0" y="525780"/>
                  </a:lnTo>
                  <a:lnTo>
                    <a:pt x="0" y="553720"/>
                  </a:lnTo>
                  <a:lnTo>
                    <a:pt x="3809" y="553720"/>
                  </a:lnTo>
                  <a:lnTo>
                    <a:pt x="3809" y="525780"/>
                  </a:lnTo>
                  <a:close/>
                </a:path>
                <a:path w="3810" h="618489">
                  <a:moveTo>
                    <a:pt x="3809" y="553720"/>
                  </a:moveTo>
                  <a:lnTo>
                    <a:pt x="0" y="553720"/>
                  </a:lnTo>
                  <a:lnTo>
                    <a:pt x="0" y="618490"/>
                  </a:lnTo>
                  <a:lnTo>
                    <a:pt x="3809" y="618490"/>
                  </a:lnTo>
                  <a:lnTo>
                    <a:pt x="3809" y="553720"/>
                  </a:lnTo>
                  <a:close/>
                </a:path>
              </a:pathLst>
            </a:custGeom>
            <a:solidFill>
              <a:srgbClr val="59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5694680" y="5518149"/>
              <a:ext cx="2540" cy="615315"/>
            </a:xfrm>
            <a:custGeom>
              <a:avLst/>
              <a:gdLst/>
              <a:ahLst/>
              <a:cxnLst/>
              <a:rect l="l" t="t" r="r" b="b"/>
              <a:pathLst>
                <a:path w="2539" h="615314">
                  <a:moveTo>
                    <a:pt x="2540" y="16522"/>
                  </a:moveTo>
                  <a:lnTo>
                    <a:pt x="0" y="16522"/>
                  </a:lnTo>
                  <a:lnTo>
                    <a:pt x="0" y="614692"/>
                  </a:lnTo>
                  <a:lnTo>
                    <a:pt x="2540" y="614692"/>
                  </a:lnTo>
                  <a:lnTo>
                    <a:pt x="2540" y="16522"/>
                  </a:lnTo>
                  <a:close/>
                </a:path>
                <a:path w="2539" h="615314">
                  <a:moveTo>
                    <a:pt x="2540" y="13982"/>
                  </a:moveTo>
                  <a:lnTo>
                    <a:pt x="0" y="13982"/>
                  </a:lnTo>
                  <a:lnTo>
                    <a:pt x="0" y="16510"/>
                  </a:lnTo>
                  <a:lnTo>
                    <a:pt x="2540" y="16510"/>
                  </a:lnTo>
                  <a:lnTo>
                    <a:pt x="2540" y="13982"/>
                  </a:lnTo>
                  <a:close/>
                </a:path>
                <a:path w="2539" h="615314">
                  <a:moveTo>
                    <a:pt x="2540" y="10172"/>
                  </a:moveTo>
                  <a:lnTo>
                    <a:pt x="0" y="10172"/>
                  </a:lnTo>
                  <a:lnTo>
                    <a:pt x="0" y="13970"/>
                  </a:lnTo>
                  <a:lnTo>
                    <a:pt x="2540" y="13970"/>
                  </a:lnTo>
                  <a:lnTo>
                    <a:pt x="2540" y="10172"/>
                  </a:lnTo>
                  <a:close/>
                </a:path>
                <a:path w="2539" h="615314">
                  <a:moveTo>
                    <a:pt x="2540" y="7632"/>
                  </a:moveTo>
                  <a:lnTo>
                    <a:pt x="0" y="7632"/>
                  </a:lnTo>
                  <a:lnTo>
                    <a:pt x="0" y="10160"/>
                  </a:lnTo>
                  <a:lnTo>
                    <a:pt x="2540" y="10160"/>
                  </a:lnTo>
                  <a:lnTo>
                    <a:pt x="2540" y="7632"/>
                  </a:lnTo>
                  <a:close/>
                </a:path>
                <a:path w="2539" h="615314">
                  <a:moveTo>
                    <a:pt x="2540" y="3822"/>
                  </a:moveTo>
                  <a:lnTo>
                    <a:pt x="0" y="3822"/>
                  </a:lnTo>
                  <a:lnTo>
                    <a:pt x="0" y="7620"/>
                  </a:lnTo>
                  <a:lnTo>
                    <a:pt x="2540" y="7620"/>
                  </a:lnTo>
                  <a:lnTo>
                    <a:pt x="2540" y="3822"/>
                  </a:lnTo>
                  <a:close/>
                </a:path>
                <a:path w="2539" h="615314">
                  <a:moveTo>
                    <a:pt x="2540" y="1282"/>
                  </a:moveTo>
                  <a:lnTo>
                    <a:pt x="0" y="1282"/>
                  </a:lnTo>
                  <a:lnTo>
                    <a:pt x="0" y="3810"/>
                  </a:lnTo>
                  <a:lnTo>
                    <a:pt x="2540" y="3810"/>
                  </a:lnTo>
                  <a:lnTo>
                    <a:pt x="2540" y="1282"/>
                  </a:lnTo>
                  <a:close/>
                </a:path>
                <a:path w="2539" h="615314">
                  <a:moveTo>
                    <a:pt x="25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57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5690870" y="5519419"/>
              <a:ext cx="3810" cy="613410"/>
            </a:xfrm>
            <a:custGeom>
              <a:avLst/>
              <a:gdLst/>
              <a:ahLst/>
              <a:cxnLst/>
              <a:rect l="l" t="t" r="r" b="b"/>
              <a:pathLst>
                <a:path w="3810" h="613410">
                  <a:moveTo>
                    <a:pt x="3809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39"/>
                  </a:lnTo>
                  <a:lnTo>
                    <a:pt x="3809" y="2539"/>
                  </a:lnTo>
                  <a:lnTo>
                    <a:pt x="3809" y="0"/>
                  </a:lnTo>
                  <a:close/>
                </a:path>
                <a:path w="3810" h="613410">
                  <a:moveTo>
                    <a:pt x="380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3809" y="6349"/>
                  </a:lnTo>
                  <a:lnTo>
                    <a:pt x="3809" y="2539"/>
                  </a:lnTo>
                  <a:close/>
                </a:path>
                <a:path w="3810" h="613410">
                  <a:moveTo>
                    <a:pt x="380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3809" y="8889"/>
                  </a:lnTo>
                  <a:lnTo>
                    <a:pt x="3809" y="6349"/>
                  </a:lnTo>
                  <a:close/>
                </a:path>
                <a:path w="3810" h="613410">
                  <a:moveTo>
                    <a:pt x="380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3809" y="12699"/>
                  </a:lnTo>
                  <a:lnTo>
                    <a:pt x="3809" y="8889"/>
                  </a:lnTo>
                  <a:close/>
                </a:path>
                <a:path w="3810" h="613410">
                  <a:moveTo>
                    <a:pt x="380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3809" y="15239"/>
                  </a:lnTo>
                  <a:lnTo>
                    <a:pt x="3809" y="12699"/>
                  </a:lnTo>
                  <a:close/>
                </a:path>
                <a:path w="3810" h="613410">
                  <a:moveTo>
                    <a:pt x="380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3809" y="19049"/>
                  </a:lnTo>
                  <a:lnTo>
                    <a:pt x="3809" y="15239"/>
                  </a:lnTo>
                  <a:close/>
                </a:path>
                <a:path w="3810" h="613410">
                  <a:moveTo>
                    <a:pt x="380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3809" y="21589"/>
                  </a:lnTo>
                  <a:lnTo>
                    <a:pt x="3809" y="19049"/>
                  </a:lnTo>
                  <a:close/>
                </a:path>
                <a:path w="3810" h="613410">
                  <a:moveTo>
                    <a:pt x="3809" y="21589"/>
                  </a:moveTo>
                  <a:lnTo>
                    <a:pt x="0" y="21589"/>
                  </a:lnTo>
                  <a:lnTo>
                    <a:pt x="0" y="31749"/>
                  </a:lnTo>
                  <a:lnTo>
                    <a:pt x="3809" y="31749"/>
                  </a:lnTo>
                  <a:lnTo>
                    <a:pt x="3809" y="21589"/>
                  </a:lnTo>
                  <a:close/>
                </a:path>
                <a:path w="3810" h="613410">
                  <a:moveTo>
                    <a:pt x="380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3809" y="34289"/>
                  </a:lnTo>
                  <a:lnTo>
                    <a:pt x="3809" y="31749"/>
                  </a:lnTo>
                  <a:close/>
                </a:path>
                <a:path w="3810" h="613410">
                  <a:moveTo>
                    <a:pt x="3809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3809" y="38099"/>
                  </a:lnTo>
                  <a:lnTo>
                    <a:pt x="3809" y="34289"/>
                  </a:lnTo>
                  <a:close/>
                </a:path>
                <a:path w="3810" h="613410">
                  <a:moveTo>
                    <a:pt x="3809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3809" y="40639"/>
                  </a:lnTo>
                  <a:lnTo>
                    <a:pt x="3809" y="38099"/>
                  </a:lnTo>
                  <a:close/>
                </a:path>
                <a:path w="3810" h="613410">
                  <a:moveTo>
                    <a:pt x="3809" y="40639"/>
                  </a:moveTo>
                  <a:lnTo>
                    <a:pt x="0" y="40639"/>
                  </a:lnTo>
                  <a:lnTo>
                    <a:pt x="0" y="50799"/>
                  </a:lnTo>
                  <a:lnTo>
                    <a:pt x="3809" y="50799"/>
                  </a:lnTo>
                  <a:lnTo>
                    <a:pt x="3809" y="40639"/>
                  </a:lnTo>
                  <a:close/>
                </a:path>
                <a:path w="3810" h="613410">
                  <a:moveTo>
                    <a:pt x="380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3809" y="53339"/>
                  </a:lnTo>
                  <a:lnTo>
                    <a:pt x="3809" y="50799"/>
                  </a:lnTo>
                  <a:close/>
                </a:path>
                <a:path w="3810" h="613410">
                  <a:moveTo>
                    <a:pt x="3809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3809" y="57149"/>
                  </a:lnTo>
                  <a:lnTo>
                    <a:pt x="3809" y="53339"/>
                  </a:lnTo>
                  <a:close/>
                </a:path>
                <a:path w="3810" h="613410">
                  <a:moveTo>
                    <a:pt x="3809" y="57150"/>
                  </a:moveTo>
                  <a:lnTo>
                    <a:pt x="0" y="57150"/>
                  </a:lnTo>
                  <a:lnTo>
                    <a:pt x="0" y="59689"/>
                  </a:lnTo>
                  <a:lnTo>
                    <a:pt x="3809" y="59689"/>
                  </a:lnTo>
                  <a:lnTo>
                    <a:pt x="3809" y="57150"/>
                  </a:lnTo>
                  <a:close/>
                </a:path>
                <a:path w="3810" h="613410">
                  <a:moveTo>
                    <a:pt x="3809" y="59689"/>
                  </a:moveTo>
                  <a:lnTo>
                    <a:pt x="0" y="59689"/>
                  </a:lnTo>
                  <a:lnTo>
                    <a:pt x="0" y="63499"/>
                  </a:lnTo>
                  <a:lnTo>
                    <a:pt x="3809" y="63499"/>
                  </a:lnTo>
                  <a:lnTo>
                    <a:pt x="3809" y="59689"/>
                  </a:lnTo>
                  <a:close/>
                </a:path>
                <a:path w="3810" h="613410">
                  <a:moveTo>
                    <a:pt x="3809" y="63500"/>
                  </a:moveTo>
                  <a:lnTo>
                    <a:pt x="0" y="63500"/>
                  </a:lnTo>
                  <a:lnTo>
                    <a:pt x="0" y="148589"/>
                  </a:lnTo>
                  <a:lnTo>
                    <a:pt x="3809" y="148589"/>
                  </a:lnTo>
                  <a:lnTo>
                    <a:pt x="3809" y="63500"/>
                  </a:lnTo>
                  <a:close/>
                </a:path>
                <a:path w="3810" h="613410">
                  <a:moveTo>
                    <a:pt x="3809" y="148589"/>
                  </a:moveTo>
                  <a:lnTo>
                    <a:pt x="0" y="148589"/>
                  </a:lnTo>
                  <a:lnTo>
                    <a:pt x="0" y="275589"/>
                  </a:lnTo>
                  <a:lnTo>
                    <a:pt x="3809" y="275589"/>
                  </a:lnTo>
                  <a:lnTo>
                    <a:pt x="3809" y="148589"/>
                  </a:lnTo>
                  <a:close/>
                </a:path>
                <a:path w="3810" h="613410">
                  <a:moveTo>
                    <a:pt x="3809" y="275589"/>
                  </a:moveTo>
                  <a:lnTo>
                    <a:pt x="0" y="275589"/>
                  </a:lnTo>
                  <a:lnTo>
                    <a:pt x="0" y="444499"/>
                  </a:lnTo>
                  <a:lnTo>
                    <a:pt x="3809" y="444499"/>
                  </a:lnTo>
                  <a:lnTo>
                    <a:pt x="3809" y="275589"/>
                  </a:lnTo>
                  <a:close/>
                </a:path>
                <a:path w="3810" h="613410">
                  <a:moveTo>
                    <a:pt x="3809" y="444499"/>
                  </a:moveTo>
                  <a:lnTo>
                    <a:pt x="0" y="444499"/>
                  </a:lnTo>
                  <a:lnTo>
                    <a:pt x="0" y="478789"/>
                  </a:lnTo>
                  <a:lnTo>
                    <a:pt x="3809" y="478789"/>
                  </a:lnTo>
                  <a:lnTo>
                    <a:pt x="3809" y="444499"/>
                  </a:lnTo>
                  <a:close/>
                </a:path>
                <a:path w="3810" h="613410">
                  <a:moveTo>
                    <a:pt x="3809" y="478789"/>
                  </a:moveTo>
                  <a:lnTo>
                    <a:pt x="0" y="478789"/>
                  </a:lnTo>
                  <a:lnTo>
                    <a:pt x="0" y="482599"/>
                  </a:lnTo>
                  <a:lnTo>
                    <a:pt x="3809" y="482599"/>
                  </a:lnTo>
                  <a:lnTo>
                    <a:pt x="3809" y="478789"/>
                  </a:lnTo>
                  <a:close/>
                </a:path>
                <a:path w="3810" h="613410">
                  <a:moveTo>
                    <a:pt x="3809" y="482599"/>
                  </a:moveTo>
                  <a:lnTo>
                    <a:pt x="0" y="482599"/>
                  </a:lnTo>
                  <a:lnTo>
                    <a:pt x="0" y="485139"/>
                  </a:lnTo>
                  <a:lnTo>
                    <a:pt x="3809" y="485139"/>
                  </a:lnTo>
                  <a:lnTo>
                    <a:pt x="3809" y="482599"/>
                  </a:lnTo>
                  <a:close/>
                </a:path>
                <a:path w="3810" h="613410">
                  <a:moveTo>
                    <a:pt x="3809" y="485139"/>
                  </a:moveTo>
                  <a:lnTo>
                    <a:pt x="0" y="485139"/>
                  </a:lnTo>
                  <a:lnTo>
                    <a:pt x="0" y="495299"/>
                  </a:lnTo>
                  <a:lnTo>
                    <a:pt x="3809" y="495299"/>
                  </a:lnTo>
                  <a:lnTo>
                    <a:pt x="3809" y="485139"/>
                  </a:lnTo>
                  <a:close/>
                </a:path>
                <a:path w="3810" h="613410">
                  <a:moveTo>
                    <a:pt x="3809" y="495299"/>
                  </a:moveTo>
                  <a:lnTo>
                    <a:pt x="0" y="495299"/>
                  </a:lnTo>
                  <a:lnTo>
                    <a:pt x="0" y="520699"/>
                  </a:lnTo>
                  <a:lnTo>
                    <a:pt x="3809" y="520699"/>
                  </a:lnTo>
                  <a:lnTo>
                    <a:pt x="3809" y="495299"/>
                  </a:lnTo>
                  <a:close/>
                </a:path>
                <a:path w="3810" h="613410">
                  <a:moveTo>
                    <a:pt x="3809" y="520699"/>
                  </a:moveTo>
                  <a:lnTo>
                    <a:pt x="0" y="520699"/>
                  </a:lnTo>
                  <a:lnTo>
                    <a:pt x="0" y="548639"/>
                  </a:lnTo>
                  <a:lnTo>
                    <a:pt x="3809" y="548639"/>
                  </a:lnTo>
                  <a:lnTo>
                    <a:pt x="3809" y="520699"/>
                  </a:lnTo>
                  <a:close/>
                </a:path>
                <a:path w="3810" h="613410">
                  <a:moveTo>
                    <a:pt x="3809" y="548639"/>
                  </a:moveTo>
                  <a:lnTo>
                    <a:pt x="0" y="548639"/>
                  </a:lnTo>
                  <a:lnTo>
                    <a:pt x="0" y="613409"/>
                  </a:lnTo>
                  <a:lnTo>
                    <a:pt x="3809" y="613409"/>
                  </a:lnTo>
                  <a:lnTo>
                    <a:pt x="3809" y="548639"/>
                  </a:lnTo>
                  <a:close/>
                </a:path>
              </a:pathLst>
            </a:custGeom>
            <a:solidFill>
              <a:srgbClr val="55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5687060" y="5521959"/>
              <a:ext cx="3810" cy="609600"/>
            </a:xfrm>
            <a:custGeom>
              <a:avLst/>
              <a:gdLst/>
              <a:ahLst/>
              <a:cxnLst/>
              <a:rect l="l" t="t" r="r" b="b"/>
              <a:pathLst>
                <a:path w="3810" h="60960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609600">
                  <a:moveTo>
                    <a:pt x="381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3809"/>
                  </a:lnTo>
                  <a:close/>
                </a:path>
                <a:path w="3810" h="609600">
                  <a:moveTo>
                    <a:pt x="381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6350"/>
                  </a:lnTo>
                  <a:close/>
                </a:path>
                <a:path w="3810" h="60960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609600">
                  <a:moveTo>
                    <a:pt x="381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2700"/>
                  </a:lnTo>
                  <a:close/>
                </a:path>
                <a:path w="3810" h="609600">
                  <a:moveTo>
                    <a:pt x="381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6509"/>
                  </a:lnTo>
                  <a:close/>
                </a:path>
                <a:path w="3810" h="609600">
                  <a:moveTo>
                    <a:pt x="3810" y="19050"/>
                  </a:moveTo>
                  <a:lnTo>
                    <a:pt x="0" y="1905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19050"/>
                  </a:lnTo>
                  <a:close/>
                </a:path>
                <a:path w="3810" h="609600">
                  <a:moveTo>
                    <a:pt x="381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9209"/>
                  </a:lnTo>
                  <a:close/>
                </a:path>
                <a:path w="3810" h="609600">
                  <a:moveTo>
                    <a:pt x="381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3810" y="35559"/>
                  </a:lnTo>
                  <a:lnTo>
                    <a:pt x="3810" y="31750"/>
                  </a:lnTo>
                  <a:close/>
                </a:path>
                <a:path w="3810" h="609600">
                  <a:moveTo>
                    <a:pt x="381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3810" y="38099"/>
                  </a:lnTo>
                  <a:lnTo>
                    <a:pt x="3810" y="35559"/>
                  </a:lnTo>
                  <a:close/>
                </a:path>
                <a:path w="3810" h="609600">
                  <a:moveTo>
                    <a:pt x="3810" y="38100"/>
                  </a:moveTo>
                  <a:lnTo>
                    <a:pt x="0" y="38100"/>
                  </a:lnTo>
                  <a:lnTo>
                    <a:pt x="0" y="48259"/>
                  </a:lnTo>
                  <a:lnTo>
                    <a:pt x="3810" y="48259"/>
                  </a:lnTo>
                  <a:lnTo>
                    <a:pt x="3810" y="38100"/>
                  </a:lnTo>
                  <a:close/>
                </a:path>
                <a:path w="3810" h="609600">
                  <a:moveTo>
                    <a:pt x="381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3810" y="50799"/>
                  </a:lnTo>
                  <a:lnTo>
                    <a:pt x="3810" y="48259"/>
                  </a:lnTo>
                  <a:close/>
                </a:path>
                <a:path w="3810" h="609600">
                  <a:moveTo>
                    <a:pt x="3810" y="50800"/>
                  </a:moveTo>
                  <a:lnTo>
                    <a:pt x="0" y="50800"/>
                  </a:lnTo>
                  <a:lnTo>
                    <a:pt x="0" y="54609"/>
                  </a:lnTo>
                  <a:lnTo>
                    <a:pt x="3810" y="54609"/>
                  </a:lnTo>
                  <a:lnTo>
                    <a:pt x="3810" y="50800"/>
                  </a:lnTo>
                  <a:close/>
                </a:path>
                <a:path w="3810" h="609600">
                  <a:moveTo>
                    <a:pt x="3810" y="54610"/>
                  </a:moveTo>
                  <a:lnTo>
                    <a:pt x="0" y="54610"/>
                  </a:lnTo>
                  <a:lnTo>
                    <a:pt x="0" y="57149"/>
                  </a:lnTo>
                  <a:lnTo>
                    <a:pt x="3810" y="57149"/>
                  </a:lnTo>
                  <a:lnTo>
                    <a:pt x="3810" y="54610"/>
                  </a:lnTo>
                  <a:close/>
                </a:path>
                <a:path w="3810" h="609600">
                  <a:moveTo>
                    <a:pt x="3810" y="57150"/>
                  </a:moveTo>
                  <a:lnTo>
                    <a:pt x="0" y="57150"/>
                  </a:lnTo>
                  <a:lnTo>
                    <a:pt x="0" y="60959"/>
                  </a:lnTo>
                  <a:lnTo>
                    <a:pt x="3810" y="60959"/>
                  </a:lnTo>
                  <a:lnTo>
                    <a:pt x="3810" y="57150"/>
                  </a:lnTo>
                  <a:close/>
                </a:path>
                <a:path w="3810" h="609600">
                  <a:moveTo>
                    <a:pt x="3810" y="60960"/>
                  </a:moveTo>
                  <a:lnTo>
                    <a:pt x="0" y="60960"/>
                  </a:lnTo>
                  <a:lnTo>
                    <a:pt x="0" y="146049"/>
                  </a:lnTo>
                  <a:lnTo>
                    <a:pt x="3810" y="146049"/>
                  </a:lnTo>
                  <a:lnTo>
                    <a:pt x="3810" y="60960"/>
                  </a:lnTo>
                  <a:close/>
                </a:path>
                <a:path w="3810" h="609600">
                  <a:moveTo>
                    <a:pt x="3810" y="146050"/>
                  </a:moveTo>
                  <a:lnTo>
                    <a:pt x="0" y="146050"/>
                  </a:lnTo>
                  <a:lnTo>
                    <a:pt x="0" y="273049"/>
                  </a:lnTo>
                  <a:lnTo>
                    <a:pt x="3810" y="273049"/>
                  </a:lnTo>
                  <a:lnTo>
                    <a:pt x="3810" y="146050"/>
                  </a:lnTo>
                  <a:close/>
                </a:path>
                <a:path w="3810" h="609600">
                  <a:moveTo>
                    <a:pt x="3810" y="273050"/>
                  </a:moveTo>
                  <a:lnTo>
                    <a:pt x="0" y="273050"/>
                  </a:lnTo>
                  <a:lnTo>
                    <a:pt x="0" y="441959"/>
                  </a:lnTo>
                  <a:lnTo>
                    <a:pt x="3810" y="441959"/>
                  </a:lnTo>
                  <a:lnTo>
                    <a:pt x="3810" y="273050"/>
                  </a:lnTo>
                  <a:close/>
                </a:path>
                <a:path w="3810" h="609600">
                  <a:moveTo>
                    <a:pt x="3810" y="441959"/>
                  </a:moveTo>
                  <a:lnTo>
                    <a:pt x="0" y="441959"/>
                  </a:lnTo>
                  <a:lnTo>
                    <a:pt x="0" y="476249"/>
                  </a:lnTo>
                  <a:lnTo>
                    <a:pt x="3810" y="476249"/>
                  </a:lnTo>
                  <a:lnTo>
                    <a:pt x="3810" y="441959"/>
                  </a:lnTo>
                  <a:close/>
                </a:path>
                <a:path w="3810" h="609600">
                  <a:moveTo>
                    <a:pt x="3810" y="476250"/>
                  </a:moveTo>
                  <a:lnTo>
                    <a:pt x="0" y="476250"/>
                  </a:lnTo>
                  <a:lnTo>
                    <a:pt x="0" y="480059"/>
                  </a:lnTo>
                  <a:lnTo>
                    <a:pt x="3810" y="480059"/>
                  </a:lnTo>
                  <a:lnTo>
                    <a:pt x="3810" y="476250"/>
                  </a:lnTo>
                  <a:close/>
                </a:path>
                <a:path w="3810" h="609600">
                  <a:moveTo>
                    <a:pt x="3810" y="480059"/>
                  </a:moveTo>
                  <a:lnTo>
                    <a:pt x="0" y="480059"/>
                  </a:lnTo>
                  <a:lnTo>
                    <a:pt x="0" y="482599"/>
                  </a:lnTo>
                  <a:lnTo>
                    <a:pt x="3810" y="482599"/>
                  </a:lnTo>
                  <a:lnTo>
                    <a:pt x="3810" y="480059"/>
                  </a:lnTo>
                  <a:close/>
                </a:path>
                <a:path w="3810" h="609600">
                  <a:moveTo>
                    <a:pt x="3810" y="482600"/>
                  </a:moveTo>
                  <a:lnTo>
                    <a:pt x="0" y="482600"/>
                  </a:lnTo>
                  <a:lnTo>
                    <a:pt x="0" y="492759"/>
                  </a:lnTo>
                  <a:lnTo>
                    <a:pt x="3810" y="492759"/>
                  </a:lnTo>
                  <a:lnTo>
                    <a:pt x="3810" y="482600"/>
                  </a:lnTo>
                  <a:close/>
                </a:path>
                <a:path w="3810" h="609600">
                  <a:moveTo>
                    <a:pt x="3810" y="492759"/>
                  </a:moveTo>
                  <a:lnTo>
                    <a:pt x="0" y="492759"/>
                  </a:lnTo>
                  <a:lnTo>
                    <a:pt x="0" y="518159"/>
                  </a:lnTo>
                  <a:lnTo>
                    <a:pt x="3810" y="518159"/>
                  </a:lnTo>
                  <a:lnTo>
                    <a:pt x="3810" y="492759"/>
                  </a:lnTo>
                  <a:close/>
                </a:path>
                <a:path w="3810" h="609600">
                  <a:moveTo>
                    <a:pt x="3810" y="518159"/>
                  </a:moveTo>
                  <a:lnTo>
                    <a:pt x="0" y="518159"/>
                  </a:lnTo>
                  <a:lnTo>
                    <a:pt x="0" y="546099"/>
                  </a:lnTo>
                  <a:lnTo>
                    <a:pt x="3810" y="546099"/>
                  </a:lnTo>
                  <a:lnTo>
                    <a:pt x="3810" y="518159"/>
                  </a:lnTo>
                  <a:close/>
                </a:path>
                <a:path w="3810" h="609600">
                  <a:moveTo>
                    <a:pt x="3810" y="546100"/>
                  </a:moveTo>
                  <a:lnTo>
                    <a:pt x="0" y="546100"/>
                  </a:lnTo>
                  <a:lnTo>
                    <a:pt x="0" y="609599"/>
                  </a:lnTo>
                  <a:lnTo>
                    <a:pt x="3810" y="609599"/>
                  </a:lnTo>
                  <a:lnTo>
                    <a:pt x="3810" y="546100"/>
                  </a:lnTo>
                  <a:close/>
                </a:path>
              </a:pathLst>
            </a:custGeom>
            <a:solidFill>
              <a:srgbClr val="5200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5683250" y="5525769"/>
              <a:ext cx="3810" cy="605790"/>
            </a:xfrm>
            <a:custGeom>
              <a:avLst/>
              <a:gdLst/>
              <a:ahLst/>
              <a:cxnLst/>
              <a:rect l="l" t="t" r="r" b="b"/>
              <a:pathLst>
                <a:path w="3810" h="605789">
                  <a:moveTo>
                    <a:pt x="3810" y="0"/>
                  </a:moveTo>
                  <a:lnTo>
                    <a:pt x="1270" y="0"/>
                  </a:lnTo>
                  <a:lnTo>
                    <a:pt x="1270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3810" y="2539"/>
                  </a:lnTo>
                  <a:lnTo>
                    <a:pt x="3810" y="0"/>
                  </a:lnTo>
                  <a:close/>
                </a:path>
                <a:path w="3810" h="605789">
                  <a:moveTo>
                    <a:pt x="3810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2539"/>
                  </a:lnTo>
                  <a:close/>
                </a:path>
                <a:path w="3810" h="605789">
                  <a:moveTo>
                    <a:pt x="381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3810" y="8889"/>
                  </a:lnTo>
                  <a:lnTo>
                    <a:pt x="3810" y="6349"/>
                  </a:lnTo>
                  <a:close/>
                </a:path>
                <a:path w="3810" h="605789">
                  <a:moveTo>
                    <a:pt x="381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8889"/>
                  </a:lnTo>
                  <a:close/>
                </a:path>
                <a:path w="3810" h="605789">
                  <a:moveTo>
                    <a:pt x="381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3810" y="15239"/>
                  </a:lnTo>
                  <a:lnTo>
                    <a:pt x="3810" y="12699"/>
                  </a:lnTo>
                  <a:close/>
                </a:path>
                <a:path w="3810" h="605789">
                  <a:moveTo>
                    <a:pt x="3810" y="15239"/>
                  </a:moveTo>
                  <a:lnTo>
                    <a:pt x="0" y="1523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15239"/>
                  </a:lnTo>
                  <a:close/>
                </a:path>
                <a:path w="3810" h="605789">
                  <a:moveTo>
                    <a:pt x="381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3810" y="27939"/>
                  </a:lnTo>
                  <a:lnTo>
                    <a:pt x="3810" y="25399"/>
                  </a:lnTo>
                  <a:close/>
                </a:path>
                <a:path w="3810" h="605789">
                  <a:moveTo>
                    <a:pt x="381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7939"/>
                  </a:lnTo>
                  <a:close/>
                </a:path>
                <a:path w="3810" h="605789">
                  <a:moveTo>
                    <a:pt x="381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3810" y="34289"/>
                  </a:lnTo>
                  <a:lnTo>
                    <a:pt x="3810" y="31749"/>
                  </a:lnTo>
                  <a:close/>
                </a:path>
                <a:path w="3810" h="605789">
                  <a:moveTo>
                    <a:pt x="3810" y="34289"/>
                  </a:moveTo>
                  <a:lnTo>
                    <a:pt x="0" y="34289"/>
                  </a:lnTo>
                  <a:lnTo>
                    <a:pt x="0" y="44449"/>
                  </a:lnTo>
                  <a:lnTo>
                    <a:pt x="3810" y="44449"/>
                  </a:lnTo>
                  <a:lnTo>
                    <a:pt x="3810" y="34289"/>
                  </a:lnTo>
                  <a:close/>
                </a:path>
                <a:path w="3810" h="605789">
                  <a:moveTo>
                    <a:pt x="3810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3810" y="46989"/>
                  </a:lnTo>
                  <a:lnTo>
                    <a:pt x="3810" y="44449"/>
                  </a:lnTo>
                  <a:close/>
                </a:path>
                <a:path w="3810" h="605789">
                  <a:moveTo>
                    <a:pt x="3810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3810" y="50799"/>
                  </a:lnTo>
                  <a:lnTo>
                    <a:pt x="3810" y="46989"/>
                  </a:lnTo>
                  <a:close/>
                </a:path>
                <a:path w="3810" h="605789">
                  <a:moveTo>
                    <a:pt x="3810" y="50800"/>
                  </a:moveTo>
                  <a:lnTo>
                    <a:pt x="0" y="50800"/>
                  </a:lnTo>
                  <a:lnTo>
                    <a:pt x="0" y="53339"/>
                  </a:lnTo>
                  <a:lnTo>
                    <a:pt x="3810" y="53339"/>
                  </a:lnTo>
                  <a:lnTo>
                    <a:pt x="3810" y="50800"/>
                  </a:lnTo>
                  <a:close/>
                </a:path>
                <a:path w="3810" h="605789">
                  <a:moveTo>
                    <a:pt x="3810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3810" y="57149"/>
                  </a:lnTo>
                  <a:lnTo>
                    <a:pt x="3810" y="53339"/>
                  </a:lnTo>
                  <a:close/>
                </a:path>
                <a:path w="3810" h="605789">
                  <a:moveTo>
                    <a:pt x="3810" y="57150"/>
                  </a:moveTo>
                  <a:lnTo>
                    <a:pt x="0" y="57150"/>
                  </a:lnTo>
                  <a:lnTo>
                    <a:pt x="0" y="142239"/>
                  </a:lnTo>
                  <a:lnTo>
                    <a:pt x="3810" y="142239"/>
                  </a:lnTo>
                  <a:lnTo>
                    <a:pt x="3810" y="57150"/>
                  </a:lnTo>
                  <a:close/>
                </a:path>
                <a:path w="3810" h="605789">
                  <a:moveTo>
                    <a:pt x="3810" y="142239"/>
                  </a:moveTo>
                  <a:lnTo>
                    <a:pt x="0" y="142239"/>
                  </a:lnTo>
                  <a:lnTo>
                    <a:pt x="0" y="269239"/>
                  </a:lnTo>
                  <a:lnTo>
                    <a:pt x="3810" y="269239"/>
                  </a:lnTo>
                  <a:lnTo>
                    <a:pt x="3810" y="142239"/>
                  </a:lnTo>
                  <a:close/>
                </a:path>
                <a:path w="3810" h="605789">
                  <a:moveTo>
                    <a:pt x="3810" y="269239"/>
                  </a:moveTo>
                  <a:lnTo>
                    <a:pt x="0" y="269239"/>
                  </a:lnTo>
                  <a:lnTo>
                    <a:pt x="0" y="438149"/>
                  </a:lnTo>
                  <a:lnTo>
                    <a:pt x="3810" y="438149"/>
                  </a:lnTo>
                  <a:lnTo>
                    <a:pt x="3810" y="269239"/>
                  </a:lnTo>
                  <a:close/>
                </a:path>
                <a:path w="3810" h="605789">
                  <a:moveTo>
                    <a:pt x="3810" y="438149"/>
                  </a:moveTo>
                  <a:lnTo>
                    <a:pt x="0" y="438149"/>
                  </a:lnTo>
                  <a:lnTo>
                    <a:pt x="0" y="472439"/>
                  </a:lnTo>
                  <a:lnTo>
                    <a:pt x="3810" y="472439"/>
                  </a:lnTo>
                  <a:lnTo>
                    <a:pt x="3810" y="438149"/>
                  </a:lnTo>
                  <a:close/>
                </a:path>
                <a:path w="3810" h="605789">
                  <a:moveTo>
                    <a:pt x="3810" y="472439"/>
                  </a:moveTo>
                  <a:lnTo>
                    <a:pt x="0" y="472439"/>
                  </a:lnTo>
                  <a:lnTo>
                    <a:pt x="0" y="476249"/>
                  </a:lnTo>
                  <a:lnTo>
                    <a:pt x="3810" y="476249"/>
                  </a:lnTo>
                  <a:lnTo>
                    <a:pt x="3810" y="472439"/>
                  </a:lnTo>
                  <a:close/>
                </a:path>
                <a:path w="3810" h="605789">
                  <a:moveTo>
                    <a:pt x="3810" y="476249"/>
                  </a:moveTo>
                  <a:lnTo>
                    <a:pt x="0" y="476249"/>
                  </a:lnTo>
                  <a:lnTo>
                    <a:pt x="0" y="478789"/>
                  </a:lnTo>
                  <a:lnTo>
                    <a:pt x="3810" y="478789"/>
                  </a:lnTo>
                  <a:lnTo>
                    <a:pt x="3810" y="476249"/>
                  </a:lnTo>
                  <a:close/>
                </a:path>
                <a:path w="3810" h="605789">
                  <a:moveTo>
                    <a:pt x="3810" y="478789"/>
                  </a:moveTo>
                  <a:lnTo>
                    <a:pt x="0" y="478789"/>
                  </a:lnTo>
                  <a:lnTo>
                    <a:pt x="0" y="488949"/>
                  </a:lnTo>
                  <a:lnTo>
                    <a:pt x="3810" y="488949"/>
                  </a:lnTo>
                  <a:lnTo>
                    <a:pt x="3810" y="478789"/>
                  </a:lnTo>
                  <a:close/>
                </a:path>
                <a:path w="3810" h="605789">
                  <a:moveTo>
                    <a:pt x="3810" y="488949"/>
                  </a:moveTo>
                  <a:lnTo>
                    <a:pt x="0" y="488949"/>
                  </a:lnTo>
                  <a:lnTo>
                    <a:pt x="0" y="514349"/>
                  </a:lnTo>
                  <a:lnTo>
                    <a:pt x="3810" y="514349"/>
                  </a:lnTo>
                  <a:lnTo>
                    <a:pt x="3810" y="488949"/>
                  </a:lnTo>
                  <a:close/>
                </a:path>
                <a:path w="3810" h="605789">
                  <a:moveTo>
                    <a:pt x="3810" y="514349"/>
                  </a:moveTo>
                  <a:lnTo>
                    <a:pt x="0" y="514349"/>
                  </a:lnTo>
                  <a:lnTo>
                    <a:pt x="0" y="542289"/>
                  </a:lnTo>
                  <a:lnTo>
                    <a:pt x="3810" y="542289"/>
                  </a:lnTo>
                  <a:lnTo>
                    <a:pt x="3810" y="514349"/>
                  </a:lnTo>
                  <a:close/>
                </a:path>
                <a:path w="3810" h="605789">
                  <a:moveTo>
                    <a:pt x="3810" y="542289"/>
                  </a:moveTo>
                  <a:lnTo>
                    <a:pt x="0" y="542289"/>
                  </a:lnTo>
                  <a:lnTo>
                    <a:pt x="0" y="605789"/>
                  </a:lnTo>
                  <a:lnTo>
                    <a:pt x="3810" y="605789"/>
                  </a:lnTo>
                  <a:lnTo>
                    <a:pt x="3810" y="542289"/>
                  </a:lnTo>
                  <a:close/>
                </a:path>
              </a:pathLst>
            </a:custGeom>
            <a:solidFill>
              <a:srgbClr val="50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5679440" y="5528309"/>
              <a:ext cx="3810" cy="603250"/>
            </a:xfrm>
            <a:custGeom>
              <a:avLst/>
              <a:gdLst/>
              <a:ahLst/>
              <a:cxnLst/>
              <a:rect l="l" t="t" r="r" b="b"/>
              <a:pathLst>
                <a:path w="3810" h="60325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0" y="1269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603250">
                  <a:moveTo>
                    <a:pt x="381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3809"/>
                  </a:lnTo>
                  <a:close/>
                </a:path>
                <a:path w="3810" h="603250">
                  <a:moveTo>
                    <a:pt x="381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6350"/>
                  </a:lnTo>
                  <a:close/>
                </a:path>
                <a:path w="3810" h="60325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603250">
                  <a:moveTo>
                    <a:pt x="3810" y="12700"/>
                  </a:moveTo>
                  <a:lnTo>
                    <a:pt x="0" y="1270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12700"/>
                  </a:lnTo>
                  <a:close/>
                </a:path>
                <a:path w="3810" h="603250">
                  <a:moveTo>
                    <a:pt x="381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22859"/>
                  </a:lnTo>
                  <a:close/>
                </a:path>
                <a:path w="3810" h="603250">
                  <a:moveTo>
                    <a:pt x="381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5400"/>
                  </a:lnTo>
                  <a:close/>
                </a:path>
                <a:path w="3810" h="603250">
                  <a:moveTo>
                    <a:pt x="381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9209"/>
                  </a:lnTo>
                  <a:close/>
                </a:path>
                <a:path w="3810" h="603250">
                  <a:moveTo>
                    <a:pt x="3810" y="31750"/>
                  </a:moveTo>
                  <a:lnTo>
                    <a:pt x="0" y="31750"/>
                  </a:lnTo>
                  <a:lnTo>
                    <a:pt x="0" y="41909"/>
                  </a:lnTo>
                  <a:lnTo>
                    <a:pt x="3810" y="41909"/>
                  </a:lnTo>
                  <a:lnTo>
                    <a:pt x="3810" y="31750"/>
                  </a:lnTo>
                  <a:close/>
                </a:path>
                <a:path w="3810" h="603250">
                  <a:moveTo>
                    <a:pt x="381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3810" y="44449"/>
                  </a:lnTo>
                  <a:lnTo>
                    <a:pt x="3810" y="41909"/>
                  </a:lnTo>
                  <a:close/>
                </a:path>
                <a:path w="3810" h="603250">
                  <a:moveTo>
                    <a:pt x="381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3810" y="48259"/>
                  </a:lnTo>
                  <a:lnTo>
                    <a:pt x="3810" y="44450"/>
                  </a:lnTo>
                  <a:close/>
                </a:path>
                <a:path w="3810" h="603250">
                  <a:moveTo>
                    <a:pt x="3810" y="48260"/>
                  </a:moveTo>
                  <a:lnTo>
                    <a:pt x="0" y="48260"/>
                  </a:lnTo>
                  <a:lnTo>
                    <a:pt x="0" y="50799"/>
                  </a:lnTo>
                  <a:lnTo>
                    <a:pt x="3810" y="50799"/>
                  </a:lnTo>
                  <a:lnTo>
                    <a:pt x="3810" y="48260"/>
                  </a:lnTo>
                  <a:close/>
                </a:path>
                <a:path w="3810" h="603250">
                  <a:moveTo>
                    <a:pt x="3810" y="50800"/>
                  </a:moveTo>
                  <a:lnTo>
                    <a:pt x="0" y="50800"/>
                  </a:lnTo>
                  <a:lnTo>
                    <a:pt x="0" y="54609"/>
                  </a:lnTo>
                  <a:lnTo>
                    <a:pt x="3810" y="54609"/>
                  </a:lnTo>
                  <a:lnTo>
                    <a:pt x="3810" y="50800"/>
                  </a:lnTo>
                  <a:close/>
                </a:path>
                <a:path w="3810" h="603250">
                  <a:moveTo>
                    <a:pt x="3810" y="54610"/>
                  </a:moveTo>
                  <a:lnTo>
                    <a:pt x="0" y="54610"/>
                  </a:lnTo>
                  <a:lnTo>
                    <a:pt x="0" y="139699"/>
                  </a:lnTo>
                  <a:lnTo>
                    <a:pt x="3810" y="139699"/>
                  </a:lnTo>
                  <a:lnTo>
                    <a:pt x="3810" y="54610"/>
                  </a:lnTo>
                  <a:close/>
                </a:path>
                <a:path w="3810" h="603250">
                  <a:moveTo>
                    <a:pt x="3810" y="139700"/>
                  </a:moveTo>
                  <a:lnTo>
                    <a:pt x="0" y="139700"/>
                  </a:lnTo>
                  <a:lnTo>
                    <a:pt x="0" y="266699"/>
                  </a:lnTo>
                  <a:lnTo>
                    <a:pt x="3810" y="266699"/>
                  </a:lnTo>
                  <a:lnTo>
                    <a:pt x="3810" y="139700"/>
                  </a:lnTo>
                  <a:close/>
                </a:path>
                <a:path w="3810" h="603250">
                  <a:moveTo>
                    <a:pt x="3810" y="266700"/>
                  </a:moveTo>
                  <a:lnTo>
                    <a:pt x="0" y="266700"/>
                  </a:lnTo>
                  <a:lnTo>
                    <a:pt x="0" y="435609"/>
                  </a:lnTo>
                  <a:lnTo>
                    <a:pt x="3810" y="435609"/>
                  </a:lnTo>
                  <a:lnTo>
                    <a:pt x="3810" y="266700"/>
                  </a:lnTo>
                  <a:close/>
                </a:path>
                <a:path w="3810" h="603250">
                  <a:moveTo>
                    <a:pt x="3810" y="435609"/>
                  </a:moveTo>
                  <a:lnTo>
                    <a:pt x="0" y="435609"/>
                  </a:lnTo>
                  <a:lnTo>
                    <a:pt x="0" y="469899"/>
                  </a:lnTo>
                  <a:lnTo>
                    <a:pt x="3810" y="469899"/>
                  </a:lnTo>
                  <a:lnTo>
                    <a:pt x="3810" y="435609"/>
                  </a:lnTo>
                  <a:close/>
                </a:path>
                <a:path w="3810" h="603250">
                  <a:moveTo>
                    <a:pt x="3810" y="469900"/>
                  </a:moveTo>
                  <a:lnTo>
                    <a:pt x="0" y="469900"/>
                  </a:lnTo>
                  <a:lnTo>
                    <a:pt x="0" y="473709"/>
                  </a:lnTo>
                  <a:lnTo>
                    <a:pt x="3810" y="473709"/>
                  </a:lnTo>
                  <a:lnTo>
                    <a:pt x="3810" y="469900"/>
                  </a:lnTo>
                  <a:close/>
                </a:path>
                <a:path w="3810" h="603250">
                  <a:moveTo>
                    <a:pt x="3810" y="473709"/>
                  </a:moveTo>
                  <a:lnTo>
                    <a:pt x="0" y="473709"/>
                  </a:lnTo>
                  <a:lnTo>
                    <a:pt x="0" y="476249"/>
                  </a:lnTo>
                  <a:lnTo>
                    <a:pt x="3810" y="476249"/>
                  </a:lnTo>
                  <a:lnTo>
                    <a:pt x="3810" y="473709"/>
                  </a:lnTo>
                  <a:close/>
                </a:path>
                <a:path w="3810" h="603250">
                  <a:moveTo>
                    <a:pt x="3810" y="476250"/>
                  </a:moveTo>
                  <a:lnTo>
                    <a:pt x="0" y="476250"/>
                  </a:lnTo>
                  <a:lnTo>
                    <a:pt x="0" y="486409"/>
                  </a:lnTo>
                  <a:lnTo>
                    <a:pt x="3810" y="486409"/>
                  </a:lnTo>
                  <a:lnTo>
                    <a:pt x="3810" y="476250"/>
                  </a:lnTo>
                  <a:close/>
                </a:path>
                <a:path w="3810" h="603250">
                  <a:moveTo>
                    <a:pt x="3810" y="486409"/>
                  </a:moveTo>
                  <a:lnTo>
                    <a:pt x="0" y="486409"/>
                  </a:lnTo>
                  <a:lnTo>
                    <a:pt x="0" y="511809"/>
                  </a:lnTo>
                  <a:lnTo>
                    <a:pt x="3810" y="511809"/>
                  </a:lnTo>
                  <a:lnTo>
                    <a:pt x="3810" y="486409"/>
                  </a:lnTo>
                  <a:close/>
                </a:path>
                <a:path w="3810" h="603250">
                  <a:moveTo>
                    <a:pt x="3810" y="511809"/>
                  </a:moveTo>
                  <a:lnTo>
                    <a:pt x="0" y="511809"/>
                  </a:lnTo>
                  <a:lnTo>
                    <a:pt x="0" y="539749"/>
                  </a:lnTo>
                  <a:lnTo>
                    <a:pt x="3810" y="539749"/>
                  </a:lnTo>
                  <a:lnTo>
                    <a:pt x="3810" y="511809"/>
                  </a:lnTo>
                  <a:close/>
                </a:path>
                <a:path w="3810" h="603250">
                  <a:moveTo>
                    <a:pt x="3810" y="539750"/>
                  </a:moveTo>
                  <a:lnTo>
                    <a:pt x="0" y="539750"/>
                  </a:lnTo>
                  <a:lnTo>
                    <a:pt x="0" y="601979"/>
                  </a:lnTo>
                  <a:lnTo>
                    <a:pt x="2539" y="601979"/>
                  </a:lnTo>
                  <a:lnTo>
                    <a:pt x="2539" y="603249"/>
                  </a:lnTo>
                  <a:lnTo>
                    <a:pt x="3810" y="603249"/>
                  </a:lnTo>
                  <a:lnTo>
                    <a:pt x="3810" y="539750"/>
                  </a:lnTo>
                  <a:close/>
                </a:path>
              </a:pathLst>
            </a:custGeom>
            <a:solidFill>
              <a:srgbClr val="4E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5675630" y="5530849"/>
              <a:ext cx="3810" cy="598170"/>
            </a:xfrm>
            <a:custGeom>
              <a:avLst/>
              <a:gdLst/>
              <a:ahLst/>
              <a:cxnLst/>
              <a:rect l="l" t="t" r="r" b="b"/>
              <a:pathLst>
                <a:path w="3810" h="598170">
                  <a:moveTo>
                    <a:pt x="381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3810" h="598170">
                  <a:moveTo>
                    <a:pt x="381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1270"/>
                  </a:lnTo>
                  <a:close/>
                </a:path>
                <a:path w="3810" h="598170">
                  <a:moveTo>
                    <a:pt x="381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3810" y="7619"/>
                  </a:lnTo>
                  <a:lnTo>
                    <a:pt x="3810" y="3810"/>
                  </a:lnTo>
                  <a:close/>
                </a:path>
                <a:path w="3810" h="598170">
                  <a:moveTo>
                    <a:pt x="381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7620"/>
                  </a:lnTo>
                  <a:close/>
                </a:path>
                <a:path w="3810" h="598170">
                  <a:moveTo>
                    <a:pt x="3810" y="10160"/>
                  </a:moveTo>
                  <a:lnTo>
                    <a:pt x="0" y="10160"/>
                  </a:lnTo>
                  <a:lnTo>
                    <a:pt x="0" y="20319"/>
                  </a:lnTo>
                  <a:lnTo>
                    <a:pt x="3810" y="20319"/>
                  </a:lnTo>
                  <a:lnTo>
                    <a:pt x="3810" y="10160"/>
                  </a:lnTo>
                  <a:close/>
                </a:path>
                <a:path w="3810" h="598170">
                  <a:moveTo>
                    <a:pt x="381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20320"/>
                  </a:lnTo>
                  <a:close/>
                </a:path>
                <a:path w="3810" h="598170">
                  <a:moveTo>
                    <a:pt x="381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3810" y="26669"/>
                  </a:lnTo>
                  <a:lnTo>
                    <a:pt x="3810" y="22860"/>
                  </a:lnTo>
                  <a:close/>
                </a:path>
                <a:path w="3810" h="598170">
                  <a:moveTo>
                    <a:pt x="381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6670"/>
                  </a:lnTo>
                  <a:close/>
                </a:path>
                <a:path w="3810" h="598170">
                  <a:moveTo>
                    <a:pt x="3810" y="29210"/>
                  </a:moveTo>
                  <a:lnTo>
                    <a:pt x="0" y="29210"/>
                  </a:lnTo>
                  <a:lnTo>
                    <a:pt x="0" y="39369"/>
                  </a:lnTo>
                  <a:lnTo>
                    <a:pt x="3810" y="39369"/>
                  </a:lnTo>
                  <a:lnTo>
                    <a:pt x="3810" y="29210"/>
                  </a:lnTo>
                  <a:close/>
                </a:path>
                <a:path w="3810" h="598170">
                  <a:moveTo>
                    <a:pt x="3810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3810" y="41909"/>
                  </a:lnTo>
                  <a:lnTo>
                    <a:pt x="3810" y="39370"/>
                  </a:lnTo>
                  <a:close/>
                </a:path>
                <a:path w="3810" h="598170">
                  <a:moveTo>
                    <a:pt x="381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3810" y="45719"/>
                  </a:lnTo>
                  <a:lnTo>
                    <a:pt x="3810" y="41910"/>
                  </a:lnTo>
                  <a:close/>
                </a:path>
                <a:path w="3810" h="598170">
                  <a:moveTo>
                    <a:pt x="3810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3810" y="48259"/>
                  </a:lnTo>
                  <a:lnTo>
                    <a:pt x="3810" y="45720"/>
                  </a:lnTo>
                  <a:close/>
                </a:path>
                <a:path w="3810" h="598170">
                  <a:moveTo>
                    <a:pt x="3810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3810" y="52069"/>
                  </a:lnTo>
                  <a:lnTo>
                    <a:pt x="3810" y="48260"/>
                  </a:lnTo>
                  <a:close/>
                </a:path>
                <a:path w="3810" h="598170">
                  <a:moveTo>
                    <a:pt x="3810" y="52070"/>
                  </a:moveTo>
                  <a:lnTo>
                    <a:pt x="0" y="52070"/>
                  </a:lnTo>
                  <a:lnTo>
                    <a:pt x="0" y="137159"/>
                  </a:lnTo>
                  <a:lnTo>
                    <a:pt x="3810" y="137159"/>
                  </a:lnTo>
                  <a:lnTo>
                    <a:pt x="3810" y="52070"/>
                  </a:lnTo>
                  <a:close/>
                </a:path>
                <a:path w="3810" h="598170">
                  <a:moveTo>
                    <a:pt x="3810" y="137160"/>
                  </a:moveTo>
                  <a:lnTo>
                    <a:pt x="0" y="137160"/>
                  </a:lnTo>
                  <a:lnTo>
                    <a:pt x="0" y="264159"/>
                  </a:lnTo>
                  <a:lnTo>
                    <a:pt x="3810" y="264159"/>
                  </a:lnTo>
                  <a:lnTo>
                    <a:pt x="3810" y="137160"/>
                  </a:lnTo>
                  <a:close/>
                </a:path>
                <a:path w="3810" h="598170">
                  <a:moveTo>
                    <a:pt x="3810" y="264160"/>
                  </a:moveTo>
                  <a:lnTo>
                    <a:pt x="0" y="264160"/>
                  </a:lnTo>
                  <a:lnTo>
                    <a:pt x="0" y="433069"/>
                  </a:lnTo>
                  <a:lnTo>
                    <a:pt x="3810" y="433069"/>
                  </a:lnTo>
                  <a:lnTo>
                    <a:pt x="3810" y="264160"/>
                  </a:lnTo>
                  <a:close/>
                </a:path>
                <a:path w="3810" h="598170">
                  <a:moveTo>
                    <a:pt x="3810" y="433070"/>
                  </a:moveTo>
                  <a:lnTo>
                    <a:pt x="0" y="433070"/>
                  </a:lnTo>
                  <a:lnTo>
                    <a:pt x="0" y="467359"/>
                  </a:lnTo>
                  <a:lnTo>
                    <a:pt x="3810" y="467359"/>
                  </a:lnTo>
                  <a:lnTo>
                    <a:pt x="3810" y="433070"/>
                  </a:lnTo>
                  <a:close/>
                </a:path>
                <a:path w="3810" h="598170">
                  <a:moveTo>
                    <a:pt x="3810" y="467360"/>
                  </a:moveTo>
                  <a:lnTo>
                    <a:pt x="0" y="467360"/>
                  </a:lnTo>
                  <a:lnTo>
                    <a:pt x="0" y="471169"/>
                  </a:lnTo>
                  <a:lnTo>
                    <a:pt x="3810" y="471169"/>
                  </a:lnTo>
                  <a:lnTo>
                    <a:pt x="3810" y="467360"/>
                  </a:lnTo>
                  <a:close/>
                </a:path>
                <a:path w="3810" h="598170">
                  <a:moveTo>
                    <a:pt x="3810" y="471170"/>
                  </a:moveTo>
                  <a:lnTo>
                    <a:pt x="0" y="471170"/>
                  </a:lnTo>
                  <a:lnTo>
                    <a:pt x="0" y="473709"/>
                  </a:lnTo>
                  <a:lnTo>
                    <a:pt x="3810" y="473709"/>
                  </a:lnTo>
                  <a:lnTo>
                    <a:pt x="3810" y="471170"/>
                  </a:lnTo>
                  <a:close/>
                </a:path>
                <a:path w="3810" h="598170">
                  <a:moveTo>
                    <a:pt x="3810" y="473710"/>
                  </a:moveTo>
                  <a:lnTo>
                    <a:pt x="0" y="473710"/>
                  </a:lnTo>
                  <a:lnTo>
                    <a:pt x="0" y="483869"/>
                  </a:lnTo>
                  <a:lnTo>
                    <a:pt x="3810" y="483869"/>
                  </a:lnTo>
                  <a:lnTo>
                    <a:pt x="3810" y="473710"/>
                  </a:lnTo>
                  <a:close/>
                </a:path>
                <a:path w="3810" h="598170">
                  <a:moveTo>
                    <a:pt x="3810" y="483870"/>
                  </a:moveTo>
                  <a:lnTo>
                    <a:pt x="0" y="483870"/>
                  </a:lnTo>
                  <a:lnTo>
                    <a:pt x="0" y="509269"/>
                  </a:lnTo>
                  <a:lnTo>
                    <a:pt x="3810" y="509269"/>
                  </a:lnTo>
                  <a:lnTo>
                    <a:pt x="3810" y="483870"/>
                  </a:lnTo>
                  <a:close/>
                </a:path>
                <a:path w="3810" h="598170">
                  <a:moveTo>
                    <a:pt x="3810" y="509270"/>
                  </a:moveTo>
                  <a:lnTo>
                    <a:pt x="0" y="509270"/>
                  </a:lnTo>
                  <a:lnTo>
                    <a:pt x="0" y="537210"/>
                  </a:lnTo>
                  <a:lnTo>
                    <a:pt x="3810" y="537210"/>
                  </a:lnTo>
                  <a:lnTo>
                    <a:pt x="3810" y="509270"/>
                  </a:lnTo>
                  <a:close/>
                </a:path>
                <a:path w="3810" h="598170">
                  <a:moveTo>
                    <a:pt x="3810" y="537210"/>
                  </a:moveTo>
                  <a:lnTo>
                    <a:pt x="0" y="537210"/>
                  </a:lnTo>
                  <a:lnTo>
                    <a:pt x="0" y="598170"/>
                  </a:lnTo>
                  <a:lnTo>
                    <a:pt x="3810" y="598170"/>
                  </a:lnTo>
                  <a:lnTo>
                    <a:pt x="3810" y="537210"/>
                  </a:lnTo>
                  <a:close/>
                </a:path>
              </a:pathLst>
            </a:custGeom>
            <a:solidFill>
              <a:srgbClr val="4C00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5671820" y="5533389"/>
              <a:ext cx="3810" cy="595630"/>
            </a:xfrm>
            <a:custGeom>
              <a:avLst/>
              <a:gdLst/>
              <a:ahLst/>
              <a:cxnLst/>
              <a:rect l="l" t="t" r="r" b="b"/>
              <a:pathLst>
                <a:path w="3810" h="595629">
                  <a:moveTo>
                    <a:pt x="3809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3809" y="1270"/>
                  </a:lnTo>
                  <a:lnTo>
                    <a:pt x="3809" y="0"/>
                  </a:lnTo>
                  <a:close/>
                </a:path>
                <a:path w="3810" h="595629">
                  <a:moveTo>
                    <a:pt x="3809" y="1270"/>
                  </a:move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3809" y="5080"/>
                  </a:lnTo>
                  <a:lnTo>
                    <a:pt x="3809" y="1270"/>
                  </a:lnTo>
                  <a:close/>
                </a:path>
                <a:path w="3810" h="595629">
                  <a:moveTo>
                    <a:pt x="380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3809" y="7620"/>
                  </a:lnTo>
                  <a:lnTo>
                    <a:pt x="3809" y="5080"/>
                  </a:lnTo>
                  <a:close/>
                </a:path>
                <a:path w="3810" h="595629">
                  <a:moveTo>
                    <a:pt x="3809" y="7620"/>
                  </a:moveTo>
                  <a:lnTo>
                    <a:pt x="0" y="7620"/>
                  </a:lnTo>
                  <a:lnTo>
                    <a:pt x="0" y="17780"/>
                  </a:lnTo>
                  <a:lnTo>
                    <a:pt x="3809" y="17780"/>
                  </a:lnTo>
                  <a:lnTo>
                    <a:pt x="3809" y="7620"/>
                  </a:lnTo>
                  <a:close/>
                </a:path>
                <a:path w="3810" h="595629">
                  <a:moveTo>
                    <a:pt x="380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3809" y="20320"/>
                  </a:lnTo>
                  <a:lnTo>
                    <a:pt x="3809" y="17780"/>
                  </a:lnTo>
                  <a:close/>
                </a:path>
                <a:path w="3810" h="595629">
                  <a:moveTo>
                    <a:pt x="3809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3809" y="24130"/>
                  </a:lnTo>
                  <a:lnTo>
                    <a:pt x="3809" y="20320"/>
                  </a:lnTo>
                  <a:close/>
                </a:path>
                <a:path w="3810" h="595629">
                  <a:moveTo>
                    <a:pt x="380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3809" y="26670"/>
                  </a:lnTo>
                  <a:lnTo>
                    <a:pt x="3809" y="24130"/>
                  </a:lnTo>
                  <a:close/>
                </a:path>
                <a:path w="3810" h="595629">
                  <a:moveTo>
                    <a:pt x="3809" y="26670"/>
                  </a:moveTo>
                  <a:lnTo>
                    <a:pt x="0" y="26670"/>
                  </a:lnTo>
                  <a:lnTo>
                    <a:pt x="0" y="36830"/>
                  </a:lnTo>
                  <a:lnTo>
                    <a:pt x="3809" y="36830"/>
                  </a:lnTo>
                  <a:lnTo>
                    <a:pt x="3809" y="26670"/>
                  </a:lnTo>
                  <a:close/>
                </a:path>
                <a:path w="3810" h="595629">
                  <a:moveTo>
                    <a:pt x="3809" y="36830"/>
                  </a:moveTo>
                  <a:lnTo>
                    <a:pt x="0" y="36830"/>
                  </a:lnTo>
                  <a:lnTo>
                    <a:pt x="0" y="39370"/>
                  </a:lnTo>
                  <a:lnTo>
                    <a:pt x="3809" y="39370"/>
                  </a:lnTo>
                  <a:lnTo>
                    <a:pt x="3809" y="36830"/>
                  </a:lnTo>
                  <a:close/>
                </a:path>
                <a:path w="3810" h="595629">
                  <a:moveTo>
                    <a:pt x="3809" y="39370"/>
                  </a:moveTo>
                  <a:lnTo>
                    <a:pt x="0" y="39370"/>
                  </a:lnTo>
                  <a:lnTo>
                    <a:pt x="0" y="43180"/>
                  </a:lnTo>
                  <a:lnTo>
                    <a:pt x="3809" y="43180"/>
                  </a:lnTo>
                  <a:lnTo>
                    <a:pt x="3809" y="39370"/>
                  </a:lnTo>
                  <a:close/>
                </a:path>
                <a:path w="3810" h="595629">
                  <a:moveTo>
                    <a:pt x="3809" y="43180"/>
                  </a:moveTo>
                  <a:lnTo>
                    <a:pt x="0" y="43180"/>
                  </a:lnTo>
                  <a:lnTo>
                    <a:pt x="0" y="45720"/>
                  </a:lnTo>
                  <a:lnTo>
                    <a:pt x="3809" y="45720"/>
                  </a:lnTo>
                  <a:lnTo>
                    <a:pt x="3809" y="43180"/>
                  </a:lnTo>
                  <a:close/>
                </a:path>
                <a:path w="3810" h="595629">
                  <a:moveTo>
                    <a:pt x="3809" y="45720"/>
                  </a:moveTo>
                  <a:lnTo>
                    <a:pt x="0" y="45720"/>
                  </a:lnTo>
                  <a:lnTo>
                    <a:pt x="0" y="49530"/>
                  </a:lnTo>
                  <a:lnTo>
                    <a:pt x="3809" y="49530"/>
                  </a:lnTo>
                  <a:lnTo>
                    <a:pt x="3809" y="45720"/>
                  </a:lnTo>
                  <a:close/>
                </a:path>
                <a:path w="3810" h="595629">
                  <a:moveTo>
                    <a:pt x="3809" y="49530"/>
                  </a:moveTo>
                  <a:lnTo>
                    <a:pt x="0" y="49530"/>
                  </a:lnTo>
                  <a:lnTo>
                    <a:pt x="0" y="134620"/>
                  </a:lnTo>
                  <a:lnTo>
                    <a:pt x="3809" y="134620"/>
                  </a:lnTo>
                  <a:lnTo>
                    <a:pt x="3809" y="49530"/>
                  </a:lnTo>
                  <a:close/>
                </a:path>
                <a:path w="3810" h="595629">
                  <a:moveTo>
                    <a:pt x="3809" y="134620"/>
                  </a:moveTo>
                  <a:lnTo>
                    <a:pt x="0" y="134620"/>
                  </a:lnTo>
                  <a:lnTo>
                    <a:pt x="0" y="261620"/>
                  </a:lnTo>
                  <a:lnTo>
                    <a:pt x="3809" y="261620"/>
                  </a:lnTo>
                  <a:lnTo>
                    <a:pt x="3809" y="134620"/>
                  </a:lnTo>
                  <a:close/>
                </a:path>
                <a:path w="3810" h="595629">
                  <a:moveTo>
                    <a:pt x="3809" y="261620"/>
                  </a:moveTo>
                  <a:lnTo>
                    <a:pt x="0" y="261620"/>
                  </a:lnTo>
                  <a:lnTo>
                    <a:pt x="0" y="430530"/>
                  </a:lnTo>
                  <a:lnTo>
                    <a:pt x="3809" y="430530"/>
                  </a:lnTo>
                  <a:lnTo>
                    <a:pt x="3809" y="261620"/>
                  </a:lnTo>
                  <a:close/>
                </a:path>
                <a:path w="3810" h="595629">
                  <a:moveTo>
                    <a:pt x="3809" y="430530"/>
                  </a:moveTo>
                  <a:lnTo>
                    <a:pt x="0" y="430530"/>
                  </a:lnTo>
                  <a:lnTo>
                    <a:pt x="0" y="464820"/>
                  </a:lnTo>
                  <a:lnTo>
                    <a:pt x="3809" y="464820"/>
                  </a:lnTo>
                  <a:lnTo>
                    <a:pt x="3809" y="430530"/>
                  </a:lnTo>
                  <a:close/>
                </a:path>
                <a:path w="3810" h="595629">
                  <a:moveTo>
                    <a:pt x="3809" y="464820"/>
                  </a:moveTo>
                  <a:lnTo>
                    <a:pt x="0" y="464820"/>
                  </a:lnTo>
                  <a:lnTo>
                    <a:pt x="0" y="468630"/>
                  </a:lnTo>
                  <a:lnTo>
                    <a:pt x="3809" y="468630"/>
                  </a:lnTo>
                  <a:lnTo>
                    <a:pt x="3809" y="464820"/>
                  </a:lnTo>
                  <a:close/>
                </a:path>
                <a:path w="3810" h="595629">
                  <a:moveTo>
                    <a:pt x="3809" y="468630"/>
                  </a:moveTo>
                  <a:lnTo>
                    <a:pt x="0" y="468630"/>
                  </a:lnTo>
                  <a:lnTo>
                    <a:pt x="0" y="471170"/>
                  </a:lnTo>
                  <a:lnTo>
                    <a:pt x="3809" y="471170"/>
                  </a:lnTo>
                  <a:lnTo>
                    <a:pt x="3809" y="468630"/>
                  </a:lnTo>
                  <a:close/>
                </a:path>
                <a:path w="3810" h="595629">
                  <a:moveTo>
                    <a:pt x="3809" y="471170"/>
                  </a:moveTo>
                  <a:lnTo>
                    <a:pt x="0" y="471170"/>
                  </a:lnTo>
                  <a:lnTo>
                    <a:pt x="0" y="481330"/>
                  </a:lnTo>
                  <a:lnTo>
                    <a:pt x="3809" y="481330"/>
                  </a:lnTo>
                  <a:lnTo>
                    <a:pt x="3809" y="471170"/>
                  </a:lnTo>
                  <a:close/>
                </a:path>
                <a:path w="3810" h="595629">
                  <a:moveTo>
                    <a:pt x="3809" y="481330"/>
                  </a:moveTo>
                  <a:lnTo>
                    <a:pt x="0" y="481330"/>
                  </a:lnTo>
                  <a:lnTo>
                    <a:pt x="0" y="506730"/>
                  </a:lnTo>
                  <a:lnTo>
                    <a:pt x="3809" y="506730"/>
                  </a:lnTo>
                  <a:lnTo>
                    <a:pt x="3809" y="481330"/>
                  </a:lnTo>
                  <a:close/>
                </a:path>
                <a:path w="3810" h="595629">
                  <a:moveTo>
                    <a:pt x="3809" y="506730"/>
                  </a:moveTo>
                  <a:lnTo>
                    <a:pt x="0" y="506730"/>
                  </a:lnTo>
                  <a:lnTo>
                    <a:pt x="0" y="534670"/>
                  </a:lnTo>
                  <a:lnTo>
                    <a:pt x="3809" y="534670"/>
                  </a:lnTo>
                  <a:lnTo>
                    <a:pt x="3809" y="506730"/>
                  </a:lnTo>
                  <a:close/>
                </a:path>
                <a:path w="3810" h="595629">
                  <a:moveTo>
                    <a:pt x="3809" y="534670"/>
                  </a:moveTo>
                  <a:lnTo>
                    <a:pt x="0" y="534670"/>
                  </a:lnTo>
                  <a:lnTo>
                    <a:pt x="0" y="594360"/>
                  </a:lnTo>
                  <a:lnTo>
                    <a:pt x="1269" y="594360"/>
                  </a:lnTo>
                  <a:lnTo>
                    <a:pt x="1269" y="595630"/>
                  </a:lnTo>
                  <a:lnTo>
                    <a:pt x="3809" y="595630"/>
                  </a:lnTo>
                  <a:lnTo>
                    <a:pt x="3809" y="534670"/>
                  </a:lnTo>
                  <a:close/>
                </a:path>
              </a:pathLst>
            </a:custGeom>
            <a:solidFill>
              <a:srgbClr val="49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5668010" y="5537199"/>
              <a:ext cx="3810" cy="590550"/>
            </a:xfrm>
            <a:custGeom>
              <a:avLst/>
              <a:gdLst/>
              <a:ahLst/>
              <a:cxnLst/>
              <a:rect l="l" t="t" r="r" b="b"/>
              <a:pathLst>
                <a:path w="3810" h="590550">
                  <a:moveTo>
                    <a:pt x="3810" y="0"/>
                  </a:moveTo>
                  <a:lnTo>
                    <a:pt x="1269" y="0"/>
                  </a:lnTo>
                  <a:lnTo>
                    <a:pt x="1269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3810" h="590550">
                  <a:moveTo>
                    <a:pt x="381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1270"/>
                  </a:lnTo>
                  <a:close/>
                </a:path>
                <a:path w="3810" h="590550">
                  <a:moveTo>
                    <a:pt x="3810" y="3810"/>
                  </a:moveTo>
                  <a:lnTo>
                    <a:pt x="0" y="3810"/>
                  </a:lnTo>
                  <a:lnTo>
                    <a:pt x="0" y="13969"/>
                  </a:lnTo>
                  <a:lnTo>
                    <a:pt x="3810" y="13969"/>
                  </a:lnTo>
                  <a:lnTo>
                    <a:pt x="3810" y="3810"/>
                  </a:lnTo>
                  <a:close/>
                </a:path>
                <a:path w="3810" h="590550">
                  <a:moveTo>
                    <a:pt x="381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3970"/>
                  </a:lnTo>
                  <a:close/>
                </a:path>
                <a:path w="3810" h="590550">
                  <a:moveTo>
                    <a:pt x="381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3810" y="20319"/>
                  </a:lnTo>
                  <a:lnTo>
                    <a:pt x="3810" y="16510"/>
                  </a:lnTo>
                  <a:close/>
                </a:path>
                <a:path w="3810" h="590550">
                  <a:moveTo>
                    <a:pt x="381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20320"/>
                  </a:lnTo>
                  <a:close/>
                </a:path>
                <a:path w="3810" h="590550">
                  <a:moveTo>
                    <a:pt x="3810" y="22860"/>
                  </a:moveTo>
                  <a:lnTo>
                    <a:pt x="0" y="22860"/>
                  </a:lnTo>
                  <a:lnTo>
                    <a:pt x="0" y="33019"/>
                  </a:lnTo>
                  <a:lnTo>
                    <a:pt x="3810" y="33019"/>
                  </a:lnTo>
                  <a:lnTo>
                    <a:pt x="3810" y="22860"/>
                  </a:lnTo>
                  <a:close/>
                </a:path>
                <a:path w="3810" h="590550">
                  <a:moveTo>
                    <a:pt x="381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3810" y="35559"/>
                  </a:lnTo>
                  <a:lnTo>
                    <a:pt x="3810" y="33020"/>
                  </a:lnTo>
                  <a:close/>
                </a:path>
                <a:path w="3810" h="590550">
                  <a:moveTo>
                    <a:pt x="3810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3810" y="39369"/>
                  </a:lnTo>
                  <a:lnTo>
                    <a:pt x="3810" y="35560"/>
                  </a:lnTo>
                  <a:close/>
                </a:path>
                <a:path w="3810" h="590550">
                  <a:moveTo>
                    <a:pt x="3810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3810" y="41909"/>
                  </a:lnTo>
                  <a:lnTo>
                    <a:pt x="3810" y="39370"/>
                  </a:lnTo>
                  <a:close/>
                </a:path>
                <a:path w="3810" h="590550">
                  <a:moveTo>
                    <a:pt x="3810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3810" y="45719"/>
                  </a:lnTo>
                  <a:lnTo>
                    <a:pt x="3810" y="41910"/>
                  </a:lnTo>
                  <a:close/>
                </a:path>
                <a:path w="3810" h="590550">
                  <a:moveTo>
                    <a:pt x="3810" y="45720"/>
                  </a:moveTo>
                  <a:lnTo>
                    <a:pt x="0" y="45720"/>
                  </a:lnTo>
                  <a:lnTo>
                    <a:pt x="0" y="130809"/>
                  </a:lnTo>
                  <a:lnTo>
                    <a:pt x="3810" y="130809"/>
                  </a:lnTo>
                  <a:lnTo>
                    <a:pt x="3810" y="45720"/>
                  </a:lnTo>
                  <a:close/>
                </a:path>
                <a:path w="3810" h="590550">
                  <a:moveTo>
                    <a:pt x="3810" y="130810"/>
                  </a:moveTo>
                  <a:lnTo>
                    <a:pt x="0" y="130810"/>
                  </a:lnTo>
                  <a:lnTo>
                    <a:pt x="0" y="257809"/>
                  </a:lnTo>
                  <a:lnTo>
                    <a:pt x="3810" y="257809"/>
                  </a:lnTo>
                  <a:lnTo>
                    <a:pt x="3810" y="130810"/>
                  </a:lnTo>
                  <a:close/>
                </a:path>
                <a:path w="3810" h="590550">
                  <a:moveTo>
                    <a:pt x="3810" y="257810"/>
                  </a:moveTo>
                  <a:lnTo>
                    <a:pt x="0" y="257810"/>
                  </a:lnTo>
                  <a:lnTo>
                    <a:pt x="0" y="426719"/>
                  </a:lnTo>
                  <a:lnTo>
                    <a:pt x="3810" y="426719"/>
                  </a:lnTo>
                  <a:lnTo>
                    <a:pt x="3810" y="257810"/>
                  </a:lnTo>
                  <a:close/>
                </a:path>
                <a:path w="3810" h="590550">
                  <a:moveTo>
                    <a:pt x="3810" y="426720"/>
                  </a:moveTo>
                  <a:lnTo>
                    <a:pt x="0" y="426720"/>
                  </a:lnTo>
                  <a:lnTo>
                    <a:pt x="0" y="461009"/>
                  </a:lnTo>
                  <a:lnTo>
                    <a:pt x="3810" y="461009"/>
                  </a:lnTo>
                  <a:lnTo>
                    <a:pt x="3810" y="426720"/>
                  </a:lnTo>
                  <a:close/>
                </a:path>
                <a:path w="3810" h="590550">
                  <a:moveTo>
                    <a:pt x="3810" y="461010"/>
                  </a:moveTo>
                  <a:lnTo>
                    <a:pt x="0" y="461010"/>
                  </a:lnTo>
                  <a:lnTo>
                    <a:pt x="0" y="464819"/>
                  </a:lnTo>
                  <a:lnTo>
                    <a:pt x="3810" y="464819"/>
                  </a:lnTo>
                  <a:lnTo>
                    <a:pt x="3810" y="461010"/>
                  </a:lnTo>
                  <a:close/>
                </a:path>
                <a:path w="3810" h="590550">
                  <a:moveTo>
                    <a:pt x="3810" y="464820"/>
                  </a:moveTo>
                  <a:lnTo>
                    <a:pt x="0" y="464820"/>
                  </a:lnTo>
                  <a:lnTo>
                    <a:pt x="0" y="467359"/>
                  </a:lnTo>
                  <a:lnTo>
                    <a:pt x="3810" y="467359"/>
                  </a:lnTo>
                  <a:lnTo>
                    <a:pt x="3810" y="464820"/>
                  </a:lnTo>
                  <a:close/>
                </a:path>
                <a:path w="3810" h="590550">
                  <a:moveTo>
                    <a:pt x="3810" y="467360"/>
                  </a:moveTo>
                  <a:lnTo>
                    <a:pt x="0" y="467360"/>
                  </a:lnTo>
                  <a:lnTo>
                    <a:pt x="0" y="477519"/>
                  </a:lnTo>
                  <a:lnTo>
                    <a:pt x="3810" y="477519"/>
                  </a:lnTo>
                  <a:lnTo>
                    <a:pt x="3810" y="467360"/>
                  </a:lnTo>
                  <a:close/>
                </a:path>
                <a:path w="3810" h="590550">
                  <a:moveTo>
                    <a:pt x="3810" y="477520"/>
                  </a:moveTo>
                  <a:lnTo>
                    <a:pt x="0" y="477520"/>
                  </a:lnTo>
                  <a:lnTo>
                    <a:pt x="0" y="502919"/>
                  </a:lnTo>
                  <a:lnTo>
                    <a:pt x="3810" y="502919"/>
                  </a:lnTo>
                  <a:lnTo>
                    <a:pt x="3810" y="477520"/>
                  </a:lnTo>
                  <a:close/>
                </a:path>
                <a:path w="3810" h="590550">
                  <a:moveTo>
                    <a:pt x="3810" y="502920"/>
                  </a:moveTo>
                  <a:lnTo>
                    <a:pt x="0" y="502920"/>
                  </a:lnTo>
                  <a:lnTo>
                    <a:pt x="0" y="530860"/>
                  </a:lnTo>
                  <a:lnTo>
                    <a:pt x="3810" y="530860"/>
                  </a:lnTo>
                  <a:lnTo>
                    <a:pt x="3810" y="502920"/>
                  </a:lnTo>
                  <a:close/>
                </a:path>
                <a:path w="3810" h="590550">
                  <a:moveTo>
                    <a:pt x="3810" y="530860"/>
                  </a:moveTo>
                  <a:lnTo>
                    <a:pt x="0" y="530860"/>
                  </a:lnTo>
                  <a:lnTo>
                    <a:pt x="0" y="589280"/>
                  </a:lnTo>
                  <a:lnTo>
                    <a:pt x="2539" y="589280"/>
                  </a:lnTo>
                  <a:lnTo>
                    <a:pt x="2539" y="590550"/>
                  </a:lnTo>
                  <a:lnTo>
                    <a:pt x="3810" y="590550"/>
                  </a:lnTo>
                  <a:lnTo>
                    <a:pt x="3810" y="530860"/>
                  </a:lnTo>
                  <a:close/>
                </a:path>
              </a:pathLst>
            </a:custGeom>
            <a:solidFill>
              <a:srgbClr val="47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5665470" y="5539739"/>
              <a:ext cx="2540" cy="586740"/>
            </a:xfrm>
            <a:custGeom>
              <a:avLst/>
              <a:gdLst/>
              <a:ahLst/>
              <a:cxnLst/>
              <a:rect l="l" t="t" r="r" b="b"/>
              <a:pathLst>
                <a:path w="2539" h="586739">
                  <a:moveTo>
                    <a:pt x="0" y="586740"/>
                  </a:moveTo>
                  <a:lnTo>
                    <a:pt x="2540" y="586740"/>
                  </a:lnTo>
                  <a:lnTo>
                    <a:pt x="2540" y="0"/>
                  </a:lnTo>
                  <a:lnTo>
                    <a:pt x="0" y="0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45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5661660" y="5541009"/>
              <a:ext cx="3810" cy="584200"/>
            </a:xfrm>
            <a:custGeom>
              <a:avLst/>
              <a:gdLst/>
              <a:ahLst/>
              <a:cxnLst/>
              <a:rect l="l" t="t" r="r" b="b"/>
              <a:pathLst>
                <a:path w="3810" h="58420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0"/>
                  </a:lnTo>
                  <a:close/>
                </a:path>
                <a:path w="3810" h="58420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584200">
                  <a:moveTo>
                    <a:pt x="381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2700"/>
                  </a:lnTo>
                  <a:close/>
                </a:path>
                <a:path w="3810" h="584200">
                  <a:moveTo>
                    <a:pt x="381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6509"/>
                  </a:lnTo>
                  <a:close/>
                </a:path>
                <a:path w="3810" h="584200">
                  <a:moveTo>
                    <a:pt x="3810" y="19050"/>
                  </a:moveTo>
                  <a:lnTo>
                    <a:pt x="0" y="1905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19050"/>
                  </a:lnTo>
                  <a:close/>
                </a:path>
                <a:path w="3810" h="584200">
                  <a:moveTo>
                    <a:pt x="381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9209"/>
                  </a:lnTo>
                  <a:close/>
                </a:path>
                <a:path w="3810" h="584200">
                  <a:moveTo>
                    <a:pt x="381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3810" y="35559"/>
                  </a:lnTo>
                  <a:lnTo>
                    <a:pt x="3810" y="31750"/>
                  </a:lnTo>
                  <a:close/>
                </a:path>
                <a:path w="3810" h="584200">
                  <a:moveTo>
                    <a:pt x="3810" y="35560"/>
                  </a:moveTo>
                  <a:lnTo>
                    <a:pt x="0" y="35560"/>
                  </a:lnTo>
                  <a:lnTo>
                    <a:pt x="0" y="38099"/>
                  </a:lnTo>
                  <a:lnTo>
                    <a:pt x="3810" y="38099"/>
                  </a:lnTo>
                  <a:lnTo>
                    <a:pt x="3810" y="35560"/>
                  </a:lnTo>
                  <a:close/>
                </a:path>
                <a:path w="3810" h="584200">
                  <a:moveTo>
                    <a:pt x="381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3810" y="41909"/>
                  </a:lnTo>
                  <a:lnTo>
                    <a:pt x="3810" y="38100"/>
                  </a:lnTo>
                  <a:close/>
                </a:path>
                <a:path w="3810" h="584200">
                  <a:moveTo>
                    <a:pt x="3810" y="41910"/>
                  </a:moveTo>
                  <a:lnTo>
                    <a:pt x="0" y="41910"/>
                  </a:lnTo>
                  <a:lnTo>
                    <a:pt x="0" y="126999"/>
                  </a:lnTo>
                  <a:lnTo>
                    <a:pt x="3810" y="126999"/>
                  </a:lnTo>
                  <a:lnTo>
                    <a:pt x="3810" y="41910"/>
                  </a:lnTo>
                  <a:close/>
                </a:path>
                <a:path w="3810" h="584200">
                  <a:moveTo>
                    <a:pt x="3810" y="127000"/>
                  </a:moveTo>
                  <a:lnTo>
                    <a:pt x="0" y="127000"/>
                  </a:lnTo>
                  <a:lnTo>
                    <a:pt x="0" y="253999"/>
                  </a:lnTo>
                  <a:lnTo>
                    <a:pt x="3810" y="253999"/>
                  </a:lnTo>
                  <a:lnTo>
                    <a:pt x="3810" y="127000"/>
                  </a:lnTo>
                  <a:close/>
                </a:path>
                <a:path w="3810" h="584200">
                  <a:moveTo>
                    <a:pt x="3810" y="254000"/>
                  </a:moveTo>
                  <a:lnTo>
                    <a:pt x="0" y="254000"/>
                  </a:lnTo>
                  <a:lnTo>
                    <a:pt x="0" y="422909"/>
                  </a:lnTo>
                  <a:lnTo>
                    <a:pt x="3810" y="422909"/>
                  </a:lnTo>
                  <a:lnTo>
                    <a:pt x="3810" y="254000"/>
                  </a:lnTo>
                  <a:close/>
                </a:path>
                <a:path w="3810" h="584200">
                  <a:moveTo>
                    <a:pt x="3810" y="422909"/>
                  </a:moveTo>
                  <a:lnTo>
                    <a:pt x="0" y="422909"/>
                  </a:lnTo>
                  <a:lnTo>
                    <a:pt x="0" y="457199"/>
                  </a:lnTo>
                  <a:lnTo>
                    <a:pt x="3810" y="457199"/>
                  </a:lnTo>
                  <a:lnTo>
                    <a:pt x="3810" y="422909"/>
                  </a:lnTo>
                  <a:close/>
                </a:path>
                <a:path w="3810" h="584200">
                  <a:moveTo>
                    <a:pt x="3810" y="457200"/>
                  </a:moveTo>
                  <a:lnTo>
                    <a:pt x="0" y="457200"/>
                  </a:lnTo>
                  <a:lnTo>
                    <a:pt x="0" y="461009"/>
                  </a:lnTo>
                  <a:lnTo>
                    <a:pt x="3810" y="461009"/>
                  </a:lnTo>
                  <a:lnTo>
                    <a:pt x="3810" y="457200"/>
                  </a:lnTo>
                  <a:close/>
                </a:path>
                <a:path w="3810" h="584200">
                  <a:moveTo>
                    <a:pt x="3810" y="461009"/>
                  </a:moveTo>
                  <a:lnTo>
                    <a:pt x="0" y="461009"/>
                  </a:lnTo>
                  <a:lnTo>
                    <a:pt x="0" y="463549"/>
                  </a:lnTo>
                  <a:lnTo>
                    <a:pt x="3810" y="463549"/>
                  </a:lnTo>
                  <a:lnTo>
                    <a:pt x="3810" y="461009"/>
                  </a:lnTo>
                  <a:close/>
                </a:path>
                <a:path w="3810" h="584200">
                  <a:moveTo>
                    <a:pt x="3810" y="463550"/>
                  </a:moveTo>
                  <a:lnTo>
                    <a:pt x="0" y="463550"/>
                  </a:lnTo>
                  <a:lnTo>
                    <a:pt x="0" y="473709"/>
                  </a:lnTo>
                  <a:lnTo>
                    <a:pt x="3810" y="473709"/>
                  </a:lnTo>
                  <a:lnTo>
                    <a:pt x="3810" y="463550"/>
                  </a:lnTo>
                  <a:close/>
                </a:path>
                <a:path w="3810" h="584200">
                  <a:moveTo>
                    <a:pt x="3810" y="473709"/>
                  </a:moveTo>
                  <a:lnTo>
                    <a:pt x="0" y="473709"/>
                  </a:lnTo>
                  <a:lnTo>
                    <a:pt x="0" y="499109"/>
                  </a:lnTo>
                  <a:lnTo>
                    <a:pt x="3810" y="499109"/>
                  </a:lnTo>
                  <a:lnTo>
                    <a:pt x="3810" y="473709"/>
                  </a:lnTo>
                  <a:close/>
                </a:path>
                <a:path w="3810" h="584200">
                  <a:moveTo>
                    <a:pt x="3810" y="499109"/>
                  </a:moveTo>
                  <a:lnTo>
                    <a:pt x="0" y="499109"/>
                  </a:lnTo>
                  <a:lnTo>
                    <a:pt x="0" y="527049"/>
                  </a:lnTo>
                  <a:lnTo>
                    <a:pt x="3810" y="527049"/>
                  </a:lnTo>
                  <a:lnTo>
                    <a:pt x="3810" y="499109"/>
                  </a:lnTo>
                  <a:close/>
                </a:path>
                <a:path w="3810" h="584200">
                  <a:moveTo>
                    <a:pt x="3810" y="527050"/>
                  </a:moveTo>
                  <a:lnTo>
                    <a:pt x="0" y="527050"/>
                  </a:lnTo>
                  <a:lnTo>
                    <a:pt x="0" y="582929"/>
                  </a:lnTo>
                  <a:lnTo>
                    <a:pt x="1269" y="582929"/>
                  </a:lnTo>
                  <a:lnTo>
                    <a:pt x="1269" y="584199"/>
                  </a:lnTo>
                  <a:lnTo>
                    <a:pt x="3810" y="584199"/>
                  </a:lnTo>
                  <a:lnTo>
                    <a:pt x="3810" y="527050"/>
                  </a:lnTo>
                  <a:close/>
                </a:path>
              </a:pathLst>
            </a:custGeom>
            <a:solidFill>
              <a:srgbClr val="430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5657850" y="5544819"/>
              <a:ext cx="3810" cy="579120"/>
            </a:xfrm>
            <a:custGeom>
              <a:avLst/>
              <a:gdLst/>
              <a:ahLst/>
              <a:cxnLst/>
              <a:rect l="l" t="t" r="r" b="b"/>
              <a:pathLst>
                <a:path w="3810" h="579120">
                  <a:moveTo>
                    <a:pt x="3810" y="0"/>
                  </a:moveTo>
                  <a:lnTo>
                    <a:pt x="1270" y="0"/>
                  </a:lnTo>
                  <a:lnTo>
                    <a:pt x="1270" y="1269"/>
                  </a:lnTo>
                  <a:lnTo>
                    <a:pt x="0" y="126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0"/>
                  </a:lnTo>
                  <a:close/>
                </a:path>
                <a:path w="3810" h="579120">
                  <a:moveTo>
                    <a:pt x="381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3810" y="8889"/>
                  </a:lnTo>
                  <a:lnTo>
                    <a:pt x="3810" y="6349"/>
                  </a:lnTo>
                  <a:close/>
                </a:path>
                <a:path w="3810" h="579120">
                  <a:moveTo>
                    <a:pt x="381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8889"/>
                  </a:lnTo>
                  <a:close/>
                </a:path>
                <a:path w="3810" h="579120">
                  <a:moveTo>
                    <a:pt x="381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3810" y="15239"/>
                  </a:lnTo>
                  <a:lnTo>
                    <a:pt x="3810" y="12699"/>
                  </a:lnTo>
                  <a:close/>
                </a:path>
                <a:path w="3810" h="579120">
                  <a:moveTo>
                    <a:pt x="3810" y="15239"/>
                  </a:moveTo>
                  <a:lnTo>
                    <a:pt x="0" y="1523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15239"/>
                  </a:lnTo>
                  <a:close/>
                </a:path>
                <a:path w="3810" h="579120">
                  <a:moveTo>
                    <a:pt x="3810" y="25399"/>
                  </a:moveTo>
                  <a:lnTo>
                    <a:pt x="0" y="25399"/>
                  </a:lnTo>
                  <a:lnTo>
                    <a:pt x="0" y="27939"/>
                  </a:lnTo>
                  <a:lnTo>
                    <a:pt x="3810" y="27939"/>
                  </a:lnTo>
                  <a:lnTo>
                    <a:pt x="3810" y="25399"/>
                  </a:lnTo>
                  <a:close/>
                </a:path>
                <a:path w="3810" h="579120">
                  <a:moveTo>
                    <a:pt x="381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7939"/>
                  </a:lnTo>
                  <a:close/>
                </a:path>
                <a:path w="3810" h="579120">
                  <a:moveTo>
                    <a:pt x="3810" y="31750"/>
                  </a:moveTo>
                  <a:lnTo>
                    <a:pt x="0" y="31750"/>
                  </a:lnTo>
                  <a:lnTo>
                    <a:pt x="0" y="34289"/>
                  </a:lnTo>
                  <a:lnTo>
                    <a:pt x="3810" y="34289"/>
                  </a:lnTo>
                  <a:lnTo>
                    <a:pt x="3810" y="31750"/>
                  </a:lnTo>
                  <a:close/>
                </a:path>
                <a:path w="3810" h="579120">
                  <a:moveTo>
                    <a:pt x="381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3810" y="38099"/>
                  </a:lnTo>
                  <a:lnTo>
                    <a:pt x="3810" y="34289"/>
                  </a:lnTo>
                  <a:close/>
                </a:path>
                <a:path w="3810" h="579120">
                  <a:moveTo>
                    <a:pt x="3810" y="38100"/>
                  </a:moveTo>
                  <a:lnTo>
                    <a:pt x="0" y="38100"/>
                  </a:lnTo>
                  <a:lnTo>
                    <a:pt x="0" y="123189"/>
                  </a:lnTo>
                  <a:lnTo>
                    <a:pt x="3810" y="123189"/>
                  </a:lnTo>
                  <a:lnTo>
                    <a:pt x="3810" y="38100"/>
                  </a:lnTo>
                  <a:close/>
                </a:path>
                <a:path w="3810" h="579120">
                  <a:moveTo>
                    <a:pt x="3810" y="123189"/>
                  </a:moveTo>
                  <a:lnTo>
                    <a:pt x="0" y="123189"/>
                  </a:lnTo>
                  <a:lnTo>
                    <a:pt x="0" y="250189"/>
                  </a:lnTo>
                  <a:lnTo>
                    <a:pt x="3810" y="250189"/>
                  </a:lnTo>
                  <a:lnTo>
                    <a:pt x="3810" y="123189"/>
                  </a:lnTo>
                  <a:close/>
                </a:path>
                <a:path w="3810" h="579120">
                  <a:moveTo>
                    <a:pt x="3810" y="250189"/>
                  </a:moveTo>
                  <a:lnTo>
                    <a:pt x="0" y="250189"/>
                  </a:lnTo>
                  <a:lnTo>
                    <a:pt x="0" y="419099"/>
                  </a:lnTo>
                  <a:lnTo>
                    <a:pt x="3810" y="419099"/>
                  </a:lnTo>
                  <a:lnTo>
                    <a:pt x="3810" y="250189"/>
                  </a:lnTo>
                  <a:close/>
                </a:path>
                <a:path w="3810" h="579120">
                  <a:moveTo>
                    <a:pt x="3810" y="419099"/>
                  </a:moveTo>
                  <a:lnTo>
                    <a:pt x="0" y="419099"/>
                  </a:lnTo>
                  <a:lnTo>
                    <a:pt x="0" y="453389"/>
                  </a:lnTo>
                  <a:lnTo>
                    <a:pt x="3810" y="453389"/>
                  </a:lnTo>
                  <a:lnTo>
                    <a:pt x="3810" y="419099"/>
                  </a:lnTo>
                  <a:close/>
                </a:path>
                <a:path w="3810" h="579120">
                  <a:moveTo>
                    <a:pt x="3810" y="453389"/>
                  </a:moveTo>
                  <a:lnTo>
                    <a:pt x="0" y="453389"/>
                  </a:lnTo>
                  <a:lnTo>
                    <a:pt x="0" y="457199"/>
                  </a:lnTo>
                  <a:lnTo>
                    <a:pt x="3810" y="457199"/>
                  </a:lnTo>
                  <a:lnTo>
                    <a:pt x="3810" y="453389"/>
                  </a:lnTo>
                  <a:close/>
                </a:path>
                <a:path w="3810" h="579120">
                  <a:moveTo>
                    <a:pt x="3810" y="457199"/>
                  </a:moveTo>
                  <a:lnTo>
                    <a:pt x="0" y="457199"/>
                  </a:lnTo>
                  <a:lnTo>
                    <a:pt x="0" y="459739"/>
                  </a:lnTo>
                  <a:lnTo>
                    <a:pt x="3810" y="459739"/>
                  </a:lnTo>
                  <a:lnTo>
                    <a:pt x="3810" y="457199"/>
                  </a:lnTo>
                  <a:close/>
                </a:path>
                <a:path w="3810" h="579120">
                  <a:moveTo>
                    <a:pt x="3810" y="459739"/>
                  </a:moveTo>
                  <a:lnTo>
                    <a:pt x="0" y="459739"/>
                  </a:lnTo>
                  <a:lnTo>
                    <a:pt x="0" y="469899"/>
                  </a:lnTo>
                  <a:lnTo>
                    <a:pt x="3810" y="469899"/>
                  </a:lnTo>
                  <a:lnTo>
                    <a:pt x="3810" y="459739"/>
                  </a:lnTo>
                  <a:close/>
                </a:path>
                <a:path w="3810" h="579120">
                  <a:moveTo>
                    <a:pt x="3810" y="469899"/>
                  </a:moveTo>
                  <a:lnTo>
                    <a:pt x="0" y="469899"/>
                  </a:lnTo>
                  <a:lnTo>
                    <a:pt x="0" y="495299"/>
                  </a:lnTo>
                  <a:lnTo>
                    <a:pt x="3810" y="495299"/>
                  </a:lnTo>
                  <a:lnTo>
                    <a:pt x="3810" y="469899"/>
                  </a:lnTo>
                  <a:close/>
                </a:path>
                <a:path w="3810" h="579120">
                  <a:moveTo>
                    <a:pt x="3810" y="495299"/>
                  </a:moveTo>
                  <a:lnTo>
                    <a:pt x="0" y="495299"/>
                  </a:lnTo>
                  <a:lnTo>
                    <a:pt x="0" y="523239"/>
                  </a:lnTo>
                  <a:lnTo>
                    <a:pt x="3810" y="523239"/>
                  </a:lnTo>
                  <a:lnTo>
                    <a:pt x="3810" y="495299"/>
                  </a:lnTo>
                  <a:close/>
                </a:path>
                <a:path w="3810" h="579120">
                  <a:moveTo>
                    <a:pt x="3810" y="523239"/>
                  </a:moveTo>
                  <a:lnTo>
                    <a:pt x="0" y="523239"/>
                  </a:lnTo>
                  <a:lnTo>
                    <a:pt x="0" y="579119"/>
                  </a:lnTo>
                  <a:lnTo>
                    <a:pt x="3810" y="579119"/>
                  </a:lnTo>
                  <a:lnTo>
                    <a:pt x="3810" y="523239"/>
                  </a:lnTo>
                  <a:close/>
                </a:path>
              </a:pathLst>
            </a:custGeom>
            <a:solidFill>
              <a:srgbClr val="41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5654040" y="5547359"/>
              <a:ext cx="3810" cy="575310"/>
            </a:xfrm>
            <a:custGeom>
              <a:avLst/>
              <a:gdLst/>
              <a:ahLst/>
              <a:cxnLst/>
              <a:rect l="l" t="t" r="r" b="b"/>
              <a:pathLst>
                <a:path w="3810" h="575310">
                  <a:moveTo>
                    <a:pt x="3810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0" y="127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575310">
                  <a:moveTo>
                    <a:pt x="381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3809"/>
                  </a:lnTo>
                  <a:close/>
                </a:path>
                <a:path w="3810" h="575310">
                  <a:moveTo>
                    <a:pt x="381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6350"/>
                  </a:lnTo>
                  <a:close/>
                </a:path>
                <a:path w="3810" h="57531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575310">
                  <a:moveTo>
                    <a:pt x="3810" y="12700"/>
                  </a:moveTo>
                  <a:lnTo>
                    <a:pt x="0" y="1270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12700"/>
                  </a:lnTo>
                  <a:close/>
                </a:path>
                <a:path w="3810" h="575310">
                  <a:moveTo>
                    <a:pt x="381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3810" y="25399"/>
                  </a:lnTo>
                  <a:lnTo>
                    <a:pt x="3810" y="22859"/>
                  </a:lnTo>
                  <a:close/>
                </a:path>
                <a:path w="3810" h="575310">
                  <a:moveTo>
                    <a:pt x="381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5400"/>
                  </a:lnTo>
                  <a:close/>
                </a:path>
                <a:path w="3810" h="575310">
                  <a:moveTo>
                    <a:pt x="3810" y="29210"/>
                  </a:moveTo>
                  <a:lnTo>
                    <a:pt x="0" y="29210"/>
                  </a:lnTo>
                  <a:lnTo>
                    <a:pt x="0" y="31749"/>
                  </a:lnTo>
                  <a:lnTo>
                    <a:pt x="3810" y="31749"/>
                  </a:lnTo>
                  <a:lnTo>
                    <a:pt x="3810" y="29210"/>
                  </a:lnTo>
                  <a:close/>
                </a:path>
                <a:path w="3810" h="575310">
                  <a:moveTo>
                    <a:pt x="381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3810" y="35559"/>
                  </a:lnTo>
                  <a:lnTo>
                    <a:pt x="3810" y="31750"/>
                  </a:lnTo>
                  <a:close/>
                </a:path>
                <a:path w="3810" h="575310">
                  <a:moveTo>
                    <a:pt x="3810" y="35560"/>
                  </a:moveTo>
                  <a:lnTo>
                    <a:pt x="0" y="35560"/>
                  </a:lnTo>
                  <a:lnTo>
                    <a:pt x="0" y="120649"/>
                  </a:lnTo>
                  <a:lnTo>
                    <a:pt x="3810" y="120649"/>
                  </a:lnTo>
                  <a:lnTo>
                    <a:pt x="3810" y="35560"/>
                  </a:lnTo>
                  <a:close/>
                </a:path>
                <a:path w="3810" h="575310">
                  <a:moveTo>
                    <a:pt x="3810" y="120650"/>
                  </a:moveTo>
                  <a:lnTo>
                    <a:pt x="0" y="120650"/>
                  </a:lnTo>
                  <a:lnTo>
                    <a:pt x="0" y="247649"/>
                  </a:lnTo>
                  <a:lnTo>
                    <a:pt x="3810" y="247649"/>
                  </a:lnTo>
                  <a:lnTo>
                    <a:pt x="3810" y="120650"/>
                  </a:lnTo>
                  <a:close/>
                </a:path>
                <a:path w="3810" h="575310">
                  <a:moveTo>
                    <a:pt x="3810" y="247650"/>
                  </a:moveTo>
                  <a:lnTo>
                    <a:pt x="0" y="247650"/>
                  </a:lnTo>
                  <a:lnTo>
                    <a:pt x="0" y="416559"/>
                  </a:lnTo>
                  <a:lnTo>
                    <a:pt x="3810" y="416559"/>
                  </a:lnTo>
                  <a:lnTo>
                    <a:pt x="3810" y="247650"/>
                  </a:lnTo>
                  <a:close/>
                </a:path>
                <a:path w="3810" h="575310">
                  <a:moveTo>
                    <a:pt x="3810" y="416559"/>
                  </a:moveTo>
                  <a:lnTo>
                    <a:pt x="0" y="416559"/>
                  </a:lnTo>
                  <a:lnTo>
                    <a:pt x="0" y="450849"/>
                  </a:lnTo>
                  <a:lnTo>
                    <a:pt x="3810" y="450849"/>
                  </a:lnTo>
                  <a:lnTo>
                    <a:pt x="3810" y="416559"/>
                  </a:lnTo>
                  <a:close/>
                </a:path>
                <a:path w="3810" h="575310">
                  <a:moveTo>
                    <a:pt x="3810" y="450850"/>
                  </a:moveTo>
                  <a:lnTo>
                    <a:pt x="0" y="450850"/>
                  </a:lnTo>
                  <a:lnTo>
                    <a:pt x="0" y="454659"/>
                  </a:lnTo>
                  <a:lnTo>
                    <a:pt x="3810" y="454659"/>
                  </a:lnTo>
                  <a:lnTo>
                    <a:pt x="3810" y="450850"/>
                  </a:lnTo>
                  <a:close/>
                </a:path>
                <a:path w="3810" h="575310">
                  <a:moveTo>
                    <a:pt x="3810" y="454659"/>
                  </a:moveTo>
                  <a:lnTo>
                    <a:pt x="0" y="454659"/>
                  </a:lnTo>
                  <a:lnTo>
                    <a:pt x="0" y="457199"/>
                  </a:lnTo>
                  <a:lnTo>
                    <a:pt x="3810" y="457199"/>
                  </a:lnTo>
                  <a:lnTo>
                    <a:pt x="3810" y="454659"/>
                  </a:lnTo>
                  <a:close/>
                </a:path>
                <a:path w="3810" h="575310">
                  <a:moveTo>
                    <a:pt x="3810" y="457200"/>
                  </a:moveTo>
                  <a:lnTo>
                    <a:pt x="0" y="457200"/>
                  </a:lnTo>
                  <a:lnTo>
                    <a:pt x="0" y="467359"/>
                  </a:lnTo>
                  <a:lnTo>
                    <a:pt x="3810" y="467359"/>
                  </a:lnTo>
                  <a:lnTo>
                    <a:pt x="3810" y="457200"/>
                  </a:lnTo>
                  <a:close/>
                </a:path>
                <a:path w="3810" h="575310">
                  <a:moveTo>
                    <a:pt x="3810" y="467359"/>
                  </a:moveTo>
                  <a:lnTo>
                    <a:pt x="0" y="467359"/>
                  </a:lnTo>
                  <a:lnTo>
                    <a:pt x="0" y="492759"/>
                  </a:lnTo>
                  <a:lnTo>
                    <a:pt x="3810" y="492759"/>
                  </a:lnTo>
                  <a:lnTo>
                    <a:pt x="3810" y="467359"/>
                  </a:lnTo>
                  <a:close/>
                </a:path>
                <a:path w="3810" h="575310">
                  <a:moveTo>
                    <a:pt x="3810" y="492759"/>
                  </a:moveTo>
                  <a:lnTo>
                    <a:pt x="0" y="492759"/>
                  </a:lnTo>
                  <a:lnTo>
                    <a:pt x="0" y="520699"/>
                  </a:lnTo>
                  <a:lnTo>
                    <a:pt x="3810" y="520699"/>
                  </a:lnTo>
                  <a:lnTo>
                    <a:pt x="3810" y="492759"/>
                  </a:lnTo>
                  <a:close/>
                </a:path>
                <a:path w="3810" h="575310">
                  <a:moveTo>
                    <a:pt x="3810" y="520700"/>
                  </a:moveTo>
                  <a:lnTo>
                    <a:pt x="0" y="520700"/>
                  </a:lnTo>
                  <a:lnTo>
                    <a:pt x="0" y="572769"/>
                  </a:lnTo>
                  <a:lnTo>
                    <a:pt x="1270" y="572769"/>
                  </a:lnTo>
                  <a:lnTo>
                    <a:pt x="1270" y="574040"/>
                  </a:lnTo>
                  <a:lnTo>
                    <a:pt x="2539" y="574040"/>
                  </a:lnTo>
                  <a:lnTo>
                    <a:pt x="2539" y="575309"/>
                  </a:lnTo>
                  <a:lnTo>
                    <a:pt x="3810" y="575309"/>
                  </a:lnTo>
                  <a:lnTo>
                    <a:pt x="3810" y="520700"/>
                  </a:lnTo>
                  <a:close/>
                </a:path>
              </a:pathLst>
            </a:custGeom>
            <a:solidFill>
              <a:srgbClr val="3E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5650230" y="5549899"/>
              <a:ext cx="3810" cy="570230"/>
            </a:xfrm>
            <a:custGeom>
              <a:avLst/>
              <a:gdLst/>
              <a:ahLst/>
              <a:cxnLst/>
              <a:rect l="l" t="t" r="r" b="b"/>
              <a:pathLst>
                <a:path w="3810" h="570229">
                  <a:moveTo>
                    <a:pt x="381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3810" h="570229">
                  <a:moveTo>
                    <a:pt x="381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1270"/>
                  </a:lnTo>
                  <a:close/>
                </a:path>
                <a:path w="3810" h="570229">
                  <a:moveTo>
                    <a:pt x="381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3810" y="7619"/>
                  </a:lnTo>
                  <a:lnTo>
                    <a:pt x="3810" y="3810"/>
                  </a:lnTo>
                  <a:close/>
                </a:path>
                <a:path w="3810" h="570229">
                  <a:moveTo>
                    <a:pt x="381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7620"/>
                  </a:lnTo>
                  <a:close/>
                </a:path>
                <a:path w="3810" h="570229">
                  <a:moveTo>
                    <a:pt x="3810" y="10160"/>
                  </a:moveTo>
                  <a:lnTo>
                    <a:pt x="0" y="10160"/>
                  </a:lnTo>
                  <a:lnTo>
                    <a:pt x="0" y="20319"/>
                  </a:lnTo>
                  <a:lnTo>
                    <a:pt x="3810" y="20319"/>
                  </a:lnTo>
                  <a:lnTo>
                    <a:pt x="3810" y="10160"/>
                  </a:lnTo>
                  <a:close/>
                </a:path>
                <a:path w="3810" h="570229">
                  <a:moveTo>
                    <a:pt x="381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20320"/>
                  </a:lnTo>
                  <a:close/>
                </a:path>
                <a:path w="3810" h="570229">
                  <a:moveTo>
                    <a:pt x="381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3810" y="26669"/>
                  </a:lnTo>
                  <a:lnTo>
                    <a:pt x="3810" y="22860"/>
                  </a:lnTo>
                  <a:close/>
                </a:path>
                <a:path w="3810" h="570229">
                  <a:moveTo>
                    <a:pt x="381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3810" y="29209"/>
                  </a:lnTo>
                  <a:lnTo>
                    <a:pt x="3810" y="26670"/>
                  </a:lnTo>
                  <a:close/>
                </a:path>
                <a:path w="3810" h="570229">
                  <a:moveTo>
                    <a:pt x="381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3810" y="33019"/>
                  </a:lnTo>
                  <a:lnTo>
                    <a:pt x="3810" y="29210"/>
                  </a:lnTo>
                  <a:close/>
                </a:path>
                <a:path w="3810" h="570229">
                  <a:moveTo>
                    <a:pt x="3810" y="33020"/>
                  </a:moveTo>
                  <a:lnTo>
                    <a:pt x="0" y="33020"/>
                  </a:lnTo>
                  <a:lnTo>
                    <a:pt x="0" y="118109"/>
                  </a:lnTo>
                  <a:lnTo>
                    <a:pt x="3810" y="118109"/>
                  </a:lnTo>
                  <a:lnTo>
                    <a:pt x="3810" y="33020"/>
                  </a:lnTo>
                  <a:close/>
                </a:path>
                <a:path w="3810" h="570229">
                  <a:moveTo>
                    <a:pt x="3810" y="118110"/>
                  </a:moveTo>
                  <a:lnTo>
                    <a:pt x="0" y="118110"/>
                  </a:lnTo>
                  <a:lnTo>
                    <a:pt x="0" y="245109"/>
                  </a:lnTo>
                  <a:lnTo>
                    <a:pt x="3810" y="245109"/>
                  </a:lnTo>
                  <a:lnTo>
                    <a:pt x="3810" y="118110"/>
                  </a:lnTo>
                  <a:close/>
                </a:path>
                <a:path w="3810" h="570229">
                  <a:moveTo>
                    <a:pt x="3810" y="245110"/>
                  </a:moveTo>
                  <a:lnTo>
                    <a:pt x="0" y="245110"/>
                  </a:lnTo>
                  <a:lnTo>
                    <a:pt x="0" y="414019"/>
                  </a:lnTo>
                  <a:lnTo>
                    <a:pt x="3810" y="414019"/>
                  </a:lnTo>
                  <a:lnTo>
                    <a:pt x="3810" y="245110"/>
                  </a:lnTo>
                  <a:close/>
                </a:path>
                <a:path w="3810" h="570229">
                  <a:moveTo>
                    <a:pt x="3810" y="414020"/>
                  </a:moveTo>
                  <a:lnTo>
                    <a:pt x="0" y="414020"/>
                  </a:lnTo>
                  <a:lnTo>
                    <a:pt x="0" y="448309"/>
                  </a:lnTo>
                  <a:lnTo>
                    <a:pt x="3810" y="448309"/>
                  </a:lnTo>
                  <a:lnTo>
                    <a:pt x="3810" y="414020"/>
                  </a:lnTo>
                  <a:close/>
                </a:path>
                <a:path w="3810" h="570229">
                  <a:moveTo>
                    <a:pt x="3810" y="448310"/>
                  </a:moveTo>
                  <a:lnTo>
                    <a:pt x="0" y="448310"/>
                  </a:lnTo>
                  <a:lnTo>
                    <a:pt x="0" y="452119"/>
                  </a:lnTo>
                  <a:lnTo>
                    <a:pt x="3810" y="452119"/>
                  </a:lnTo>
                  <a:lnTo>
                    <a:pt x="3810" y="448310"/>
                  </a:lnTo>
                  <a:close/>
                </a:path>
                <a:path w="3810" h="570229">
                  <a:moveTo>
                    <a:pt x="3810" y="452120"/>
                  </a:moveTo>
                  <a:lnTo>
                    <a:pt x="0" y="452120"/>
                  </a:lnTo>
                  <a:lnTo>
                    <a:pt x="0" y="454659"/>
                  </a:lnTo>
                  <a:lnTo>
                    <a:pt x="3810" y="454659"/>
                  </a:lnTo>
                  <a:lnTo>
                    <a:pt x="3810" y="452120"/>
                  </a:lnTo>
                  <a:close/>
                </a:path>
                <a:path w="3810" h="570229">
                  <a:moveTo>
                    <a:pt x="3810" y="454660"/>
                  </a:moveTo>
                  <a:lnTo>
                    <a:pt x="0" y="454660"/>
                  </a:lnTo>
                  <a:lnTo>
                    <a:pt x="0" y="464819"/>
                  </a:lnTo>
                  <a:lnTo>
                    <a:pt x="3810" y="464819"/>
                  </a:lnTo>
                  <a:lnTo>
                    <a:pt x="3810" y="454660"/>
                  </a:lnTo>
                  <a:close/>
                </a:path>
                <a:path w="3810" h="570229">
                  <a:moveTo>
                    <a:pt x="3810" y="464820"/>
                  </a:moveTo>
                  <a:lnTo>
                    <a:pt x="0" y="464820"/>
                  </a:lnTo>
                  <a:lnTo>
                    <a:pt x="0" y="490219"/>
                  </a:lnTo>
                  <a:lnTo>
                    <a:pt x="3810" y="490219"/>
                  </a:lnTo>
                  <a:lnTo>
                    <a:pt x="3810" y="464820"/>
                  </a:lnTo>
                  <a:close/>
                </a:path>
                <a:path w="3810" h="570229">
                  <a:moveTo>
                    <a:pt x="3810" y="490220"/>
                  </a:moveTo>
                  <a:lnTo>
                    <a:pt x="0" y="490220"/>
                  </a:lnTo>
                  <a:lnTo>
                    <a:pt x="0" y="518159"/>
                  </a:lnTo>
                  <a:lnTo>
                    <a:pt x="3810" y="518159"/>
                  </a:lnTo>
                  <a:lnTo>
                    <a:pt x="3810" y="490220"/>
                  </a:lnTo>
                  <a:close/>
                </a:path>
                <a:path w="3810" h="570229">
                  <a:moveTo>
                    <a:pt x="3810" y="518160"/>
                  </a:moveTo>
                  <a:lnTo>
                    <a:pt x="0" y="518160"/>
                  </a:lnTo>
                  <a:lnTo>
                    <a:pt x="0" y="568960"/>
                  </a:lnTo>
                  <a:lnTo>
                    <a:pt x="2540" y="568960"/>
                  </a:lnTo>
                  <a:lnTo>
                    <a:pt x="2540" y="570230"/>
                  </a:lnTo>
                  <a:lnTo>
                    <a:pt x="3810" y="570230"/>
                  </a:lnTo>
                  <a:lnTo>
                    <a:pt x="3810" y="518160"/>
                  </a:lnTo>
                  <a:close/>
                </a:path>
              </a:pathLst>
            </a:custGeom>
            <a:solidFill>
              <a:srgbClr val="3C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5646420" y="5552439"/>
              <a:ext cx="3810" cy="566420"/>
            </a:xfrm>
            <a:custGeom>
              <a:avLst/>
              <a:gdLst/>
              <a:ahLst/>
              <a:cxnLst/>
              <a:rect l="l" t="t" r="r" b="b"/>
              <a:pathLst>
                <a:path w="3810" h="566420">
                  <a:moveTo>
                    <a:pt x="3809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3809" y="1270"/>
                  </a:lnTo>
                  <a:lnTo>
                    <a:pt x="3809" y="0"/>
                  </a:lnTo>
                  <a:close/>
                </a:path>
                <a:path w="3810" h="566420">
                  <a:moveTo>
                    <a:pt x="3809" y="1270"/>
                  </a:move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3809" y="5080"/>
                  </a:lnTo>
                  <a:lnTo>
                    <a:pt x="3809" y="1270"/>
                  </a:lnTo>
                  <a:close/>
                </a:path>
                <a:path w="3810" h="566420">
                  <a:moveTo>
                    <a:pt x="380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3809" y="7620"/>
                  </a:lnTo>
                  <a:lnTo>
                    <a:pt x="3809" y="5080"/>
                  </a:lnTo>
                  <a:close/>
                </a:path>
                <a:path w="3810" h="566420">
                  <a:moveTo>
                    <a:pt x="3809" y="7620"/>
                  </a:moveTo>
                  <a:lnTo>
                    <a:pt x="0" y="7620"/>
                  </a:lnTo>
                  <a:lnTo>
                    <a:pt x="0" y="17780"/>
                  </a:lnTo>
                  <a:lnTo>
                    <a:pt x="3809" y="17780"/>
                  </a:lnTo>
                  <a:lnTo>
                    <a:pt x="3809" y="7620"/>
                  </a:lnTo>
                  <a:close/>
                </a:path>
                <a:path w="3810" h="566420">
                  <a:moveTo>
                    <a:pt x="3809" y="17780"/>
                  </a:moveTo>
                  <a:lnTo>
                    <a:pt x="0" y="17780"/>
                  </a:lnTo>
                  <a:lnTo>
                    <a:pt x="0" y="20320"/>
                  </a:lnTo>
                  <a:lnTo>
                    <a:pt x="3809" y="20320"/>
                  </a:lnTo>
                  <a:lnTo>
                    <a:pt x="3809" y="17780"/>
                  </a:lnTo>
                  <a:close/>
                </a:path>
                <a:path w="3810" h="566420">
                  <a:moveTo>
                    <a:pt x="3809" y="20320"/>
                  </a:moveTo>
                  <a:lnTo>
                    <a:pt x="0" y="20320"/>
                  </a:lnTo>
                  <a:lnTo>
                    <a:pt x="0" y="24130"/>
                  </a:lnTo>
                  <a:lnTo>
                    <a:pt x="3809" y="24130"/>
                  </a:lnTo>
                  <a:lnTo>
                    <a:pt x="3809" y="20320"/>
                  </a:lnTo>
                  <a:close/>
                </a:path>
                <a:path w="3810" h="566420">
                  <a:moveTo>
                    <a:pt x="3809" y="24130"/>
                  </a:moveTo>
                  <a:lnTo>
                    <a:pt x="0" y="24130"/>
                  </a:lnTo>
                  <a:lnTo>
                    <a:pt x="0" y="26670"/>
                  </a:lnTo>
                  <a:lnTo>
                    <a:pt x="3809" y="26670"/>
                  </a:lnTo>
                  <a:lnTo>
                    <a:pt x="3809" y="24130"/>
                  </a:lnTo>
                  <a:close/>
                </a:path>
                <a:path w="3810" h="566420">
                  <a:moveTo>
                    <a:pt x="3809" y="26670"/>
                  </a:moveTo>
                  <a:lnTo>
                    <a:pt x="0" y="26670"/>
                  </a:lnTo>
                  <a:lnTo>
                    <a:pt x="0" y="30480"/>
                  </a:lnTo>
                  <a:lnTo>
                    <a:pt x="3809" y="30480"/>
                  </a:lnTo>
                  <a:lnTo>
                    <a:pt x="3809" y="26670"/>
                  </a:lnTo>
                  <a:close/>
                </a:path>
                <a:path w="3810" h="566420">
                  <a:moveTo>
                    <a:pt x="3809" y="30480"/>
                  </a:moveTo>
                  <a:lnTo>
                    <a:pt x="0" y="30480"/>
                  </a:lnTo>
                  <a:lnTo>
                    <a:pt x="0" y="115570"/>
                  </a:lnTo>
                  <a:lnTo>
                    <a:pt x="3809" y="115570"/>
                  </a:lnTo>
                  <a:lnTo>
                    <a:pt x="3809" y="30480"/>
                  </a:lnTo>
                  <a:close/>
                </a:path>
                <a:path w="3810" h="566420">
                  <a:moveTo>
                    <a:pt x="3809" y="115570"/>
                  </a:moveTo>
                  <a:lnTo>
                    <a:pt x="0" y="115570"/>
                  </a:lnTo>
                  <a:lnTo>
                    <a:pt x="0" y="242570"/>
                  </a:lnTo>
                  <a:lnTo>
                    <a:pt x="3809" y="242570"/>
                  </a:lnTo>
                  <a:lnTo>
                    <a:pt x="3809" y="115570"/>
                  </a:lnTo>
                  <a:close/>
                </a:path>
                <a:path w="3810" h="566420">
                  <a:moveTo>
                    <a:pt x="3809" y="242570"/>
                  </a:moveTo>
                  <a:lnTo>
                    <a:pt x="0" y="242570"/>
                  </a:lnTo>
                  <a:lnTo>
                    <a:pt x="0" y="411480"/>
                  </a:lnTo>
                  <a:lnTo>
                    <a:pt x="3809" y="411480"/>
                  </a:lnTo>
                  <a:lnTo>
                    <a:pt x="3809" y="242570"/>
                  </a:lnTo>
                  <a:close/>
                </a:path>
                <a:path w="3810" h="566420">
                  <a:moveTo>
                    <a:pt x="3809" y="411480"/>
                  </a:moveTo>
                  <a:lnTo>
                    <a:pt x="0" y="411480"/>
                  </a:lnTo>
                  <a:lnTo>
                    <a:pt x="0" y="445770"/>
                  </a:lnTo>
                  <a:lnTo>
                    <a:pt x="3809" y="445770"/>
                  </a:lnTo>
                  <a:lnTo>
                    <a:pt x="3809" y="411480"/>
                  </a:lnTo>
                  <a:close/>
                </a:path>
                <a:path w="3810" h="566420">
                  <a:moveTo>
                    <a:pt x="3809" y="445770"/>
                  </a:moveTo>
                  <a:lnTo>
                    <a:pt x="0" y="445770"/>
                  </a:lnTo>
                  <a:lnTo>
                    <a:pt x="0" y="449580"/>
                  </a:lnTo>
                  <a:lnTo>
                    <a:pt x="3809" y="449580"/>
                  </a:lnTo>
                  <a:lnTo>
                    <a:pt x="3809" y="445770"/>
                  </a:lnTo>
                  <a:close/>
                </a:path>
                <a:path w="3810" h="566420">
                  <a:moveTo>
                    <a:pt x="3809" y="449580"/>
                  </a:moveTo>
                  <a:lnTo>
                    <a:pt x="0" y="449580"/>
                  </a:lnTo>
                  <a:lnTo>
                    <a:pt x="0" y="452120"/>
                  </a:lnTo>
                  <a:lnTo>
                    <a:pt x="3809" y="452120"/>
                  </a:lnTo>
                  <a:lnTo>
                    <a:pt x="3809" y="449580"/>
                  </a:lnTo>
                  <a:close/>
                </a:path>
                <a:path w="3810" h="566420">
                  <a:moveTo>
                    <a:pt x="3809" y="452120"/>
                  </a:moveTo>
                  <a:lnTo>
                    <a:pt x="0" y="452120"/>
                  </a:lnTo>
                  <a:lnTo>
                    <a:pt x="0" y="462280"/>
                  </a:lnTo>
                  <a:lnTo>
                    <a:pt x="3809" y="462280"/>
                  </a:lnTo>
                  <a:lnTo>
                    <a:pt x="3809" y="452120"/>
                  </a:lnTo>
                  <a:close/>
                </a:path>
                <a:path w="3810" h="566420">
                  <a:moveTo>
                    <a:pt x="3809" y="462280"/>
                  </a:moveTo>
                  <a:lnTo>
                    <a:pt x="0" y="462280"/>
                  </a:lnTo>
                  <a:lnTo>
                    <a:pt x="0" y="487680"/>
                  </a:lnTo>
                  <a:lnTo>
                    <a:pt x="3809" y="487680"/>
                  </a:lnTo>
                  <a:lnTo>
                    <a:pt x="3809" y="462280"/>
                  </a:lnTo>
                  <a:close/>
                </a:path>
                <a:path w="3810" h="566420">
                  <a:moveTo>
                    <a:pt x="3809" y="487680"/>
                  </a:moveTo>
                  <a:lnTo>
                    <a:pt x="0" y="487680"/>
                  </a:lnTo>
                  <a:lnTo>
                    <a:pt x="0" y="515620"/>
                  </a:lnTo>
                  <a:lnTo>
                    <a:pt x="3809" y="515620"/>
                  </a:lnTo>
                  <a:lnTo>
                    <a:pt x="3809" y="487680"/>
                  </a:lnTo>
                  <a:close/>
                </a:path>
                <a:path w="3810" h="566420">
                  <a:moveTo>
                    <a:pt x="3809" y="515620"/>
                  </a:moveTo>
                  <a:lnTo>
                    <a:pt x="0" y="515620"/>
                  </a:lnTo>
                  <a:lnTo>
                    <a:pt x="0" y="563880"/>
                  </a:lnTo>
                  <a:lnTo>
                    <a:pt x="1269" y="563880"/>
                  </a:lnTo>
                  <a:lnTo>
                    <a:pt x="1269" y="565150"/>
                  </a:lnTo>
                  <a:lnTo>
                    <a:pt x="2539" y="565150"/>
                  </a:lnTo>
                  <a:lnTo>
                    <a:pt x="2539" y="566420"/>
                  </a:lnTo>
                  <a:lnTo>
                    <a:pt x="3809" y="566420"/>
                  </a:lnTo>
                  <a:lnTo>
                    <a:pt x="3809" y="515620"/>
                  </a:lnTo>
                  <a:close/>
                </a:path>
              </a:pathLst>
            </a:custGeom>
            <a:solidFill>
              <a:srgbClr val="3A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5643880" y="5556249"/>
              <a:ext cx="2540" cy="558800"/>
            </a:xfrm>
            <a:custGeom>
              <a:avLst/>
              <a:gdLst/>
              <a:ahLst/>
              <a:cxnLst/>
              <a:rect l="l" t="t" r="r" b="b"/>
              <a:pathLst>
                <a:path w="2539" h="558800">
                  <a:moveTo>
                    <a:pt x="254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2540" y="1269"/>
                  </a:lnTo>
                  <a:lnTo>
                    <a:pt x="2540" y="0"/>
                  </a:lnTo>
                  <a:close/>
                </a:path>
                <a:path w="2539" h="558800">
                  <a:moveTo>
                    <a:pt x="254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2540" y="3809"/>
                  </a:lnTo>
                  <a:lnTo>
                    <a:pt x="2540" y="1270"/>
                  </a:lnTo>
                  <a:close/>
                </a:path>
                <a:path w="2539" h="558800">
                  <a:moveTo>
                    <a:pt x="2540" y="3810"/>
                  </a:moveTo>
                  <a:lnTo>
                    <a:pt x="0" y="3810"/>
                  </a:lnTo>
                  <a:lnTo>
                    <a:pt x="0" y="13969"/>
                  </a:lnTo>
                  <a:lnTo>
                    <a:pt x="2540" y="13969"/>
                  </a:lnTo>
                  <a:lnTo>
                    <a:pt x="2540" y="3810"/>
                  </a:lnTo>
                  <a:close/>
                </a:path>
                <a:path w="2539" h="558800">
                  <a:moveTo>
                    <a:pt x="254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2540" y="16509"/>
                  </a:lnTo>
                  <a:lnTo>
                    <a:pt x="2540" y="13970"/>
                  </a:lnTo>
                  <a:close/>
                </a:path>
                <a:path w="2539" h="558800">
                  <a:moveTo>
                    <a:pt x="2540" y="16510"/>
                  </a:moveTo>
                  <a:lnTo>
                    <a:pt x="0" y="16510"/>
                  </a:lnTo>
                  <a:lnTo>
                    <a:pt x="0" y="20319"/>
                  </a:lnTo>
                  <a:lnTo>
                    <a:pt x="2540" y="20319"/>
                  </a:lnTo>
                  <a:lnTo>
                    <a:pt x="2540" y="16510"/>
                  </a:lnTo>
                  <a:close/>
                </a:path>
                <a:path w="2539" h="558800">
                  <a:moveTo>
                    <a:pt x="2540" y="20320"/>
                  </a:moveTo>
                  <a:lnTo>
                    <a:pt x="0" y="20320"/>
                  </a:lnTo>
                  <a:lnTo>
                    <a:pt x="0" y="22859"/>
                  </a:lnTo>
                  <a:lnTo>
                    <a:pt x="2540" y="22859"/>
                  </a:lnTo>
                  <a:lnTo>
                    <a:pt x="2540" y="20320"/>
                  </a:lnTo>
                  <a:close/>
                </a:path>
                <a:path w="2539" h="558800">
                  <a:moveTo>
                    <a:pt x="254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2540" y="26669"/>
                  </a:lnTo>
                  <a:lnTo>
                    <a:pt x="2540" y="22860"/>
                  </a:lnTo>
                  <a:close/>
                </a:path>
                <a:path w="2539" h="558800">
                  <a:moveTo>
                    <a:pt x="2540" y="26670"/>
                  </a:moveTo>
                  <a:lnTo>
                    <a:pt x="0" y="26670"/>
                  </a:lnTo>
                  <a:lnTo>
                    <a:pt x="0" y="111759"/>
                  </a:lnTo>
                  <a:lnTo>
                    <a:pt x="2540" y="111759"/>
                  </a:lnTo>
                  <a:lnTo>
                    <a:pt x="2540" y="26670"/>
                  </a:lnTo>
                  <a:close/>
                </a:path>
                <a:path w="2539" h="558800">
                  <a:moveTo>
                    <a:pt x="2540" y="111760"/>
                  </a:moveTo>
                  <a:lnTo>
                    <a:pt x="0" y="111760"/>
                  </a:lnTo>
                  <a:lnTo>
                    <a:pt x="0" y="238759"/>
                  </a:lnTo>
                  <a:lnTo>
                    <a:pt x="2540" y="238759"/>
                  </a:lnTo>
                  <a:lnTo>
                    <a:pt x="2540" y="111760"/>
                  </a:lnTo>
                  <a:close/>
                </a:path>
                <a:path w="2539" h="558800">
                  <a:moveTo>
                    <a:pt x="2540" y="238760"/>
                  </a:moveTo>
                  <a:lnTo>
                    <a:pt x="0" y="238760"/>
                  </a:lnTo>
                  <a:lnTo>
                    <a:pt x="0" y="407669"/>
                  </a:lnTo>
                  <a:lnTo>
                    <a:pt x="2540" y="407669"/>
                  </a:lnTo>
                  <a:lnTo>
                    <a:pt x="2540" y="238760"/>
                  </a:lnTo>
                  <a:close/>
                </a:path>
                <a:path w="2539" h="558800">
                  <a:moveTo>
                    <a:pt x="2540" y="407670"/>
                  </a:moveTo>
                  <a:lnTo>
                    <a:pt x="0" y="407670"/>
                  </a:lnTo>
                  <a:lnTo>
                    <a:pt x="0" y="441959"/>
                  </a:lnTo>
                  <a:lnTo>
                    <a:pt x="2540" y="441959"/>
                  </a:lnTo>
                  <a:lnTo>
                    <a:pt x="2540" y="407670"/>
                  </a:lnTo>
                  <a:close/>
                </a:path>
                <a:path w="2539" h="558800">
                  <a:moveTo>
                    <a:pt x="2540" y="441960"/>
                  </a:moveTo>
                  <a:lnTo>
                    <a:pt x="0" y="441960"/>
                  </a:lnTo>
                  <a:lnTo>
                    <a:pt x="0" y="445769"/>
                  </a:lnTo>
                  <a:lnTo>
                    <a:pt x="2540" y="445769"/>
                  </a:lnTo>
                  <a:lnTo>
                    <a:pt x="2540" y="441960"/>
                  </a:lnTo>
                  <a:close/>
                </a:path>
                <a:path w="2539" h="558800">
                  <a:moveTo>
                    <a:pt x="2540" y="445770"/>
                  </a:moveTo>
                  <a:lnTo>
                    <a:pt x="0" y="445770"/>
                  </a:lnTo>
                  <a:lnTo>
                    <a:pt x="0" y="448309"/>
                  </a:lnTo>
                  <a:lnTo>
                    <a:pt x="2540" y="448309"/>
                  </a:lnTo>
                  <a:lnTo>
                    <a:pt x="2540" y="445770"/>
                  </a:lnTo>
                  <a:close/>
                </a:path>
                <a:path w="2539" h="558800">
                  <a:moveTo>
                    <a:pt x="2540" y="448310"/>
                  </a:moveTo>
                  <a:lnTo>
                    <a:pt x="0" y="448310"/>
                  </a:lnTo>
                  <a:lnTo>
                    <a:pt x="0" y="458469"/>
                  </a:lnTo>
                  <a:lnTo>
                    <a:pt x="2540" y="458469"/>
                  </a:lnTo>
                  <a:lnTo>
                    <a:pt x="2540" y="448310"/>
                  </a:lnTo>
                  <a:close/>
                </a:path>
                <a:path w="2539" h="558800">
                  <a:moveTo>
                    <a:pt x="2540" y="458470"/>
                  </a:moveTo>
                  <a:lnTo>
                    <a:pt x="0" y="458470"/>
                  </a:lnTo>
                  <a:lnTo>
                    <a:pt x="0" y="483869"/>
                  </a:lnTo>
                  <a:lnTo>
                    <a:pt x="2540" y="483869"/>
                  </a:lnTo>
                  <a:lnTo>
                    <a:pt x="2540" y="458470"/>
                  </a:lnTo>
                  <a:close/>
                </a:path>
                <a:path w="2539" h="558800">
                  <a:moveTo>
                    <a:pt x="2540" y="483870"/>
                  </a:moveTo>
                  <a:lnTo>
                    <a:pt x="0" y="483870"/>
                  </a:lnTo>
                  <a:lnTo>
                    <a:pt x="0" y="511809"/>
                  </a:lnTo>
                  <a:lnTo>
                    <a:pt x="2540" y="511809"/>
                  </a:lnTo>
                  <a:lnTo>
                    <a:pt x="2540" y="483870"/>
                  </a:lnTo>
                  <a:close/>
                </a:path>
                <a:path w="2539" h="558800">
                  <a:moveTo>
                    <a:pt x="2540" y="511810"/>
                  </a:moveTo>
                  <a:lnTo>
                    <a:pt x="0" y="511810"/>
                  </a:lnTo>
                  <a:lnTo>
                    <a:pt x="0" y="557530"/>
                  </a:lnTo>
                  <a:lnTo>
                    <a:pt x="1270" y="557530"/>
                  </a:lnTo>
                  <a:lnTo>
                    <a:pt x="1270" y="558800"/>
                  </a:lnTo>
                  <a:lnTo>
                    <a:pt x="2540" y="558800"/>
                  </a:lnTo>
                  <a:lnTo>
                    <a:pt x="2540" y="511810"/>
                  </a:lnTo>
                  <a:close/>
                </a:path>
              </a:pathLst>
            </a:custGeom>
            <a:solidFill>
              <a:srgbClr val="38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5640070" y="5557519"/>
              <a:ext cx="3810" cy="554990"/>
            </a:xfrm>
            <a:custGeom>
              <a:avLst/>
              <a:gdLst/>
              <a:ahLst/>
              <a:cxnLst/>
              <a:rect l="l" t="t" r="r" b="b"/>
              <a:pathLst>
                <a:path w="3810" h="554989">
                  <a:moveTo>
                    <a:pt x="3809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39"/>
                  </a:lnTo>
                  <a:lnTo>
                    <a:pt x="3809" y="2539"/>
                  </a:lnTo>
                  <a:lnTo>
                    <a:pt x="3809" y="0"/>
                  </a:lnTo>
                  <a:close/>
                </a:path>
                <a:path w="3810" h="554989">
                  <a:moveTo>
                    <a:pt x="3809" y="2539"/>
                  </a:moveTo>
                  <a:lnTo>
                    <a:pt x="0" y="2539"/>
                  </a:lnTo>
                  <a:lnTo>
                    <a:pt x="0" y="12699"/>
                  </a:lnTo>
                  <a:lnTo>
                    <a:pt x="3809" y="12699"/>
                  </a:lnTo>
                  <a:lnTo>
                    <a:pt x="3809" y="2539"/>
                  </a:lnTo>
                  <a:close/>
                </a:path>
                <a:path w="3810" h="554989">
                  <a:moveTo>
                    <a:pt x="380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3809" y="15239"/>
                  </a:lnTo>
                  <a:lnTo>
                    <a:pt x="3809" y="12699"/>
                  </a:lnTo>
                  <a:close/>
                </a:path>
                <a:path w="3810" h="554989">
                  <a:moveTo>
                    <a:pt x="380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3809" y="19049"/>
                  </a:lnTo>
                  <a:lnTo>
                    <a:pt x="3809" y="15239"/>
                  </a:lnTo>
                  <a:close/>
                </a:path>
                <a:path w="3810" h="554989">
                  <a:moveTo>
                    <a:pt x="3809" y="19050"/>
                  </a:moveTo>
                  <a:lnTo>
                    <a:pt x="0" y="19050"/>
                  </a:lnTo>
                  <a:lnTo>
                    <a:pt x="0" y="21589"/>
                  </a:lnTo>
                  <a:lnTo>
                    <a:pt x="3809" y="21589"/>
                  </a:lnTo>
                  <a:lnTo>
                    <a:pt x="3809" y="19050"/>
                  </a:lnTo>
                  <a:close/>
                </a:path>
                <a:path w="3810" h="554989">
                  <a:moveTo>
                    <a:pt x="3809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3809" y="25399"/>
                  </a:lnTo>
                  <a:lnTo>
                    <a:pt x="3809" y="21589"/>
                  </a:lnTo>
                  <a:close/>
                </a:path>
                <a:path w="3810" h="554989">
                  <a:moveTo>
                    <a:pt x="3809" y="25400"/>
                  </a:moveTo>
                  <a:lnTo>
                    <a:pt x="0" y="25400"/>
                  </a:lnTo>
                  <a:lnTo>
                    <a:pt x="0" y="110489"/>
                  </a:lnTo>
                  <a:lnTo>
                    <a:pt x="3809" y="110489"/>
                  </a:lnTo>
                  <a:lnTo>
                    <a:pt x="3809" y="25400"/>
                  </a:lnTo>
                  <a:close/>
                </a:path>
                <a:path w="3810" h="554989">
                  <a:moveTo>
                    <a:pt x="3809" y="110489"/>
                  </a:moveTo>
                  <a:lnTo>
                    <a:pt x="0" y="110489"/>
                  </a:lnTo>
                  <a:lnTo>
                    <a:pt x="0" y="237489"/>
                  </a:lnTo>
                  <a:lnTo>
                    <a:pt x="3809" y="237489"/>
                  </a:lnTo>
                  <a:lnTo>
                    <a:pt x="3809" y="110489"/>
                  </a:lnTo>
                  <a:close/>
                </a:path>
                <a:path w="3810" h="554989">
                  <a:moveTo>
                    <a:pt x="3809" y="237489"/>
                  </a:moveTo>
                  <a:lnTo>
                    <a:pt x="0" y="237489"/>
                  </a:lnTo>
                  <a:lnTo>
                    <a:pt x="0" y="406399"/>
                  </a:lnTo>
                  <a:lnTo>
                    <a:pt x="3809" y="406399"/>
                  </a:lnTo>
                  <a:lnTo>
                    <a:pt x="3809" y="237489"/>
                  </a:lnTo>
                  <a:close/>
                </a:path>
                <a:path w="3810" h="554989">
                  <a:moveTo>
                    <a:pt x="3809" y="406399"/>
                  </a:moveTo>
                  <a:lnTo>
                    <a:pt x="0" y="406399"/>
                  </a:lnTo>
                  <a:lnTo>
                    <a:pt x="0" y="440689"/>
                  </a:lnTo>
                  <a:lnTo>
                    <a:pt x="3809" y="440689"/>
                  </a:lnTo>
                  <a:lnTo>
                    <a:pt x="3809" y="406399"/>
                  </a:lnTo>
                  <a:close/>
                </a:path>
                <a:path w="3810" h="554989">
                  <a:moveTo>
                    <a:pt x="3809" y="440689"/>
                  </a:moveTo>
                  <a:lnTo>
                    <a:pt x="0" y="440689"/>
                  </a:lnTo>
                  <a:lnTo>
                    <a:pt x="0" y="444499"/>
                  </a:lnTo>
                  <a:lnTo>
                    <a:pt x="3809" y="444499"/>
                  </a:lnTo>
                  <a:lnTo>
                    <a:pt x="3809" y="440689"/>
                  </a:lnTo>
                  <a:close/>
                </a:path>
                <a:path w="3810" h="554989">
                  <a:moveTo>
                    <a:pt x="3809" y="444499"/>
                  </a:moveTo>
                  <a:lnTo>
                    <a:pt x="0" y="444499"/>
                  </a:lnTo>
                  <a:lnTo>
                    <a:pt x="0" y="447039"/>
                  </a:lnTo>
                  <a:lnTo>
                    <a:pt x="3809" y="447039"/>
                  </a:lnTo>
                  <a:lnTo>
                    <a:pt x="3809" y="444499"/>
                  </a:lnTo>
                  <a:close/>
                </a:path>
                <a:path w="3810" h="554989">
                  <a:moveTo>
                    <a:pt x="3809" y="447039"/>
                  </a:moveTo>
                  <a:lnTo>
                    <a:pt x="0" y="447039"/>
                  </a:lnTo>
                  <a:lnTo>
                    <a:pt x="0" y="457199"/>
                  </a:lnTo>
                  <a:lnTo>
                    <a:pt x="3809" y="457199"/>
                  </a:lnTo>
                  <a:lnTo>
                    <a:pt x="3809" y="447039"/>
                  </a:lnTo>
                  <a:close/>
                </a:path>
                <a:path w="3810" h="554989">
                  <a:moveTo>
                    <a:pt x="3809" y="457199"/>
                  </a:moveTo>
                  <a:lnTo>
                    <a:pt x="0" y="457199"/>
                  </a:lnTo>
                  <a:lnTo>
                    <a:pt x="0" y="482599"/>
                  </a:lnTo>
                  <a:lnTo>
                    <a:pt x="3809" y="482599"/>
                  </a:lnTo>
                  <a:lnTo>
                    <a:pt x="3809" y="457199"/>
                  </a:lnTo>
                  <a:close/>
                </a:path>
                <a:path w="3810" h="554989">
                  <a:moveTo>
                    <a:pt x="3809" y="482599"/>
                  </a:moveTo>
                  <a:lnTo>
                    <a:pt x="0" y="482599"/>
                  </a:lnTo>
                  <a:lnTo>
                    <a:pt x="0" y="510539"/>
                  </a:lnTo>
                  <a:lnTo>
                    <a:pt x="3809" y="510539"/>
                  </a:lnTo>
                  <a:lnTo>
                    <a:pt x="3809" y="482599"/>
                  </a:lnTo>
                  <a:close/>
                </a:path>
                <a:path w="3810" h="554989">
                  <a:moveTo>
                    <a:pt x="3809" y="510539"/>
                  </a:moveTo>
                  <a:lnTo>
                    <a:pt x="0" y="510539"/>
                  </a:lnTo>
                  <a:lnTo>
                    <a:pt x="0" y="553719"/>
                  </a:lnTo>
                  <a:lnTo>
                    <a:pt x="1269" y="553719"/>
                  </a:lnTo>
                  <a:lnTo>
                    <a:pt x="1269" y="554989"/>
                  </a:lnTo>
                  <a:lnTo>
                    <a:pt x="3809" y="554989"/>
                  </a:lnTo>
                  <a:lnTo>
                    <a:pt x="3809" y="510539"/>
                  </a:lnTo>
                  <a:close/>
                </a:path>
              </a:pathLst>
            </a:custGeom>
            <a:solidFill>
              <a:srgbClr val="35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5636260" y="5560059"/>
              <a:ext cx="3810" cy="549910"/>
            </a:xfrm>
            <a:custGeom>
              <a:avLst/>
              <a:gdLst/>
              <a:ahLst/>
              <a:cxnLst/>
              <a:rect l="l" t="t" r="r" b="b"/>
              <a:pathLst>
                <a:path w="3810" h="54991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39"/>
                  </a:lnTo>
                  <a:lnTo>
                    <a:pt x="0" y="2539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0"/>
                  </a:lnTo>
                  <a:close/>
                </a:path>
                <a:path w="3810" h="549910">
                  <a:moveTo>
                    <a:pt x="381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59"/>
                  </a:lnTo>
                  <a:close/>
                </a:path>
                <a:path w="3810" h="549910">
                  <a:moveTo>
                    <a:pt x="381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2700"/>
                  </a:lnTo>
                  <a:close/>
                </a:path>
                <a:path w="3810" h="549910">
                  <a:moveTo>
                    <a:pt x="3810" y="16510"/>
                  </a:moveTo>
                  <a:lnTo>
                    <a:pt x="0" y="16510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6510"/>
                  </a:lnTo>
                  <a:close/>
                </a:path>
                <a:path w="3810" h="549910">
                  <a:moveTo>
                    <a:pt x="381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3810" y="22859"/>
                  </a:lnTo>
                  <a:lnTo>
                    <a:pt x="3810" y="19050"/>
                  </a:lnTo>
                  <a:close/>
                </a:path>
                <a:path w="3810" h="549910">
                  <a:moveTo>
                    <a:pt x="3810" y="22860"/>
                  </a:moveTo>
                  <a:lnTo>
                    <a:pt x="0" y="22860"/>
                  </a:lnTo>
                  <a:lnTo>
                    <a:pt x="0" y="107949"/>
                  </a:lnTo>
                  <a:lnTo>
                    <a:pt x="3810" y="107949"/>
                  </a:lnTo>
                  <a:lnTo>
                    <a:pt x="3810" y="22860"/>
                  </a:lnTo>
                  <a:close/>
                </a:path>
                <a:path w="3810" h="549910">
                  <a:moveTo>
                    <a:pt x="3810" y="107950"/>
                  </a:moveTo>
                  <a:lnTo>
                    <a:pt x="0" y="107950"/>
                  </a:lnTo>
                  <a:lnTo>
                    <a:pt x="0" y="234949"/>
                  </a:lnTo>
                  <a:lnTo>
                    <a:pt x="3810" y="234949"/>
                  </a:lnTo>
                  <a:lnTo>
                    <a:pt x="3810" y="107950"/>
                  </a:lnTo>
                  <a:close/>
                </a:path>
                <a:path w="3810" h="549910">
                  <a:moveTo>
                    <a:pt x="3810" y="234950"/>
                  </a:moveTo>
                  <a:lnTo>
                    <a:pt x="0" y="234950"/>
                  </a:lnTo>
                  <a:lnTo>
                    <a:pt x="0" y="403859"/>
                  </a:lnTo>
                  <a:lnTo>
                    <a:pt x="3810" y="403859"/>
                  </a:lnTo>
                  <a:lnTo>
                    <a:pt x="3810" y="234950"/>
                  </a:lnTo>
                  <a:close/>
                </a:path>
                <a:path w="3810" h="549910">
                  <a:moveTo>
                    <a:pt x="3810" y="403859"/>
                  </a:moveTo>
                  <a:lnTo>
                    <a:pt x="0" y="403859"/>
                  </a:lnTo>
                  <a:lnTo>
                    <a:pt x="0" y="438149"/>
                  </a:lnTo>
                  <a:lnTo>
                    <a:pt x="3810" y="438149"/>
                  </a:lnTo>
                  <a:lnTo>
                    <a:pt x="3810" y="403859"/>
                  </a:lnTo>
                  <a:close/>
                </a:path>
                <a:path w="3810" h="549910">
                  <a:moveTo>
                    <a:pt x="3810" y="438150"/>
                  </a:moveTo>
                  <a:lnTo>
                    <a:pt x="0" y="438150"/>
                  </a:lnTo>
                  <a:lnTo>
                    <a:pt x="0" y="441959"/>
                  </a:lnTo>
                  <a:lnTo>
                    <a:pt x="3810" y="441959"/>
                  </a:lnTo>
                  <a:lnTo>
                    <a:pt x="3810" y="438150"/>
                  </a:lnTo>
                  <a:close/>
                </a:path>
                <a:path w="3810" h="549910">
                  <a:moveTo>
                    <a:pt x="3810" y="441959"/>
                  </a:moveTo>
                  <a:lnTo>
                    <a:pt x="0" y="441959"/>
                  </a:lnTo>
                  <a:lnTo>
                    <a:pt x="0" y="444499"/>
                  </a:lnTo>
                  <a:lnTo>
                    <a:pt x="3810" y="444499"/>
                  </a:lnTo>
                  <a:lnTo>
                    <a:pt x="3810" y="441959"/>
                  </a:lnTo>
                  <a:close/>
                </a:path>
                <a:path w="3810" h="549910">
                  <a:moveTo>
                    <a:pt x="3810" y="444500"/>
                  </a:moveTo>
                  <a:lnTo>
                    <a:pt x="0" y="444500"/>
                  </a:lnTo>
                  <a:lnTo>
                    <a:pt x="0" y="454659"/>
                  </a:lnTo>
                  <a:lnTo>
                    <a:pt x="3810" y="454659"/>
                  </a:lnTo>
                  <a:lnTo>
                    <a:pt x="3810" y="444500"/>
                  </a:lnTo>
                  <a:close/>
                </a:path>
                <a:path w="3810" h="549910">
                  <a:moveTo>
                    <a:pt x="3810" y="454659"/>
                  </a:moveTo>
                  <a:lnTo>
                    <a:pt x="0" y="454659"/>
                  </a:lnTo>
                  <a:lnTo>
                    <a:pt x="0" y="480059"/>
                  </a:lnTo>
                  <a:lnTo>
                    <a:pt x="3810" y="480059"/>
                  </a:lnTo>
                  <a:lnTo>
                    <a:pt x="3810" y="454659"/>
                  </a:lnTo>
                  <a:close/>
                </a:path>
                <a:path w="3810" h="549910">
                  <a:moveTo>
                    <a:pt x="3810" y="480059"/>
                  </a:moveTo>
                  <a:lnTo>
                    <a:pt x="0" y="480059"/>
                  </a:lnTo>
                  <a:lnTo>
                    <a:pt x="0" y="507999"/>
                  </a:lnTo>
                  <a:lnTo>
                    <a:pt x="3810" y="507999"/>
                  </a:lnTo>
                  <a:lnTo>
                    <a:pt x="3810" y="480059"/>
                  </a:lnTo>
                  <a:close/>
                </a:path>
                <a:path w="3810" h="549910">
                  <a:moveTo>
                    <a:pt x="3810" y="508000"/>
                  </a:moveTo>
                  <a:lnTo>
                    <a:pt x="0" y="508000"/>
                  </a:lnTo>
                  <a:lnTo>
                    <a:pt x="0" y="547369"/>
                  </a:lnTo>
                  <a:lnTo>
                    <a:pt x="1269" y="547369"/>
                  </a:lnTo>
                  <a:lnTo>
                    <a:pt x="1269" y="548639"/>
                  </a:lnTo>
                  <a:lnTo>
                    <a:pt x="2539" y="548639"/>
                  </a:lnTo>
                  <a:lnTo>
                    <a:pt x="2539" y="549910"/>
                  </a:lnTo>
                  <a:lnTo>
                    <a:pt x="3810" y="549910"/>
                  </a:lnTo>
                  <a:lnTo>
                    <a:pt x="3810" y="508000"/>
                  </a:lnTo>
                  <a:close/>
                </a:path>
              </a:pathLst>
            </a:custGeom>
            <a:solidFill>
              <a:srgbClr val="33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5632450" y="5563869"/>
              <a:ext cx="3810" cy="542290"/>
            </a:xfrm>
            <a:custGeom>
              <a:avLst/>
              <a:gdLst/>
              <a:ahLst/>
              <a:cxnLst/>
              <a:rect l="l" t="t" r="r" b="b"/>
              <a:pathLst>
                <a:path w="3810" h="542289">
                  <a:moveTo>
                    <a:pt x="3810" y="0"/>
                  </a:moveTo>
                  <a:lnTo>
                    <a:pt x="1270" y="0"/>
                  </a:lnTo>
                  <a:lnTo>
                    <a:pt x="1270" y="1269"/>
                  </a:lnTo>
                  <a:lnTo>
                    <a:pt x="0" y="126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0"/>
                  </a:lnTo>
                  <a:close/>
                </a:path>
                <a:path w="3810" h="542289">
                  <a:moveTo>
                    <a:pt x="381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3810" y="8889"/>
                  </a:lnTo>
                  <a:lnTo>
                    <a:pt x="3810" y="6349"/>
                  </a:lnTo>
                  <a:close/>
                </a:path>
                <a:path w="3810" h="542289">
                  <a:moveTo>
                    <a:pt x="381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8889"/>
                  </a:lnTo>
                  <a:close/>
                </a:path>
                <a:path w="3810" h="542289">
                  <a:moveTo>
                    <a:pt x="3810" y="12700"/>
                  </a:moveTo>
                  <a:lnTo>
                    <a:pt x="0" y="12700"/>
                  </a:lnTo>
                  <a:lnTo>
                    <a:pt x="0" y="15239"/>
                  </a:lnTo>
                  <a:lnTo>
                    <a:pt x="3810" y="15239"/>
                  </a:lnTo>
                  <a:lnTo>
                    <a:pt x="3810" y="12700"/>
                  </a:lnTo>
                  <a:close/>
                </a:path>
                <a:path w="3810" h="542289">
                  <a:moveTo>
                    <a:pt x="381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3810" y="19049"/>
                  </a:lnTo>
                  <a:lnTo>
                    <a:pt x="3810" y="15239"/>
                  </a:lnTo>
                  <a:close/>
                </a:path>
                <a:path w="3810" h="542289">
                  <a:moveTo>
                    <a:pt x="3810" y="19050"/>
                  </a:moveTo>
                  <a:lnTo>
                    <a:pt x="0" y="19050"/>
                  </a:lnTo>
                  <a:lnTo>
                    <a:pt x="0" y="104139"/>
                  </a:lnTo>
                  <a:lnTo>
                    <a:pt x="3810" y="104139"/>
                  </a:lnTo>
                  <a:lnTo>
                    <a:pt x="3810" y="19050"/>
                  </a:lnTo>
                  <a:close/>
                </a:path>
                <a:path w="3810" h="542289">
                  <a:moveTo>
                    <a:pt x="3810" y="104139"/>
                  </a:moveTo>
                  <a:lnTo>
                    <a:pt x="0" y="104139"/>
                  </a:lnTo>
                  <a:lnTo>
                    <a:pt x="0" y="231139"/>
                  </a:lnTo>
                  <a:lnTo>
                    <a:pt x="3810" y="231139"/>
                  </a:lnTo>
                  <a:lnTo>
                    <a:pt x="3810" y="104139"/>
                  </a:lnTo>
                  <a:close/>
                </a:path>
                <a:path w="3810" h="542289">
                  <a:moveTo>
                    <a:pt x="3810" y="231139"/>
                  </a:moveTo>
                  <a:lnTo>
                    <a:pt x="0" y="231139"/>
                  </a:lnTo>
                  <a:lnTo>
                    <a:pt x="0" y="400049"/>
                  </a:lnTo>
                  <a:lnTo>
                    <a:pt x="3810" y="400049"/>
                  </a:lnTo>
                  <a:lnTo>
                    <a:pt x="3810" y="231139"/>
                  </a:lnTo>
                  <a:close/>
                </a:path>
                <a:path w="3810" h="542289">
                  <a:moveTo>
                    <a:pt x="3810" y="400049"/>
                  </a:moveTo>
                  <a:lnTo>
                    <a:pt x="0" y="400049"/>
                  </a:lnTo>
                  <a:lnTo>
                    <a:pt x="0" y="434339"/>
                  </a:lnTo>
                  <a:lnTo>
                    <a:pt x="3810" y="434339"/>
                  </a:lnTo>
                  <a:lnTo>
                    <a:pt x="3810" y="400049"/>
                  </a:lnTo>
                  <a:close/>
                </a:path>
                <a:path w="3810" h="542289">
                  <a:moveTo>
                    <a:pt x="3810" y="434339"/>
                  </a:moveTo>
                  <a:lnTo>
                    <a:pt x="0" y="434339"/>
                  </a:lnTo>
                  <a:lnTo>
                    <a:pt x="0" y="438149"/>
                  </a:lnTo>
                  <a:lnTo>
                    <a:pt x="3810" y="438149"/>
                  </a:lnTo>
                  <a:lnTo>
                    <a:pt x="3810" y="434339"/>
                  </a:lnTo>
                  <a:close/>
                </a:path>
                <a:path w="3810" h="542289">
                  <a:moveTo>
                    <a:pt x="3810" y="438149"/>
                  </a:moveTo>
                  <a:lnTo>
                    <a:pt x="0" y="438149"/>
                  </a:lnTo>
                  <a:lnTo>
                    <a:pt x="0" y="440689"/>
                  </a:lnTo>
                  <a:lnTo>
                    <a:pt x="3810" y="440689"/>
                  </a:lnTo>
                  <a:lnTo>
                    <a:pt x="3810" y="438149"/>
                  </a:lnTo>
                  <a:close/>
                </a:path>
                <a:path w="3810" h="542289">
                  <a:moveTo>
                    <a:pt x="3810" y="440689"/>
                  </a:moveTo>
                  <a:lnTo>
                    <a:pt x="0" y="440689"/>
                  </a:lnTo>
                  <a:lnTo>
                    <a:pt x="0" y="450849"/>
                  </a:lnTo>
                  <a:lnTo>
                    <a:pt x="3810" y="450849"/>
                  </a:lnTo>
                  <a:lnTo>
                    <a:pt x="3810" y="440689"/>
                  </a:lnTo>
                  <a:close/>
                </a:path>
                <a:path w="3810" h="542289">
                  <a:moveTo>
                    <a:pt x="3810" y="450849"/>
                  </a:moveTo>
                  <a:lnTo>
                    <a:pt x="0" y="450849"/>
                  </a:lnTo>
                  <a:lnTo>
                    <a:pt x="0" y="476249"/>
                  </a:lnTo>
                  <a:lnTo>
                    <a:pt x="3810" y="476249"/>
                  </a:lnTo>
                  <a:lnTo>
                    <a:pt x="3810" y="450849"/>
                  </a:lnTo>
                  <a:close/>
                </a:path>
                <a:path w="3810" h="542289">
                  <a:moveTo>
                    <a:pt x="3810" y="476249"/>
                  </a:moveTo>
                  <a:lnTo>
                    <a:pt x="0" y="476249"/>
                  </a:lnTo>
                  <a:lnTo>
                    <a:pt x="0" y="504189"/>
                  </a:lnTo>
                  <a:lnTo>
                    <a:pt x="3810" y="504189"/>
                  </a:lnTo>
                  <a:lnTo>
                    <a:pt x="3810" y="476249"/>
                  </a:lnTo>
                  <a:close/>
                </a:path>
                <a:path w="3810" h="542289">
                  <a:moveTo>
                    <a:pt x="3810" y="504189"/>
                  </a:moveTo>
                  <a:lnTo>
                    <a:pt x="0" y="504189"/>
                  </a:lnTo>
                  <a:lnTo>
                    <a:pt x="0" y="538479"/>
                  </a:lnTo>
                  <a:lnTo>
                    <a:pt x="1270" y="538479"/>
                  </a:lnTo>
                  <a:lnTo>
                    <a:pt x="1270" y="541019"/>
                  </a:lnTo>
                  <a:lnTo>
                    <a:pt x="2539" y="541019"/>
                  </a:lnTo>
                  <a:lnTo>
                    <a:pt x="2539" y="542289"/>
                  </a:lnTo>
                  <a:lnTo>
                    <a:pt x="3810" y="542289"/>
                  </a:lnTo>
                  <a:lnTo>
                    <a:pt x="3810" y="504189"/>
                  </a:lnTo>
                  <a:close/>
                </a:path>
              </a:pathLst>
            </a:custGeom>
            <a:solidFill>
              <a:srgbClr val="31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5628640" y="5566409"/>
              <a:ext cx="3810" cy="534670"/>
            </a:xfrm>
            <a:custGeom>
              <a:avLst/>
              <a:gdLst/>
              <a:ahLst/>
              <a:cxnLst/>
              <a:rect l="l" t="t" r="r" b="b"/>
              <a:pathLst>
                <a:path w="3810" h="534670">
                  <a:moveTo>
                    <a:pt x="3810" y="0"/>
                  </a:moveTo>
                  <a:lnTo>
                    <a:pt x="2539" y="0"/>
                  </a:lnTo>
                  <a:lnTo>
                    <a:pt x="2539" y="1270"/>
                  </a:lnTo>
                  <a:lnTo>
                    <a:pt x="0" y="127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534670">
                  <a:moveTo>
                    <a:pt x="381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3810" y="6349"/>
                  </a:lnTo>
                  <a:lnTo>
                    <a:pt x="3810" y="3809"/>
                  </a:lnTo>
                  <a:close/>
                </a:path>
                <a:path w="3810" h="534670">
                  <a:moveTo>
                    <a:pt x="381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6350"/>
                  </a:lnTo>
                  <a:close/>
                </a:path>
                <a:path w="3810" h="534670">
                  <a:moveTo>
                    <a:pt x="3810" y="10160"/>
                  </a:moveTo>
                  <a:lnTo>
                    <a:pt x="0" y="10160"/>
                  </a:lnTo>
                  <a:lnTo>
                    <a:pt x="0" y="12699"/>
                  </a:lnTo>
                  <a:lnTo>
                    <a:pt x="3810" y="12699"/>
                  </a:lnTo>
                  <a:lnTo>
                    <a:pt x="3810" y="10160"/>
                  </a:lnTo>
                  <a:close/>
                </a:path>
                <a:path w="3810" h="534670">
                  <a:moveTo>
                    <a:pt x="381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3810" y="16509"/>
                  </a:lnTo>
                  <a:lnTo>
                    <a:pt x="3810" y="12700"/>
                  </a:lnTo>
                  <a:close/>
                </a:path>
                <a:path w="3810" h="534670">
                  <a:moveTo>
                    <a:pt x="3810" y="16510"/>
                  </a:moveTo>
                  <a:lnTo>
                    <a:pt x="0" y="16510"/>
                  </a:lnTo>
                  <a:lnTo>
                    <a:pt x="0" y="101599"/>
                  </a:lnTo>
                  <a:lnTo>
                    <a:pt x="3810" y="101599"/>
                  </a:lnTo>
                  <a:lnTo>
                    <a:pt x="3810" y="16510"/>
                  </a:lnTo>
                  <a:close/>
                </a:path>
                <a:path w="3810" h="534670">
                  <a:moveTo>
                    <a:pt x="3810" y="101600"/>
                  </a:moveTo>
                  <a:lnTo>
                    <a:pt x="0" y="101600"/>
                  </a:lnTo>
                  <a:lnTo>
                    <a:pt x="0" y="228599"/>
                  </a:lnTo>
                  <a:lnTo>
                    <a:pt x="3810" y="228599"/>
                  </a:lnTo>
                  <a:lnTo>
                    <a:pt x="3810" y="101600"/>
                  </a:lnTo>
                  <a:close/>
                </a:path>
                <a:path w="3810" h="534670">
                  <a:moveTo>
                    <a:pt x="3810" y="228600"/>
                  </a:moveTo>
                  <a:lnTo>
                    <a:pt x="0" y="228600"/>
                  </a:lnTo>
                  <a:lnTo>
                    <a:pt x="0" y="397509"/>
                  </a:lnTo>
                  <a:lnTo>
                    <a:pt x="3810" y="397509"/>
                  </a:lnTo>
                  <a:lnTo>
                    <a:pt x="3810" y="228600"/>
                  </a:lnTo>
                  <a:close/>
                </a:path>
                <a:path w="3810" h="534670">
                  <a:moveTo>
                    <a:pt x="3810" y="397509"/>
                  </a:moveTo>
                  <a:lnTo>
                    <a:pt x="0" y="397509"/>
                  </a:lnTo>
                  <a:lnTo>
                    <a:pt x="0" y="431799"/>
                  </a:lnTo>
                  <a:lnTo>
                    <a:pt x="3810" y="431799"/>
                  </a:lnTo>
                  <a:lnTo>
                    <a:pt x="3810" y="397509"/>
                  </a:lnTo>
                  <a:close/>
                </a:path>
                <a:path w="3810" h="534670">
                  <a:moveTo>
                    <a:pt x="3810" y="431800"/>
                  </a:moveTo>
                  <a:lnTo>
                    <a:pt x="0" y="431800"/>
                  </a:lnTo>
                  <a:lnTo>
                    <a:pt x="0" y="435609"/>
                  </a:lnTo>
                  <a:lnTo>
                    <a:pt x="3810" y="435609"/>
                  </a:lnTo>
                  <a:lnTo>
                    <a:pt x="3810" y="431800"/>
                  </a:lnTo>
                  <a:close/>
                </a:path>
                <a:path w="3810" h="534670">
                  <a:moveTo>
                    <a:pt x="3810" y="435609"/>
                  </a:moveTo>
                  <a:lnTo>
                    <a:pt x="0" y="435609"/>
                  </a:lnTo>
                  <a:lnTo>
                    <a:pt x="0" y="438149"/>
                  </a:lnTo>
                  <a:lnTo>
                    <a:pt x="3810" y="438149"/>
                  </a:lnTo>
                  <a:lnTo>
                    <a:pt x="3810" y="435609"/>
                  </a:lnTo>
                  <a:close/>
                </a:path>
                <a:path w="3810" h="534670">
                  <a:moveTo>
                    <a:pt x="3810" y="438150"/>
                  </a:moveTo>
                  <a:lnTo>
                    <a:pt x="0" y="438150"/>
                  </a:lnTo>
                  <a:lnTo>
                    <a:pt x="0" y="448309"/>
                  </a:lnTo>
                  <a:lnTo>
                    <a:pt x="3810" y="448309"/>
                  </a:lnTo>
                  <a:lnTo>
                    <a:pt x="3810" y="438150"/>
                  </a:lnTo>
                  <a:close/>
                </a:path>
                <a:path w="3810" h="534670">
                  <a:moveTo>
                    <a:pt x="3810" y="448309"/>
                  </a:moveTo>
                  <a:lnTo>
                    <a:pt x="0" y="448309"/>
                  </a:lnTo>
                  <a:lnTo>
                    <a:pt x="0" y="473709"/>
                  </a:lnTo>
                  <a:lnTo>
                    <a:pt x="3810" y="473709"/>
                  </a:lnTo>
                  <a:lnTo>
                    <a:pt x="3810" y="448309"/>
                  </a:lnTo>
                  <a:close/>
                </a:path>
                <a:path w="3810" h="534670">
                  <a:moveTo>
                    <a:pt x="3810" y="473709"/>
                  </a:moveTo>
                  <a:lnTo>
                    <a:pt x="0" y="473709"/>
                  </a:lnTo>
                  <a:lnTo>
                    <a:pt x="0" y="501649"/>
                  </a:lnTo>
                  <a:lnTo>
                    <a:pt x="3810" y="501649"/>
                  </a:lnTo>
                  <a:lnTo>
                    <a:pt x="3810" y="473709"/>
                  </a:lnTo>
                  <a:close/>
                </a:path>
                <a:path w="3810" h="534670">
                  <a:moveTo>
                    <a:pt x="3810" y="501650"/>
                  </a:moveTo>
                  <a:lnTo>
                    <a:pt x="0" y="501650"/>
                  </a:lnTo>
                  <a:lnTo>
                    <a:pt x="0" y="529589"/>
                  </a:lnTo>
                  <a:lnTo>
                    <a:pt x="1270" y="529589"/>
                  </a:lnTo>
                  <a:lnTo>
                    <a:pt x="1270" y="532129"/>
                  </a:lnTo>
                  <a:lnTo>
                    <a:pt x="2539" y="532129"/>
                  </a:lnTo>
                  <a:lnTo>
                    <a:pt x="2539" y="534669"/>
                  </a:lnTo>
                  <a:lnTo>
                    <a:pt x="3810" y="534669"/>
                  </a:lnTo>
                  <a:lnTo>
                    <a:pt x="3810" y="501650"/>
                  </a:lnTo>
                  <a:close/>
                </a:path>
              </a:pathLst>
            </a:custGeom>
            <a:solidFill>
              <a:srgbClr val="2F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5624830" y="5568949"/>
              <a:ext cx="3810" cy="525780"/>
            </a:xfrm>
            <a:custGeom>
              <a:avLst/>
              <a:gdLst/>
              <a:ahLst/>
              <a:cxnLst/>
              <a:rect l="l" t="t" r="r" b="b"/>
              <a:pathLst>
                <a:path w="3810" h="525779">
                  <a:moveTo>
                    <a:pt x="3810" y="0"/>
                  </a:move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0"/>
                  </a:lnTo>
                  <a:close/>
                </a:path>
                <a:path w="3810" h="525779">
                  <a:moveTo>
                    <a:pt x="381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1270"/>
                  </a:lnTo>
                  <a:close/>
                </a:path>
                <a:path w="3810" h="525779">
                  <a:moveTo>
                    <a:pt x="3810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3810" y="7619"/>
                  </a:lnTo>
                  <a:lnTo>
                    <a:pt x="3810" y="3810"/>
                  </a:lnTo>
                  <a:close/>
                </a:path>
                <a:path w="3810" h="525779">
                  <a:moveTo>
                    <a:pt x="381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3810" y="10159"/>
                  </a:lnTo>
                  <a:lnTo>
                    <a:pt x="3810" y="7620"/>
                  </a:lnTo>
                  <a:close/>
                </a:path>
                <a:path w="3810" h="525779">
                  <a:moveTo>
                    <a:pt x="381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3810" y="13969"/>
                  </a:lnTo>
                  <a:lnTo>
                    <a:pt x="3810" y="10160"/>
                  </a:lnTo>
                  <a:close/>
                </a:path>
                <a:path w="3810" h="525779">
                  <a:moveTo>
                    <a:pt x="3810" y="13970"/>
                  </a:moveTo>
                  <a:lnTo>
                    <a:pt x="0" y="13970"/>
                  </a:lnTo>
                  <a:lnTo>
                    <a:pt x="0" y="99059"/>
                  </a:lnTo>
                  <a:lnTo>
                    <a:pt x="3810" y="99059"/>
                  </a:lnTo>
                  <a:lnTo>
                    <a:pt x="3810" y="13970"/>
                  </a:lnTo>
                  <a:close/>
                </a:path>
                <a:path w="3810" h="525779">
                  <a:moveTo>
                    <a:pt x="3810" y="99060"/>
                  </a:moveTo>
                  <a:lnTo>
                    <a:pt x="0" y="99060"/>
                  </a:lnTo>
                  <a:lnTo>
                    <a:pt x="0" y="226059"/>
                  </a:lnTo>
                  <a:lnTo>
                    <a:pt x="3810" y="226059"/>
                  </a:lnTo>
                  <a:lnTo>
                    <a:pt x="3810" y="99060"/>
                  </a:lnTo>
                  <a:close/>
                </a:path>
                <a:path w="3810" h="525779">
                  <a:moveTo>
                    <a:pt x="3810" y="226060"/>
                  </a:moveTo>
                  <a:lnTo>
                    <a:pt x="0" y="226060"/>
                  </a:lnTo>
                  <a:lnTo>
                    <a:pt x="0" y="394969"/>
                  </a:lnTo>
                  <a:lnTo>
                    <a:pt x="3810" y="394969"/>
                  </a:lnTo>
                  <a:lnTo>
                    <a:pt x="3810" y="226060"/>
                  </a:lnTo>
                  <a:close/>
                </a:path>
                <a:path w="3810" h="525779">
                  <a:moveTo>
                    <a:pt x="3810" y="394970"/>
                  </a:moveTo>
                  <a:lnTo>
                    <a:pt x="0" y="394970"/>
                  </a:lnTo>
                  <a:lnTo>
                    <a:pt x="0" y="429259"/>
                  </a:lnTo>
                  <a:lnTo>
                    <a:pt x="3810" y="429259"/>
                  </a:lnTo>
                  <a:lnTo>
                    <a:pt x="3810" y="394970"/>
                  </a:lnTo>
                  <a:close/>
                </a:path>
                <a:path w="3810" h="525779">
                  <a:moveTo>
                    <a:pt x="3810" y="429260"/>
                  </a:moveTo>
                  <a:lnTo>
                    <a:pt x="0" y="429260"/>
                  </a:lnTo>
                  <a:lnTo>
                    <a:pt x="0" y="433069"/>
                  </a:lnTo>
                  <a:lnTo>
                    <a:pt x="3810" y="433069"/>
                  </a:lnTo>
                  <a:lnTo>
                    <a:pt x="3810" y="429260"/>
                  </a:lnTo>
                  <a:close/>
                </a:path>
                <a:path w="3810" h="525779">
                  <a:moveTo>
                    <a:pt x="3810" y="433070"/>
                  </a:moveTo>
                  <a:lnTo>
                    <a:pt x="0" y="433070"/>
                  </a:lnTo>
                  <a:lnTo>
                    <a:pt x="0" y="435609"/>
                  </a:lnTo>
                  <a:lnTo>
                    <a:pt x="3810" y="435609"/>
                  </a:lnTo>
                  <a:lnTo>
                    <a:pt x="3810" y="433070"/>
                  </a:lnTo>
                  <a:close/>
                </a:path>
                <a:path w="3810" h="525779">
                  <a:moveTo>
                    <a:pt x="3810" y="435610"/>
                  </a:moveTo>
                  <a:lnTo>
                    <a:pt x="0" y="435610"/>
                  </a:lnTo>
                  <a:lnTo>
                    <a:pt x="0" y="445769"/>
                  </a:lnTo>
                  <a:lnTo>
                    <a:pt x="3810" y="445769"/>
                  </a:lnTo>
                  <a:lnTo>
                    <a:pt x="3810" y="435610"/>
                  </a:lnTo>
                  <a:close/>
                </a:path>
                <a:path w="3810" h="525779">
                  <a:moveTo>
                    <a:pt x="3810" y="445770"/>
                  </a:moveTo>
                  <a:lnTo>
                    <a:pt x="0" y="445770"/>
                  </a:lnTo>
                  <a:lnTo>
                    <a:pt x="0" y="471169"/>
                  </a:lnTo>
                  <a:lnTo>
                    <a:pt x="3810" y="471169"/>
                  </a:lnTo>
                  <a:lnTo>
                    <a:pt x="3810" y="445770"/>
                  </a:lnTo>
                  <a:close/>
                </a:path>
                <a:path w="3810" h="525779">
                  <a:moveTo>
                    <a:pt x="3810" y="471170"/>
                  </a:moveTo>
                  <a:lnTo>
                    <a:pt x="0" y="471170"/>
                  </a:lnTo>
                  <a:lnTo>
                    <a:pt x="0" y="499109"/>
                  </a:lnTo>
                  <a:lnTo>
                    <a:pt x="3810" y="499109"/>
                  </a:lnTo>
                  <a:lnTo>
                    <a:pt x="3810" y="471170"/>
                  </a:lnTo>
                  <a:close/>
                </a:path>
                <a:path w="3810" h="525779">
                  <a:moveTo>
                    <a:pt x="3810" y="499110"/>
                  </a:moveTo>
                  <a:lnTo>
                    <a:pt x="0" y="499110"/>
                  </a:lnTo>
                  <a:lnTo>
                    <a:pt x="0" y="520700"/>
                  </a:lnTo>
                  <a:lnTo>
                    <a:pt x="1270" y="520700"/>
                  </a:lnTo>
                  <a:lnTo>
                    <a:pt x="1270" y="523240"/>
                  </a:lnTo>
                  <a:lnTo>
                    <a:pt x="2540" y="523240"/>
                  </a:lnTo>
                  <a:lnTo>
                    <a:pt x="2540" y="525780"/>
                  </a:lnTo>
                  <a:lnTo>
                    <a:pt x="3810" y="525780"/>
                  </a:lnTo>
                  <a:lnTo>
                    <a:pt x="3810" y="499110"/>
                  </a:lnTo>
                  <a:close/>
                </a:path>
              </a:pathLst>
            </a:custGeom>
            <a:solidFill>
              <a:srgbClr val="2C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5622290" y="5571489"/>
              <a:ext cx="2540" cy="516890"/>
            </a:xfrm>
            <a:custGeom>
              <a:avLst/>
              <a:gdLst/>
              <a:ahLst/>
              <a:cxnLst/>
              <a:rect l="l" t="t" r="r" b="b"/>
              <a:pathLst>
                <a:path w="2539" h="516889">
                  <a:moveTo>
                    <a:pt x="2539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2539" y="1270"/>
                  </a:lnTo>
                  <a:lnTo>
                    <a:pt x="2539" y="0"/>
                  </a:lnTo>
                  <a:close/>
                </a:path>
                <a:path w="2539" h="516889">
                  <a:moveTo>
                    <a:pt x="2539" y="1270"/>
                  </a:moveTo>
                  <a:lnTo>
                    <a:pt x="0" y="1270"/>
                  </a:lnTo>
                  <a:lnTo>
                    <a:pt x="0" y="5080"/>
                  </a:lnTo>
                  <a:lnTo>
                    <a:pt x="2539" y="5080"/>
                  </a:lnTo>
                  <a:lnTo>
                    <a:pt x="2539" y="1270"/>
                  </a:lnTo>
                  <a:close/>
                </a:path>
                <a:path w="2539" h="516889">
                  <a:moveTo>
                    <a:pt x="2539" y="5080"/>
                  </a:moveTo>
                  <a:lnTo>
                    <a:pt x="0" y="5080"/>
                  </a:lnTo>
                  <a:lnTo>
                    <a:pt x="0" y="7620"/>
                  </a:lnTo>
                  <a:lnTo>
                    <a:pt x="2539" y="7620"/>
                  </a:lnTo>
                  <a:lnTo>
                    <a:pt x="2539" y="5080"/>
                  </a:lnTo>
                  <a:close/>
                </a:path>
                <a:path w="2539" h="516889">
                  <a:moveTo>
                    <a:pt x="2539" y="7620"/>
                  </a:moveTo>
                  <a:lnTo>
                    <a:pt x="0" y="7620"/>
                  </a:lnTo>
                  <a:lnTo>
                    <a:pt x="0" y="11430"/>
                  </a:lnTo>
                  <a:lnTo>
                    <a:pt x="2539" y="11430"/>
                  </a:lnTo>
                  <a:lnTo>
                    <a:pt x="2539" y="7620"/>
                  </a:lnTo>
                  <a:close/>
                </a:path>
                <a:path w="2539" h="516889">
                  <a:moveTo>
                    <a:pt x="2539" y="11430"/>
                  </a:moveTo>
                  <a:lnTo>
                    <a:pt x="0" y="11430"/>
                  </a:lnTo>
                  <a:lnTo>
                    <a:pt x="0" y="96520"/>
                  </a:lnTo>
                  <a:lnTo>
                    <a:pt x="2539" y="96520"/>
                  </a:lnTo>
                  <a:lnTo>
                    <a:pt x="2539" y="11430"/>
                  </a:lnTo>
                  <a:close/>
                </a:path>
                <a:path w="2539" h="516889">
                  <a:moveTo>
                    <a:pt x="2539" y="96520"/>
                  </a:moveTo>
                  <a:lnTo>
                    <a:pt x="0" y="96520"/>
                  </a:lnTo>
                  <a:lnTo>
                    <a:pt x="0" y="223520"/>
                  </a:lnTo>
                  <a:lnTo>
                    <a:pt x="2539" y="223520"/>
                  </a:lnTo>
                  <a:lnTo>
                    <a:pt x="2539" y="96520"/>
                  </a:lnTo>
                  <a:close/>
                </a:path>
                <a:path w="2539" h="516889">
                  <a:moveTo>
                    <a:pt x="2539" y="223520"/>
                  </a:moveTo>
                  <a:lnTo>
                    <a:pt x="0" y="223520"/>
                  </a:lnTo>
                  <a:lnTo>
                    <a:pt x="0" y="392430"/>
                  </a:lnTo>
                  <a:lnTo>
                    <a:pt x="2539" y="392430"/>
                  </a:lnTo>
                  <a:lnTo>
                    <a:pt x="2539" y="223520"/>
                  </a:lnTo>
                  <a:close/>
                </a:path>
                <a:path w="2539" h="516889">
                  <a:moveTo>
                    <a:pt x="2539" y="392430"/>
                  </a:moveTo>
                  <a:lnTo>
                    <a:pt x="0" y="392430"/>
                  </a:lnTo>
                  <a:lnTo>
                    <a:pt x="0" y="426720"/>
                  </a:lnTo>
                  <a:lnTo>
                    <a:pt x="2539" y="426720"/>
                  </a:lnTo>
                  <a:lnTo>
                    <a:pt x="2539" y="392430"/>
                  </a:lnTo>
                  <a:close/>
                </a:path>
                <a:path w="2539" h="516889">
                  <a:moveTo>
                    <a:pt x="2539" y="426720"/>
                  </a:moveTo>
                  <a:lnTo>
                    <a:pt x="0" y="426720"/>
                  </a:lnTo>
                  <a:lnTo>
                    <a:pt x="0" y="430530"/>
                  </a:lnTo>
                  <a:lnTo>
                    <a:pt x="2539" y="430530"/>
                  </a:lnTo>
                  <a:lnTo>
                    <a:pt x="2539" y="426720"/>
                  </a:lnTo>
                  <a:close/>
                </a:path>
                <a:path w="2539" h="516889">
                  <a:moveTo>
                    <a:pt x="2539" y="430530"/>
                  </a:moveTo>
                  <a:lnTo>
                    <a:pt x="0" y="430530"/>
                  </a:lnTo>
                  <a:lnTo>
                    <a:pt x="0" y="433070"/>
                  </a:lnTo>
                  <a:lnTo>
                    <a:pt x="2539" y="433070"/>
                  </a:lnTo>
                  <a:lnTo>
                    <a:pt x="2539" y="430530"/>
                  </a:lnTo>
                  <a:close/>
                </a:path>
                <a:path w="2539" h="516889">
                  <a:moveTo>
                    <a:pt x="2539" y="433070"/>
                  </a:moveTo>
                  <a:lnTo>
                    <a:pt x="0" y="433070"/>
                  </a:lnTo>
                  <a:lnTo>
                    <a:pt x="0" y="443230"/>
                  </a:lnTo>
                  <a:lnTo>
                    <a:pt x="2539" y="443230"/>
                  </a:lnTo>
                  <a:lnTo>
                    <a:pt x="2539" y="433070"/>
                  </a:lnTo>
                  <a:close/>
                </a:path>
                <a:path w="2539" h="516889">
                  <a:moveTo>
                    <a:pt x="2539" y="443230"/>
                  </a:moveTo>
                  <a:lnTo>
                    <a:pt x="0" y="443230"/>
                  </a:lnTo>
                  <a:lnTo>
                    <a:pt x="0" y="468630"/>
                  </a:lnTo>
                  <a:lnTo>
                    <a:pt x="2539" y="468630"/>
                  </a:lnTo>
                  <a:lnTo>
                    <a:pt x="2539" y="443230"/>
                  </a:lnTo>
                  <a:close/>
                </a:path>
                <a:path w="2539" h="516889">
                  <a:moveTo>
                    <a:pt x="2539" y="468630"/>
                  </a:moveTo>
                  <a:lnTo>
                    <a:pt x="0" y="468630"/>
                  </a:lnTo>
                  <a:lnTo>
                    <a:pt x="0" y="496570"/>
                  </a:lnTo>
                  <a:lnTo>
                    <a:pt x="2539" y="496570"/>
                  </a:lnTo>
                  <a:lnTo>
                    <a:pt x="2539" y="468630"/>
                  </a:lnTo>
                  <a:close/>
                </a:path>
                <a:path w="2539" h="516889">
                  <a:moveTo>
                    <a:pt x="2539" y="496570"/>
                  </a:moveTo>
                  <a:lnTo>
                    <a:pt x="0" y="496570"/>
                  </a:lnTo>
                  <a:lnTo>
                    <a:pt x="0" y="514350"/>
                  </a:lnTo>
                  <a:lnTo>
                    <a:pt x="1270" y="514350"/>
                  </a:lnTo>
                  <a:lnTo>
                    <a:pt x="1270" y="516890"/>
                  </a:lnTo>
                  <a:lnTo>
                    <a:pt x="2539" y="516890"/>
                  </a:lnTo>
                  <a:lnTo>
                    <a:pt x="2539" y="496570"/>
                  </a:lnTo>
                  <a:close/>
                </a:path>
              </a:pathLst>
            </a:custGeom>
            <a:solidFill>
              <a:srgbClr val="2A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5618480" y="5574029"/>
              <a:ext cx="3810" cy="509270"/>
            </a:xfrm>
            <a:custGeom>
              <a:avLst/>
              <a:gdLst/>
              <a:ahLst/>
              <a:cxnLst/>
              <a:rect l="l" t="t" r="r" b="b"/>
              <a:pathLst>
                <a:path w="3810" h="509270">
                  <a:moveTo>
                    <a:pt x="3810" y="0"/>
                  </a:moveTo>
                  <a:lnTo>
                    <a:pt x="2540" y="0"/>
                  </a:lnTo>
                  <a:lnTo>
                    <a:pt x="254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810" y="2540"/>
                  </a:lnTo>
                  <a:lnTo>
                    <a:pt x="3810" y="0"/>
                  </a:lnTo>
                  <a:close/>
                </a:path>
                <a:path w="3810" h="509270">
                  <a:moveTo>
                    <a:pt x="3810" y="2540"/>
                  </a:moveTo>
                  <a:lnTo>
                    <a:pt x="0" y="2540"/>
                  </a:lnTo>
                  <a:lnTo>
                    <a:pt x="0" y="5080"/>
                  </a:lnTo>
                  <a:lnTo>
                    <a:pt x="3810" y="5080"/>
                  </a:lnTo>
                  <a:lnTo>
                    <a:pt x="3810" y="2540"/>
                  </a:lnTo>
                  <a:close/>
                </a:path>
                <a:path w="3810" h="509270">
                  <a:moveTo>
                    <a:pt x="3810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3810" y="8890"/>
                  </a:lnTo>
                  <a:lnTo>
                    <a:pt x="3810" y="5080"/>
                  </a:lnTo>
                  <a:close/>
                </a:path>
                <a:path w="3810" h="509270">
                  <a:moveTo>
                    <a:pt x="3810" y="8890"/>
                  </a:moveTo>
                  <a:lnTo>
                    <a:pt x="0" y="8890"/>
                  </a:lnTo>
                  <a:lnTo>
                    <a:pt x="0" y="93980"/>
                  </a:lnTo>
                  <a:lnTo>
                    <a:pt x="3810" y="93980"/>
                  </a:lnTo>
                  <a:lnTo>
                    <a:pt x="3810" y="8890"/>
                  </a:lnTo>
                  <a:close/>
                </a:path>
                <a:path w="3810" h="509270">
                  <a:moveTo>
                    <a:pt x="3810" y="93980"/>
                  </a:moveTo>
                  <a:lnTo>
                    <a:pt x="0" y="93980"/>
                  </a:lnTo>
                  <a:lnTo>
                    <a:pt x="0" y="220980"/>
                  </a:lnTo>
                  <a:lnTo>
                    <a:pt x="3810" y="220980"/>
                  </a:lnTo>
                  <a:lnTo>
                    <a:pt x="3810" y="93980"/>
                  </a:lnTo>
                  <a:close/>
                </a:path>
                <a:path w="3810" h="509270">
                  <a:moveTo>
                    <a:pt x="3810" y="220980"/>
                  </a:moveTo>
                  <a:lnTo>
                    <a:pt x="0" y="220980"/>
                  </a:lnTo>
                  <a:lnTo>
                    <a:pt x="0" y="389890"/>
                  </a:lnTo>
                  <a:lnTo>
                    <a:pt x="3810" y="389890"/>
                  </a:lnTo>
                  <a:lnTo>
                    <a:pt x="3810" y="220980"/>
                  </a:lnTo>
                  <a:close/>
                </a:path>
                <a:path w="3810" h="509270">
                  <a:moveTo>
                    <a:pt x="3810" y="389890"/>
                  </a:moveTo>
                  <a:lnTo>
                    <a:pt x="0" y="389890"/>
                  </a:lnTo>
                  <a:lnTo>
                    <a:pt x="0" y="424180"/>
                  </a:lnTo>
                  <a:lnTo>
                    <a:pt x="3810" y="424180"/>
                  </a:lnTo>
                  <a:lnTo>
                    <a:pt x="3810" y="389890"/>
                  </a:lnTo>
                  <a:close/>
                </a:path>
                <a:path w="3810" h="509270">
                  <a:moveTo>
                    <a:pt x="3810" y="424180"/>
                  </a:moveTo>
                  <a:lnTo>
                    <a:pt x="0" y="424180"/>
                  </a:lnTo>
                  <a:lnTo>
                    <a:pt x="0" y="427990"/>
                  </a:lnTo>
                  <a:lnTo>
                    <a:pt x="3810" y="427990"/>
                  </a:lnTo>
                  <a:lnTo>
                    <a:pt x="3810" y="424180"/>
                  </a:lnTo>
                  <a:close/>
                </a:path>
                <a:path w="3810" h="509270">
                  <a:moveTo>
                    <a:pt x="3810" y="427990"/>
                  </a:moveTo>
                  <a:lnTo>
                    <a:pt x="0" y="427990"/>
                  </a:lnTo>
                  <a:lnTo>
                    <a:pt x="0" y="430530"/>
                  </a:lnTo>
                  <a:lnTo>
                    <a:pt x="3810" y="430530"/>
                  </a:lnTo>
                  <a:lnTo>
                    <a:pt x="3810" y="427990"/>
                  </a:lnTo>
                  <a:close/>
                </a:path>
                <a:path w="3810" h="509270">
                  <a:moveTo>
                    <a:pt x="3810" y="430530"/>
                  </a:moveTo>
                  <a:lnTo>
                    <a:pt x="0" y="430530"/>
                  </a:lnTo>
                  <a:lnTo>
                    <a:pt x="0" y="440690"/>
                  </a:lnTo>
                  <a:lnTo>
                    <a:pt x="3810" y="440690"/>
                  </a:lnTo>
                  <a:lnTo>
                    <a:pt x="3810" y="430530"/>
                  </a:lnTo>
                  <a:close/>
                </a:path>
                <a:path w="3810" h="509270">
                  <a:moveTo>
                    <a:pt x="3810" y="440690"/>
                  </a:moveTo>
                  <a:lnTo>
                    <a:pt x="0" y="440690"/>
                  </a:lnTo>
                  <a:lnTo>
                    <a:pt x="0" y="466090"/>
                  </a:lnTo>
                  <a:lnTo>
                    <a:pt x="3810" y="466090"/>
                  </a:lnTo>
                  <a:lnTo>
                    <a:pt x="3810" y="440690"/>
                  </a:lnTo>
                  <a:close/>
                </a:path>
                <a:path w="3810" h="509270">
                  <a:moveTo>
                    <a:pt x="3810" y="466090"/>
                  </a:moveTo>
                  <a:lnTo>
                    <a:pt x="0" y="466090"/>
                  </a:lnTo>
                  <a:lnTo>
                    <a:pt x="0" y="494030"/>
                  </a:lnTo>
                  <a:lnTo>
                    <a:pt x="3810" y="494030"/>
                  </a:lnTo>
                  <a:lnTo>
                    <a:pt x="3810" y="466090"/>
                  </a:lnTo>
                  <a:close/>
                </a:path>
                <a:path w="3810" h="509270">
                  <a:moveTo>
                    <a:pt x="3810" y="494030"/>
                  </a:moveTo>
                  <a:lnTo>
                    <a:pt x="0" y="494030"/>
                  </a:lnTo>
                  <a:lnTo>
                    <a:pt x="0" y="501650"/>
                  </a:lnTo>
                  <a:lnTo>
                    <a:pt x="1270" y="501650"/>
                  </a:lnTo>
                  <a:lnTo>
                    <a:pt x="1270" y="505460"/>
                  </a:lnTo>
                  <a:lnTo>
                    <a:pt x="2540" y="505460"/>
                  </a:lnTo>
                  <a:lnTo>
                    <a:pt x="2540" y="509270"/>
                  </a:lnTo>
                  <a:lnTo>
                    <a:pt x="3810" y="509270"/>
                  </a:lnTo>
                  <a:lnTo>
                    <a:pt x="3810" y="494030"/>
                  </a:lnTo>
                  <a:close/>
                </a:path>
              </a:pathLst>
            </a:custGeom>
            <a:solidFill>
              <a:srgbClr val="28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5614670" y="5576569"/>
              <a:ext cx="3810" cy="495300"/>
            </a:xfrm>
            <a:custGeom>
              <a:avLst/>
              <a:gdLst/>
              <a:ahLst/>
              <a:cxnLst/>
              <a:rect l="l" t="t" r="r" b="b"/>
              <a:pathLst>
                <a:path w="3810" h="495300">
                  <a:moveTo>
                    <a:pt x="3809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39"/>
                  </a:lnTo>
                  <a:lnTo>
                    <a:pt x="3809" y="2539"/>
                  </a:lnTo>
                  <a:lnTo>
                    <a:pt x="3809" y="0"/>
                  </a:lnTo>
                  <a:close/>
                </a:path>
                <a:path w="3810" h="495300">
                  <a:moveTo>
                    <a:pt x="380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3809" y="6349"/>
                  </a:lnTo>
                  <a:lnTo>
                    <a:pt x="3809" y="2539"/>
                  </a:lnTo>
                  <a:close/>
                </a:path>
                <a:path w="3810" h="495300">
                  <a:moveTo>
                    <a:pt x="3809" y="6350"/>
                  </a:moveTo>
                  <a:lnTo>
                    <a:pt x="0" y="6350"/>
                  </a:lnTo>
                  <a:lnTo>
                    <a:pt x="0" y="91439"/>
                  </a:lnTo>
                  <a:lnTo>
                    <a:pt x="3809" y="91439"/>
                  </a:lnTo>
                  <a:lnTo>
                    <a:pt x="3809" y="6350"/>
                  </a:lnTo>
                  <a:close/>
                </a:path>
                <a:path w="3810" h="495300">
                  <a:moveTo>
                    <a:pt x="3809" y="91439"/>
                  </a:moveTo>
                  <a:lnTo>
                    <a:pt x="0" y="91439"/>
                  </a:lnTo>
                  <a:lnTo>
                    <a:pt x="0" y="218439"/>
                  </a:lnTo>
                  <a:lnTo>
                    <a:pt x="3809" y="218439"/>
                  </a:lnTo>
                  <a:lnTo>
                    <a:pt x="3809" y="91439"/>
                  </a:lnTo>
                  <a:close/>
                </a:path>
                <a:path w="3810" h="495300">
                  <a:moveTo>
                    <a:pt x="3809" y="218439"/>
                  </a:moveTo>
                  <a:lnTo>
                    <a:pt x="0" y="218439"/>
                  </a:lnTo>
                  <a:lnTo>
                    <a:pt x="0" y="387349"/>
                  </a:lnTo>
                  <a:lnTo>
                    <a:pt x="3809" y="387349"/>
                  </a:lnTo>
                  <a:lnTo>
                    <a:pt x="3809" y="218439"/>
                  </a:lnTo>
                  <a:close/>
                </a:path>
                <a:path w="3810" h="495300">
                  <a:moveTo>
                    <a:pt x="3809" y="387349"/>
                  </a:moveTo>
                  <a:lnTo>
                    <a:pt x="0" y="387349"/>
                  </a:lnTo>
                  <a:lnTo>
                    <a:pt x="0" y="421639"/>
                  </a:lnTo>
                  <a:lnTo>
                    <a:pt x="3809" y="421639"/>
                  </a:lnTo>
                  <a:lnTo>
                    <a:pt x="3809" y="387349"/>
                  </a:lnTo>
                  <a:close/>
                </a:path>
                <a:path w="3810" h="495300">
                  <a:moveTo>
                    <a:pt x="3809" y="421639"/>
                  </a:moveTo>
                  <a:lnTo>
                    <a:pt x="0" y="421639"/>
                  </a:lnTo>
                  <a:lnTo>
                    <a:pt x="0" y="425449"/>
                  </a:lnTo>
                  <a:lnTo>
                    <a:pt x="3809" y="425449"/>
                  </a:lnTo>
                  <a:lnTo>
                    <a:pt x="3809" y="421639"/>
                  </a:lnTo>
                  <a:close/>
                </a:path>
                <a:path w="3810" h="495300">
                  <a:moveTo>
                    <a:pt x="3809" y="425449"/>
                  </a:moveTo>
                  <a:lnTo>
                    <a:pt x="0" y="425449"/>
                  </a:lnTo>
                  <a:lnTo>
                    <a:pt x="0" y="427989"/>
                  </a:lnTo>
                  <a:lnTo>
                    <a:pt x="3809" y="427989"/>
                  </a:lnTo>
                  <a:lnTo>
                    <a:pt x="3809" y="425449"/>
                  </a:lnTo>
                  <a:close/>
                </a:path>
                <a:path w="3810" h="495300">
                  <a:moveTo>
                    <a:pt x="3809" y="427989"/>
                  </a:moveTo>
                  <a:lnTo>
                    <a:pt x="0" y="427989"/>
                  </a:lnTo>
                  <a:lnTo>
                    <a:pt x="0" y="438149"/>
                  </a:lnTo>
                  <a:lnTo>
                    <a:pt x="3809" y="438149"/>
                  </a:lnTo>
                  <a:lnTo>
                    <a:pt x="3809" y="427989"/>
                  </a:lnTo>
                  <a:close/>
                </a:path>
                <a:path w="3810" h="495300">
                  <a:moveTo>
                    <a:pt x="3809" y="438149"/>
                  </a:moveTo>
                  <a:lnTo>
                    <a:pt x="0" y="438149"/>
                  </a:lnTo>
                  <a:lnTo>
                    <a:pt x="0" y="463549"/>
                  </a:lnTo>
                  <a:lnTo>
                    <a:pt x="3809" y="463549"/>
                  </a:lnTo>
                  <a:lnTo>
                    <a:pt x="3809" y="438149"/>
                  </a:lnTo>
                  <a:close/>
                </a:path>
                <a:path w="3810" h="495300">
                  <a:moveTo>
                    <a:pt x="3809" y="463549"/>
                  </a:moveTo>
                  <a:lnTo>
                    <a:pt x="0" y="463549"/>
                  </a:lnTo>
                  <a:lnTo>
                    <a:pt x="0" y="487679"/>
                  </a:lnTo>
                  <a:lnTo>
                    <a:pt x="1269" y="487679"/>
                  </a:lnTo>
                  <a:lnTo>
                    <a:pt x="1269" y="491489"/>
                  </a:lnTo>
                  <a:lnTo>
                    <a:pt x="3809" y="491489"/>
                  </a:lnTo>
                  <a:lnTo>
                    <a:pt x="3809" y="463549"/>
                  </a:lnTo>
                  <a:close/>
                </a:path>
                <a:path w="3810" h="495300">
                  <a:moveTo>
                    <a:pt x="3809" y="491489"/>
                  </a:moveTo>
                  <a:lnTo>
                    <a:pt x="2539" y="491489"/>
                  </a:lnTo>
                  <a:lnTo>
                    <a:pt x="2539" y="495299"/>
                  </a:lnTo>
                  <a:lnTo>
                    <a:pt x="3809" y="495299"/>
                  </a:lnTo>
                  <a:lnTo>
                    <a:pt x="3809" y="491489"/>
                  </a:lnTo>
                  <a:close/>
                </a:path>
              </a:pathLst>
            </a:custGeom>
            <a:solidFill>
              <a:srgbClr val="26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5610860" y="5579109"/>
              <a:ext cx="3810" cy="480059"/>
            </a:xfrm>
            <a:custGeom>
              <a:avLst/>
              <a:gdLst/>
              <a:ahLst/>
              <a:cxnLst/>
              <a:rect l="l" t="t" r="r" b="b"/>
              <a:pathLst>
                <a:path w="3810" h="480060">
                  <a:moveTo>
                    <a:pt x="3810" y="0"/>
                  </a:moveTo>
                  <a:lnTo>
                    <a:pt x="2539" y="0"/>
                  </a:lnTo>
                  <a:lnTo>
                    <a:pt x="2539" y="1269"/>
                  </a:lnTo>
                  <a:lnTo>
                    <a:pt x="1269" y="1269"/>
                  </a:lnTo>
                  <a:lnTo>
                    <a:pt x="1269" y="253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3810" y="3809"/>
                  </a:lnTo>
                  <a:lnTo>
                    <a:pt x="3810" y="0"/>
                  </a:lnTo>
                  <a:close/>
                </a:path>
                <a:path w="3810" h="480060">
                  <a:moveTo>
                    <a:pt x="3810" y="3810"/>
                  </a:moveTo>
                  <a:lnTo>
                    <a:pt x="0" y="3810"/>
                  </a:lnTo>
                  <a:lnTo>
                    <a:pt x="0" y="88899"/>
                  </a:lnTo>
                  <a:lnTo>
                    <a:pt x="3810" y="88899"/>
                  </a:lnTo>
                  <a:lnTo>
                    <a:pt x="3810" y="3810"/>
                  </a:lnTo>
                  <a:close/>
                </a:path>
                <a:path w="3810" h="480060">
                  <a:moveTo>
                    <a:pt x="3810" y="88900"/>
                  </a:moveTo>
                  <a:lnTo>
                    <a:pt x="0" y="88900"/>
                  </a:lnTo>
                  <a:lnTo>
                    <a:pt x="0" y="215899"/>
                  </a:lnTo>
                  <a:lnTo>
                    <a:pt x="3810" y="215899"/>
                  </a:lnTo>
                  <a:lnTo>
                    <a:pt x="3810" y="88900"/>
                  </a:lnTo>
                  <a:close/>
                </a:path>
                <a:path w="3810" h="480060">
                  <a:moveTo>
                    <a:pt x="3810" y="215900"/>
                  </a:moveTo>
                  <a:lnTo>
                    <a:pt x="0" y="215900"/>
                  </a:lnTo>
                  <a:lnTo>
                    <a:pt x="0" y="384809"/>
                  </a:lnTo>
                  <a:lnTo>
                    <a:pt x="3810" y="384809"/>
                  </a:lnTo>
                  <a:lnTo>
                    <a:pt x="3810" y="215900"/>
                  </a:lnTo>
                  <a:close/>
                </a:path>
                <a:path w="3810" h="480060">
                  <a:moveTo>
                    <a:pt x="3810" y="384809"/>
                  </a:moveTo>
                  <a:lnTo>
                    <a:pt x="0" y="384809"/>
                  </a:lnTo>
                  <a:lnTo>
                    <a:pt x="0" y="419099"/>
                  </a:lnTo>
                  <a:lnTo>
                    <a:pt x="3810" y="419099"/>
                  </a:lnTo>
                  <a:lnTo>
                    <a:pt x="3810" y="384809"/>
                  </a:lnTo>
                  <a:close/>
                </a:path>
                <a:path w="3810" h="480060">
                  <a:moveTo>
                    <a:pt x="3810" y="419100"/>
                  </a:moveTo>
                  <a:lnTo>
                    <a:pt x="0" y="419100"/>
                  </a:lnTo>
                  <a:lnTo>
                    <a:pt x="0" y="422909"/>
                  </a:lnTo>
                  <a:lnTo>
                    <a:pt x="3810" y="422909"/>
                  </a:lnTo>
                  <a:lnTo>
                    <a:pt x="3810" y="419100"/>
                  </a:lnTo>
                  <a:close/>
                </a:path>
                <a:path w="3810" h="480060">
                  <a:moveTo>
                    <a:pt x="3810" y="422909"/>
                  </a:moveTo>
                  <a:lnTo>
                    <a:pt x="0" y="422909"/>
                  </a:lnTo>
                  <a:lnTo>
                    <a:pt x="0" y="425449"/>
                  </a:lnTo>
                  <a:lnTo>
                    <a:pt x="3810" y="425449"/>
                  </a:lnTo>
                  <a:lnTo>
                    <a:pt x="3810" y="422909"/>
                  </a:lnTo>
                  <a:close/>
                </a:path>
                <a:path w="3810" h="480060">
                  <a:moveTo>
                    <a:pt x="3810" y="425450"/>
                  </a:moveTo>
                  <a:lnTo>
                    <a:pt x="0" y="425450"/>
                  </a:lnTo>
                  <a:lnTo>
                    <a:pt x="0" y="435609"/>
                  </a:lnTo>
                  <a:lnTo>
                    <a:pt x="3810" y="435609"/>
                  </a:lnTo>
                  <a:lnTo>
                    <a:pt x="3810" y="425450"/>
                  </a:lnTo>
                  <a:close/>
                </a:path>
                <a:path w="3810" h="480060">
                  <a:moveTo>
                    <a:pt x="3810" y="435609"/>
                  </a:moveTo>
                  <a:lnTo>
                    <a:pt x="0" y="435609"/>
                  </a:lnTo>
                  <a:lnTo>
                    <a:pt x="0" y="461009"/>
                  </a:lnTo>
                  <a:lnTo>
                    <a:pt x="3810" y="461009"/>
                  </a:lnTo>
                  <a:lnTo>
                    <a:pt x="3810" y="435609"/>
                  </a:lnTo>
                  <a:close/>
                </a:path>
                <a:path w="3810" h="480060">
                  <a:moveTo>
                    <a:pt x="3810" y="461009"/>
                  </a:moveTo>
                  <a:lnTo>
                    <a:pt x="0" y="461009"/>
                  </a:lnTo>
                  <a:lnTo>
                    <a:pt x="0" y="469899"/>
                  </a:lnTo>
                  <a:lnTo>
                    <a:pt x="1270" y="469899"/>
                  </a:lnTo>
                  <a:lnTo>
                    <a:pt x="1269" y="474979"/>
                  </a:lnTo>
                  <a:lnTo>
                    <a:pt x="2539" y="474979"/>
                  </a:lnTo>
                  <a:lnTo>
                    <a:pt x="2539" y="480059"/>
                  </a:lnTo>
                  <a:lnTo>
                    <a:pt x="3810" y="480059"/>
                  </a:lnTo>
                  <a:lnTo>
                    <a:pt x="3810" y="461009"/>
                  </a:lnTo>
                  <a:close/>
                </a:path>
              </a:pathLst>
            </a:custGeom>
            <a:solidFill>
              <a:srgbClr val="23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5607050" y="5582919"/>
              <a:ext cx="3810" cy="457200"/>
            </a:xfrm>
            <a:custGeom>
              <a:avLst/>
              <a:gdLst/>
              <a:ahLst/>
              <a:cxnLst/>
              <a:rect l="l" t="t" r="r" b="b"/>
              <a:pathLst>
                <a:path w="3810" h="457200">
                  <a:moveTo>
                    <a:pt x="3810" y="0"/>
                  </a:moveTo>
                  <a:lnTo>
                    <a:pt x="0" y="0"/>
                  </a:lnTo>
                  <a:lnTo>
                    <a:pt x="0" y="445782"/>
                  </a:lnTo>
                  <a:lnTo>
                    <a:pt x="2540" y="445782"/>
                  </a:lnTo>
                  <a:lnTo>
                    <a:pt x="2540" y="457200"/>
                  </a:lnTo>
                  <a:lnTo>
                    <a:pt x="3810" y="457200"/>
                  </a:lnTo>
                  <a:lnTo>
                    <a:pt x="3810" y="445782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1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5603240" y="5585459"/>
              <a:ext cx="3810" cy="388620"/>
            </a:xfrm>
            <a:custGeom>
              <a:avLst/>
              <a:gdLst/>
              <a:ahLst/>
              <a:cxnLst/>
              <a:rect l="l" t="t" r="r" b="b"/>
              <a:pathLst>
                <a:path w="3810" h="388620">
                  <a:moveTo>
                    <a:pt x="0" y="388619"/>
                  </a:moveTo>
                  <a:lnTo>
                    <a:pt x="3809" y="388619"/>
                  </a:lnTo>
                  <a:lnTo>
                    <a:pt x="3809" y="0"/>
                  </a:lnTo>
                  <a:lnTo>
                    <a:pt x="0" y="0"/>
                  </a:lnTo>
                  <a:lnTo>
                    <a:pt x="0" y="388619"/>
                  </a:lnTo>
                  <a:close/>
                </a:path>
              </a:pathLst>
            </a:custGeom>
            <a:solidFill>
              <a:srgbClr val="1F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5600700" y="5668009"/>
              <a:ext cx="2540" cy="128270"/>
            </a:xfrm>
            <a:custGeom>
              <a:avLst/>
              <a:gdLst/>
              <a:ahLst/>
              <a:cxnLst/>
              <a:rect l="l" t="t" r="r" b="b"/>
              <a:pathLst>
                <a:path w="2539" h="128270">
                  <a:moveTo>
                    <a:pt x="0" y="128269"/>
                  </a:moveTo>
                  <a:lnTo>
                    <a:pt x="2540" y="128269"/>
                  </a:lnTo>
                  <a:lnTo>
                    <a:pt x="254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1D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559689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1A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559308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18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558927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09" y="128269"/>
                  </a:lnTo>
                  <a:lnTo>
                    <a:pt x="3809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16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558546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14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558165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11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5579110" y="5668009"/>
              <a:ext cx="2540" cy="128270"/>
            </a:xfrm>
            <a:custGeom>
              <a:avLst/>
              <a:gdLst/>
              <a:ahLst/>
              <a:cxnLst/>
              <a:rect l="l" t="t" r="r" b="b"/>
              <a:pathLst>
                <a:path w="2539" h="128270">
                  <a:moveTo>
                    <a:pt x="0" y="128269"/>
                  </a:moveTo>
                  <a:lnTo>
                    <a:pt x="2540" y="128269"/>
                  </a:lnTo>
                  <a:lnTo>
                    <a:pt x="254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0F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557530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0D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557149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0B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556768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10" y="128269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08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5563870" y="5668009"/>
              <a:ext cx="3810" cy="128270"/>
            </a:xfrm>
            <a:custGeom>
              <a:avLst/>
              <a:gdLst/>
              <a:ahLst/>
              <a:cxnLst/>
              <a:rect l="l" t="t" r="r" b="b"/>
              <a:pathLst>
                <a:path w="3810" h="128270">
                  <a:moveTo>
                    <a:pt x="0" y="128269"/>
                  </a:moveTo>
                  <a:lnTo>
                    <a:pt x="3809" y="128269"/>
                  </a:lnTo>
                  <a:lnTo>
                    <a:pt x="3809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0600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5562600" y="5668009"/>
              <a:ext cx="1270" cy="128270"/>
            </a:xfrm>
            <a:custGeom>
              <a:avLst/>
              <a:gdLst/>
              <a:ahLst/>
              <a:cxnLst/>
              <a:rect l="l" t="t" r="r" b="b"/>
              <a:pathLst>
                <a:path w="1270" h="128270">
                  <a:moveTo>
                    <a:pt x="0" y="128269"/>
                  </a:moveTo>
                  <a:lnTo>
                    <a:pt x="1270" y="128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0400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5562600" y="5496559"/>
              <a:ext cx="231140" cy="636270"/>
            </a:xfrm>
            <a:custGeom>
              <a:avLst/>
              <a:gdLst/>
              <a:ahLst/>
              <a:cxnLst/>
              <a:rect l="l" t="t" r="r" b="b"/>
              <a:pathLst>
                <a:path w="231139" h="636270">
                  <a:moveTo>
                    <a:pt x="161289" y="0"/>
                  </a:moveTo>
                  <a:lnTo>
                    <a:pt x="161289" y="171449"/>
                  </a:lnTo>
                  <a:lnTo>
                    <a:pt x="227329" y="171449"/>
                  </a:lnTo>
                  <a:lnTo>
                    <a:pt x="227329" y="298449"/>
                  </a:lnTo>
                  <a:lnTo>
                    <a:pt x="161289" y="298449"/>
                  </a:lnTo>
                  <a:lnTo>
                    <a:pt x="161289" y="459739"/>
                  </a:lnTo>
                  <a:lnTo>
                    <a:pt x="162560" y="473709"/>
                  </a:lnTo>
                  <a:lnTo>
                    <a:pt x="162560" y="478789"/>
                  </a:lnTo>
                  <a:lnTo>
                    <a:pt x="162560" y="483869"/>
                  </a:lnTo>
                  <a:lnTo>
                    <a:pt x="163829" y="488949"/>
                  </a:lnTo>
                  <a:lnTo>
                    <a:pt x="163829" y="492759"/>
                  </a:lnTo>
                  <a:lnTo>
                    <a:pt x="163829" y="494029"/>
                  </a:lnTo>
                  <a:lnTo>
                    <a:pt x="165100" y="495299"/>
                  </a:lnTo>
                  <a:lnTo>
                    <a:pt x="165100" y="496569"/>
                  </a:lnTo>
                  <a:lnTo>
                    <a:pt x="165100" y="497839"/>
                  </a:lnTo>
                  <a:lnTo>
                    <a:pt x="166370" y="500379"/>
                  </a:lnTo>
                  <a:lnTo>
                    <a:pt x="166370" y="501649"/>
                  </a:lnTo>
                  <a:lnTo>
                    <a:pt x="167639" y="502919"/>
                  </a:lnTo>
                  <a:lnTo>
                    <a:pt x="168910" y="504189"/>
                  </a:lnTo>
                  <a:lnTo>
                    <a:pt x="170179" y="505459"/>
                  </a:lnTo>
                  <a:lnTo>
                    <a:pt x="171450" y="506729"/>
                  </a:lnTo>
                  <a:lnTo>
                    <a:pt x="172720" y="507999"/>
                  </a:lnTo>
                  <a:lnTo>
                    <a:pt x="173989" y="509269"/>
                  </a:lnTo>
                  <a:lnTo>
                    <a:pt x="175260" y="510539"/>
                  </a:lnTo>
                  <a:lnTo>
                    <a:pt x="176529" y="510539"/>
                  </a:lnTo>
                  <a:lnTo>
                    <a:pt x="177800" y="510539"/>
                  </a:lnTo>
                  <a:lnTo>
                    <a:pt x="179070" y="511809"/>
                  </a:lnTo>
                  <a:lnTo>
                    <a:pt x="180339" y="511809"/>
                  </a:lnTo>
                  <a:lnTo>
                    <a:pt x="182879" y="513079"/>
                  </a:lnTo>
                  <a:lnTo>
                    <a:pt x="185420" y="513079"/>
                  </a:lnTo>
                  <a:lnTo>
                    <a:pt x="189229" y="513079"/>
                  </a:lnTo>
                  <a:lnTo>
                    <a:pt x="193039" y="511809"/>
                  </a:lnTo>
                  <a:lnTo>
                    <a:pt x="196850" y="510539"/>
                  </a:lnTo>
                  <a:lnTo>
                    <a:pt x="201929" y="510539"/>
                  </a:lnTo>
                  <a:lnTo>
                    <a:pt x="205739" y="507999"/>
                  </a:lnTo>
                  <a:lnTo>
                    <a:pt x="210820" y="506729"/>
                  </a:lnTo>
                  <a:lnTo>
                    <a:pt x="222250" y="501649"/>
                  </a:lnTo>
                  <a:lnTo>
                    <a:pt x="231139" y="621029"/>
                  </a:lnTo>
                  <a:lnTo>
                    <a:pt x="209550" y="627379"/>
                  </a:lnTo>
                  <a:lnTo>
                    <a:pt x="187960" y="632459"/>
                  </a:lnTo>
                  <a:lnTo>
                    <a:pt x="168910" y="634999"/>
                  </a:lnTo>
                  <a:lnTo>
                    <a:pt x="148589" y="636269"/>
                  </a:lnTo>
                  <a:lnTo>
                    <a:pt x="138429" y="636269"/>
                  </a:lnTo>
                  <a:lnTo>
                    <a:pt x="128270" y="634999"/>
                  </a:lnTo>
                  <a:lnTo>
                    <a:pt x="119379" y="633729"/>
                  </a:lnTo>
                  <a:lnTo>
                    <a:pt x="110489" y="631189"/>
                  </a:lnTo>
                  <a:lnTo>
                    <a:pt x="102870" y="628649"/>
                  </a:lnTo>
                  <a:lnTo>
                    <a:pt x="95250" y="626109"/>
                  </a:lnTo>
                  <a:lnTo>
                    <a:pt x="90170" y="622299"/>
                  </a:lnTo>
                  <a:lnTo>
                    <a:pt x="86360" y="621029"/>
                  </a:lnTo>
                  <a:lnTo>
                    <a:pt x="83820" y="618489"/>
                  </a:lnTo>
                  <a:lnTo>
                    <a:pt x="78739" y="614679"/>
                  </a:lnTo>
                  <a:lnTo>
                    <a:pt x="73660" y="609599"/>
                  </a:lnTo>
                  <a:lnTo>
                    <a:pt x="69850" y="604519"/>
                  </a:lnTo>
                  <a:lnTo>
                    <a:pt x="66039" y="598169"/>
                  </a:lnTo>
                  <a:lnTo>
                    <a:pt x="62229" y="591819"/>
                  </a:lnTo>
                  <a:lnTo>
                    <a:pt x="58420" y="584199"/>
                  </a:lnTo>
                  <a:lnTo>
                    <a:pt x="55879" y="576579"/>
                  </a:lnTo>
                  <a:lnTo>
                    <a:pt x="53339" y="568959"/>
                  </a:lnTo>
                  <a:lnTo>
                    <a:pt x="52070" y="563879"/>
                  </a:lnTo>
                  <a:lnTo>
                    <a:pt x="50800" y="558799"/>
                  </a:lnTo>
                  <a:lnTo>
                    <a:pt x="48260" y="548639"/>
                  </a:lnTo>
                  <a:lnTo>
                    <a:pt x="46989" y="537209"/>
                  </a:lnTo>
                  <a:lnTo>
                    <a:pt x="45720" y="524509"/>
                  </a:lnTo>
                  <a:lnTo>
                    <a:pt x="44450" y="509269"/>
                  </a:lnTo>
                  <a:lnTo>
                    <a:pt x="44450" y="494029"/>
                  </a:lnTo>
                  <a:lnTo>
                    <a:pt x="43179" y="458469"/>
                  </a:lnTo>
                  <a:lnTo>
                    <a:pt x="43179" y="298449"/>
                  </a:lnTo>
                  <a:lnTo>
                    <a:pt x="0" y="298449"/>
                  </a:lnTo>
                  <a:lnTo>
                    <a:pt x="0" y="171449"/>
                  </a:lnTo>
                  <a:lnTo>
                    <a:pt x="43179" y="171449"/>
                  </a:lnTo>
                  <a:lnTo>
                    <a:pt x="43179" y="88899"/>
                  </a:lnTo>
                  <a:lnTo>
                    <a:pt x="161289" y="0"/>
                  </a:lnTo>
                  <a:close/>
                </a:path>
              </a:pathLst>
            </a:custGeom>
            <a:ln w="12579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5" name="object 405"/>
          <p:cNvGrpSpPr/>
          <p:nvPr/>
        </p:nvGrpSpPr>
        <p:grpSpPr>
          <a:xfrm>
            <a:off x="5839520" y="5490270"/>
            <a:ext cx="339090" cy="638810"/>
            <a:chOff x="5839520" y="5490270"/>
            <a:chExt cx="339090" cy="638810"/>
          </a:xfrm>
        </p:grpSpPr>
        <p:sp>
          <p:nvSpPr>
            <p:cNvPr id="406" name="object 406"/>
            <p:cNvSpPr/>
            <p:nvPr/>
          </p:nvSpPr>
          <p:spPr>
            <a:xfrm>
              <a:off x="6165850" y="5754369"/>
              <a:ext cx="7620" cy="368935"/>
            </a:xfrm>
            <a:custGeom>
              <a:avLst/>
              <a:gdLst/>
              <a:ahLst/>
              <a:cxnLst/>
              <a:rect l="l" t="t" r="r" b="b"/>
              <a:pathLst>
                <a:path w="7620" h="368935">
                  <a:moveTo>
                    <a:pt x="2540" y="6350"/>
                  </a:moveTo>
                  <a:lnTo>
                    <a:pt x="1270" y="635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2540" y="15240"/>
                  </a:lnTo>
                  <a:lnTo>
                    <a:pt x="2540" y="6350"/>
                  </a:lnTo>
                  <a:close/>
                </a:path>
                <a:path w="7620" h="368935">
                  <a:moveTo>
                    <a:pt x="5080" y="44462"/>
                  </a:moveTo>
                  <a:lnTo>
                    <a:pt x="0" y="44462"/>
                  </a:lnTo>
                  <a:lnTo>
                    <a:pt x="0" y="46990"/>
                  </a:lnTo>
                  <a:lnTo>
                    <a:pt x="5080" y="46990"/>
                  </a:lnTo>
                  <a:lnTo>
                    <a:pt x="5080" y="44462"/>
                  </a:lnTo>
                  <a:close/>
                </a:path>
                <a:path w="7620" h="368935">
                  <a:moveTo>
                    <a:pt x="5080" y="40652"/>
                  </a:moveTo>
                  <a:lnTo>
                    <a:pt x="0" y="40652"/>
                  </a:lnTo>
                  <a:lnTo>
                    <a:pt x="0" y="44450"/>
                  </a:lnTo>
                  <a:lnTo>
                    <a:pt x="5080" y="44450"/>
                  </a:lnTo>
                  <a:lnTo>
                    <a:pt x="5080" y="40652"/>
                  </a:lnTo>
                  <a:close/>
                </a:path>
                <a:path w="7620" h="368935">
                  <a:moveTo>
                    <a:pt x="5080" y="29210"/>
                  </a:moveTo>
                  <a:lnTo>
                    <a:pt x="3810" y="29210"/>
                  </a:lnTo>
                  <a:lnTo>
                    <a:pt x="3810" y="15252"/>
                  </a:lnTo>
                  <a:lnTo>
                    <a:pt x="0" y="15252"/>
                  </a:lnTo>
                  <a:lnTo>
                    <a:pt x="0" y="40640"/>
                  </a:lnTo>
                  <a:lnTo>
                    <a:pt x="5080" y="40640"/>
                  </a:lnTo>
                  <a:lnTo>
                    <a:pt x="5080" y="29210"/>
                  </a:lnTo>
                  <a:close/>
                </a:path>
                <a:path w="7620" h="368935">
                  <a:moveTo>
                    <a:pt x="6350" y="57162"/>
                  </a:moveTo>
                  <a:lnTo>
                    <a:pt x="0" y="57162"/>
                  </a:lnTo>
                  <a:lnTo>
                    <a:pt x="0" y="66040"/>
                  </a:lnTo>
                  <a:lnTo>
                    <a:pt x="6350" y="66040"/>
                  </a:lnTo>
                  <a:lnTo>
                    <a:pt x="6350" y="57162"/>
                  </a:lnTo>
                  <a:close/>
                </a:path>
                <a:path w="7620" h="368935">
                  <a:moveTo>
                    <a:pt x="6350" y="53352"/>
                  </a:moveTo>
                  <a:lnTo>
                    <a:pt x="0" y="53352"/>
                  </a:lnTo>
                  <a:lnTo>
                    <a:pt x="0" y="57150"/>
                  </a:lnTo>
                  <a:lnTo>
                    <a:pt x="6350" y="57150"/>
                  </a:lnTo>
                  <a:lnTo>
                    <a:pt x="6350" y="53352"/>
                  </a:lnTo>
                  <a:close/>
                </a:path>
                <a:path w="7620" h="368935">
                  <a:moveTo>
                    <a:pt x="6350" y="50812"/>
                  </a:moveTo>
                  <a:lnTo>
                    <a:pt x="0" y="50812"/>
                  </a:lnTo>
                  <a:lnTo>
                    <a:pt x="0" y="53340"/>
                  </a:lnTo>
                  <a:lnTo>
                    <a:pt x="6350" y="53340"/>
                  </a:lnTo>
                  <a:lnTo>
                    <a:pt x="6350" y="50812"/>
                  </a:lnTo>
                  <a:close/>
                </a:path>
                <a:path w="7620" h="368935">
                  <a:moveTo>
                    <a:pt x="6350" y="48260"/>
                  </a:moveTo>
                  <a:lnTo>
                    <a:pt x="5080" y="48260"/>
                  </a:lnTo>
                  <a:lnTo>
                    <a:pt x="5080" y="47002"/>
                  </a:lnTo>
                  <a:lnTo>
                    <a:pt x="0" y="47002"/>
                  </a:lnTo>
                  <a:lnTo>
                    <a:pt x="0" y="50800"/>
                  </a:lnTo>
                  <a:lnTo>
                    <a:pt x="6350" y="50800"/>
                  </a:lnTo>
                  <a:lnTo>
                    <a:pt x="6350" y="48260"/>
                  </a:lnTo>
                  <a:close/>
                </a:path>
                <a:path w="7620" h="368935">
                  <a:moveTo>
                    <a:pt x="7620" y="72402"/>
                  </a:moveTo>
                  <a:lnTo>
                    <a:pt x="0" y="72402"/>
                  </a:lnTo>
                  <a:lnTo>
                    <a:pt x="0" y="368312"/>
                  </a:lnTo>
                  <a:lnTo>
                    <a:pt x="7620" y="368312"/>
                  </a:lnTo>
                  <a:lnTo>
                    <a:pt x="7620" y="72402"/>
                  </a:lnTo>
                  <a:close/>
                </a:path>
                <a:path w="7620" h="368935">
                  <a:moveTo>
                    <a:pt x="7620" y="68580"/>
                  </a:moveTo>
                  <a:lnTo>
                    <a:pt x="6350" y="68580"/>
                  </a:lnTo>
                  <a:lnTo>
                    <a:pt x="6350" y="66052"/>
                  </a:lnTo>
                  <a:lnTo>
                    <a:pt x="0" y="66052"/>
                  </a:lnTo>
                  <a:lnTo>
                    <a:pt x="0" y="72390"/>
                  </a:lnTo>
                  <a:lnTo>
                    <a:pt x="7620" y="72390"/>
                  </a:lnTo>
                  <a:lnTo>
                    <a:pt x="7620" y="68580"/>
                  </a:lnTo>
                  <a:close/>
                </a:path>
              </a:pathLst>
            </a:custGeom>
            <a:solidFill>
              <a:srgbClr val="93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6158229" y="5728969"/>
              <a:ext cx="7620" cy="393700"/>
            </a:xfrm>
            <a:custGeom>
              <a:avLst/>
              <a:gdLst/>
              <a:ahLst/>
              <a:cxnLst/>
              <a:rect l="l" t="t" r="r" b="b"/>
              <a:pathLst>
                <a:path w="7620" h="393700">
                  <a:moveTo>
                    <a:pt x="1270" y="0"/>
                  </a:moveTo>
                  <a:lnTo>
                    <a:pt x="0" y="0"/>
                  </a:lnTo>
                  <a:lnTo>
                    <a:pt x="0" y="40639"/>
                  </a:lnTo>
                  <a:lnTo>
                    <a:pt x="7620" y="40639"/>
                  </a:lnTo>
                  <a:lnTo>
                    <a:pt x="7620" y="21589"/>
                  </a:lnTo>
                  <a:lnTo>
                    <a:pt x="6350" y="21589"/>
                  </a:lnTo>
                  <a:lnTo>
                    <a:pt x="6350" y="17779"/>
                  </a:lnTo>
                  <a:lnTo>
                    <a:pt x="5080" y="1777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3810" y="7619"/>
                  </a:lnTo>
                  <a:lnTo>
                    <a:pt x="2540" y="7619"/>
                  </a:lnTo>
                  <a:lnTo>
                    <a:pt x="2540" y="2539"/>
                  </a:lnTo>
                  <a:lnTo>
                    <a:pt x="1270" y="2539"/>
                  </a:lnTo>
                  <a:lnTo>
                    <a:pt x="1270" y="0"/>
                  </a:lnTo>
                  <a:close/>
                </a:path>
                <a:path w="7620" h="393700">
                  <a:moveTo>
                    <a:pt x="7620" y="40639"/>
                  </a:moveTo>
                  <a:lnTo>
                    <a:pt x="0" y="40639"/>
                  </a:lnTo>
                  <a:lnTo>
                    <a:pt x="0" y="66039"/>
                  </a:lnTo>
                  <a:lnTo>
                    <a:pt x="7620" y="66039"/>
                  </a:lnTo>
                  <a:lnTo>
                    <a:pt x="7620" y="40639"/>
                  </a:lnTo>
                  <a:close/>
                </a:path>
                <a:path w="7620" h="393700">
                  <a:moveTo>
                    <a:pt x="7620" y="66039"/>
                  </a:moveTo>
                  <a:lnTo>
                    <a:pt x="0" y="66039"/>
                  </a:lnTo>
                  <a:lnTo>
                    <a:pt x="0" y="69849"/>
                  </a:lnTo>
                  <a:lnTo>
                    <a:pt x="7620" y="69849"/>
                  </a:lnTo>
                  <a:lnTo>
                    <a:pt x="7620" y="66039"/>
                  </a:lnTo>
                  <a:close/>
                </a:path>
                <a:path w="7620" h="393700">
                  <a:moveTo>
                    <a:pt x="7620" y="69849"/>
                  </a:moveTo>
                  <a:lnTo>
                    <a:pt x="0" y="69849"/>
                  </a:lnTo>
                  <a:lnTo>
                    <a:pt x="0" y="72389"/>
                  </a:lnTo>
                  <a:lnTo>
                    <a:pt x="7620" y="72389"/>
                  </a:lnTo>
                  <a:lnTo>
                    <a:pt x="7620" y="69849"/>
                  </a:lnTo>
                  <a:close/>
                </a:path>
                <a:path w="7620" h="393700">
                  <a:moveTo>
                    <a:pt x="7620" y="72389"/>
                  </a:moveTo>
                  <a:lnTo>
                    <a:pt x="0" y="72389"/>
                  </a:lnTo>
                  <a:lnTo>
                    <a:pt x="0" y="76199"/>
                  </a:lnTo>
                  <a:lnTo>
                    <a:pt x="7620" y="76199"/>
                  </a:lnTo>
                  <a:lnTo>
                    <a:pt x="7620" y="72389"/>
                  </a:lnTo>
                  <a:close/>
                </a:path>
                <a:path w="7620" h="393700">
                  <a:moveTo>
                    <a:pt x="7620" y="76199"/>
                  </a:moveTo>
                  <a:lnTo>
                    <a:pt x="0" y="7619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76199"/>
                  </a:lnTo>
                  <a:close/>
                </a:path>
                <a:path w="7620" h="393700">
                  <a:moveTo>
                    <a:pt x="7620" y="78739"/>
                  </a:moveTo>
                  <a:lnTo>
                    <a:pt x="0" y="78739"/>
                  </a:lnTo>
                  <a:lnTo>
                    <a:pt x="0" y="82549"/>
                  </a:lnTo>
                  <a:lnTo>
                    <a:pt x="7620" y="82549"/>
                  </a:lnTo>
                  <a:lnTo>
                    <a:pt x="7620" y="78739"/>
                  </a:lnTo>
                  <a:close/>
                </a:path>
                <a:path w="7620" h="393700">
                  <a:moveTo>
                    <a:pt x="7620" y="82549"/>
                  </a:moveTo>
                  <a:lnTo>
                    <a:pt x="0" y="82549"/>
                  </a:lnTo>
                  <a:lnTo>
                    <a:pt x="0" y="91439"/>
                  </a:lnTo>
                  <a:lnTo>
                    <a:pt x="7620" y="91439"/>
                  </a:lnTo>
                  <a:lnTo>
                    <a:pt x="7620" y="82549"/>
                  </a:lnTo>
                  <a:close/>
                </a:path>
                <a:path w="7620" h="393700">
                  <a:moveTo>
                    <a:pt x="7620" y="91439"/>
                  </a:moveTo>
                  <a:lnTo>
                    <a:pt x="0" y="91439"/>
                  </a:lnTo>
                  <a:lnTo>
                    <a:pt x="0" y="97789"/>
                  </a:lnTo>
                  <a:lnTo>
                    <a:pt x="7620" y="97789"/>
                  </a:lnTo>
                  <a:lnTo>
                    <a:pt x="7620" y="91439"/>
                  </a:lnTo>
                  <a:close/>
                </a:path>
                <a:path w="7620" h="393700">
                  <a:moveTo>
                    <a:pt x="7620" y="97789"/>
                  </a:moveTo>
                  <a:lnTo>
                    <a:pt x="0" y="97789"/>
                  </a:lnTo>
                  <a:lnTo>
                    <a:pt x="0" y="393699"/>
                  </a:lnTo>
                  <a:lnTo>
                    <a:pt x="7620" y="393699"/>
                  </a:lnTo>
                  <a:lnTo>
                    <a:pt x="7620" y="97789"/>
                  </a:lnTo>
                  <a:close/>
                </a:path>
              </a:pathLst>
            </a:custGeom>
            <a:solidFill>
              <a:srgbClr val="90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6151879" y="5713729"/>
              <a:ext cx="6350" cy="408940"/>
            </a:xfrm>
            <a:custGeom>
              <a:avLst/>
              <a:gdLst/>
              <a:ahLst/>
              <a:cxnLst/>
              <a:rect l="l" t="t" r="r" b="b"/>
              <a:pathLst>
                <a:path w="6350" h="408939">
                  <a:moveTo>
                    <a:pt x="12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0"/>
                  </a:lnTo>
                  <a:close/>
                </a:path>
                <a:path w="6350" h="408939">
                  <a:moveTo>
                    <a:pt x="2539" y="2540"/>
                  </a:moveTo>
                  <a:lnTo>
                    <a:pt x="0" y="2540"/>
                  </a:lnTo>
                  <a:lnTo>
                    <a:pt x="0" y="8890"/>
                  </a:lnTo>
                  <a:lnTo>
                    <a:pt x="5079" y="8890"/>
                  </a:lnTo>
                  <a:lnTo>
                    <a:pt x="5079" y="7620"/>
                  </a:lnTo>
                  <a:lnTo>
                    <a:pt x="3810" y="762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2539" y="2540"/>
                  </a:lnTo>
                  <a:close/>
                </a:path>
                <a:path w="6350" h="408939">
                  <a:moveTo>
                    <a:pt x="5080" y="8890"/>
                  </a:moveTo>
                  <a:lnTo>
                    <a:pt x="0" y="8890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11430"/>
                  </a:lnTo>
                  <a:lnTo>
                    <a:pt x="5080" y="11430"/>
                  </a:lnTo>
                  <a:lnTo>
                    <a:pt x="5080" y="8890"/>
                  </a:lnTo>
                  <a:close/>
                </a:path>
                <a:path w="6350" h="408939">
                  <a:moveTo>
                    <a:pt x="6350" y="55880"/>
                  </a:moveTo>
                  <a:lnTo>
                    <a:pt x="0" y="55880"/>
                  </a:lnTo>
                  <a:lnTo>
                    <a:pt x="0" y="81280"/>
                  </a:lnTo>
                  <a:lnTo>
                    <a:pt x="6350" y="81280"/>
                  </a:lnTo>
                  <a:lnTo>
                    <a:pt x="6350" y="55880"/>
                  </a:lnTo>
                  <a:close/>
                </a:path>
                <a:path w="6350" h="408939">
                  <a:moveTo>
                    <a:pt x="6350" y="81280"/>
                  </a:moveTo>
                  <a:lnTo>
                    <a:pt x="0" y="81280"/>
                  </a:lnTo>
                  <a:lnTo>
                    <a:pt x="0" y="85090"/>
                  </a:lnTo>
                  <a:lnTo>
                    <a:pt x="6350" y="85090"/>
                  </a:lnTo>
                  <a:lnTo>
                    <a:pt x="6350" y="81280"/>
                  </a:lnTo>
                  <a:close/>
                </a:path>
                <a:path w="6350" h="408939">
                  <a:moveTo>
                    <a:pt x="6350" y="85090"/>
                  </a:moveTo>
                  <a:lnTo>
                    <a:pt x="0" y="85090"/>
                  </a:lnTo>
                  <a:lnTo>
                    <a:pt x="0" y="87630"/>
                  </a:lnTo>
                  <a:lnTo>
                    <a:pt x="6350" y="87630"/>
                  </a:lnTo>
                  <a:lnTo>
                    <a:pt x="6350" y="85090"/>
                  </a:lnTo>
                  <a:close/>
                </a:path>
                <a:path w="6350" h="408939">
                  <a:moveTo>
                    <a:pt x="6350" y="87630"/>
                  </a:moveTo>
                  <a:lnTo>
                    <a:pt x="0" y="87630"/>
                  </a:lnTo>
                  <a:lnTo>
                    <a:pt x="0" y="91440"/>
                  </a:lnTo>
                  <a:lnTo>
                    <a:pt x="6350" y="91440"/>
                  </a:lnTo>
                  <a:lnTo>
                    <a:pt x="6350" y="87630"/>
                  </a:lnTo>
                  <a:close/>
                </a:path>
                <a:path w="6350" h="408939">
                  <a:moveTo>
                    <a:pt x="6350" y="91440"/>
                  </a:moveTo>
                  <a:lnTo>
                    <a:pt x="0" y="91440"/>
                  </a:lnTo>
                  <a:lnTo>
                    <a:pt x="0" y="93980"/>
                  </a:lnTo>
                  <a:lnTo>
                    <a:pt x="6350" y="93980"/>
                  </a:lnTo>
                  <a:lnTo>
                    <a:pt x="6350" y="91440"/>
                  </a:lnTo>
                  <a:close/>
                </a:path>
                <a:path w="6350" h="408939">
                  <a:moveTo>
                    <a:pt x="6350" y="93980"/>
                  </a:moveTo>
                  <a:lnTo>
                    <a:pt x="0" y="93980"/>
                  </a:lnTo>
                  <a:lnTo>
                    <a:pt x="0" y="97790"/>
                  </a:lnTo>
                  <a:lnTo>
                    <a:pt x="6350" y="97790"/>
                  </a:lnTo>
                  <a:lnTo>
                    <a:pt x="6350" y="93980"/>
                  </a:lnTo>
                  <a:close/>
                </a:path>
                <a:path w="6350" h="408939">
                  <a:moveTo>
                    <a:pt x="6350" y="97790"/>
                  </a:moveTo>
                  <a:lnTo>
                    <a:pt x="0" y="97790"/>
                  </a:lnTo>
                  <a:lnTo>
                    <a:pt x="0" y="106680"/>
                  </a:lnTo>
                  <a:lnTo>
                    <a:pt x="6350" y="106680"/>
                  </a:lnTo>
                  <a:lnTo>
                    <a:pt x="6350" y="97790"/>
                  </a:lnTo>
                  <a:close/>
                </a:path>
                <a:path w="6350" h="408939">
                  <a:moveTo>
                    <a:pt x="6350" y="106680"/>
                  </a:moveTo>
                  <a:lnTo>
                    <a:pt x="0" y="106680"/>
                  </a:lnTo>
                  <a:lnTo>
                    <a:pt x="0" y="113030"/>
                  </a:lnTo>
                  <a:lnTo>
                    <a:pt x="6350" y="113030"/>
                  </a:lnTo>
                  <a:lnTo>
                    <a:pt x="6350" y="106680"/>
                  </a:lnTo>
                  <a:close/>
                </a:path>
                <a:path w="6350" h="408939">
                  <a:moveTo>
                    <a:pt x="6350" y="113030"/>
                  </a:moveTo>
                  <a:lnTo>
                    <a:pt x="0" y="113030"/>
                  </a:lnTo>
                  <a:lnTo>
                    <a:pt x="0" y="408940"/>
                  </a:lnTo>
                  <a:lnTo>
                    <a:pt x="6350" y="408940"/>
                  </a:lnTo>
                  <a:lnTo>
                    <a:pt x="6350" y="113030"/>
                  </a:lnTo>
                  <a:close/>
                </a:path>
              </a:pathLst>
            </a:custGeom>
            <a:solidFill>
              <a:srgbClr val="8D00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6144259" y="5702299"/>
              <a:ext cx="7620" cy="420370"/>
            </a:xfrm>
            <a:custGeom>
              <a:avLst/>
              <a:gdLst/>
              <a:ahLst/>
              <a:cxnLst/>
              <a:rect l="l" t="t" r="r" b="b"/>
              <a:pathLst>
                <a:path w="7620" h="420370">
                  <a:moveTo>
                    <a:pt x="1269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close/>
                </a:path>
                <a:path w="7620" h="420370">
                  <a:moveTo>
                    <a:pt x="2539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3809" y="3809"/>
                  </a:lnTo>
                  <a:lnTo>
                    <a:pt x="3809" y="2540"/>
                  </a:lnTo>
                  <a:lnTo>
                    <a:pt x="2539" y="2540"/>
                  </a:lnTo>
                  <a:lnTo>
                    <a:pt x="2539" y="1270"/>
                  </a:lnTo>
                  <a:close/>
                </a:path>
                <a:path w="7620" h="420370">
                  <a:moveTo>
                    <a:pt x="5079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6350" y="7619"/>
                  </a:lnTo>
                  <a:lnTo>
                    <a:pt x="6350" y="6350"/>
                  </a:lnTo>
                  <a:lnTo>
                    <a:pt x="5079" y="6350"/>
                  </a:lnTo>
                  <a:lnTo>
                    <a:pt x="5079" y="3810"/>
                  </a:lnTo>
                  <a:close/>
                </a:path>
                <a:path w="7620" h="420370">
                  <a:moveTo>
                    <a:pt x="6350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8890"/>
                  </a:lnTo>
                  <a:lnTo>
                    <a:pt x="6350" y="8890"/>
                  </a:lnTo>
                  <a:lnTo>
                    <a:pt x="6350" y="7620"/>
                  </a:lnTo>
                  <a:close/>
                </a:path>
                <a:path w="7620" h="420370">
                  <a:moveTo>
                    <a:pt x="7619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19" y="13969"/>
                  </a:lnTo>
                  <a:lnTo>
                    <a:pt x="7619" y="10160"/>
                  </a:lnTo>
                  <a:close/>
                </a:path>
                <a:path w="7620" h="420370">
                  <a:moveTo>
                    <a:pt x="7619" y="13970"/>
                  </a:moveTo>
                  <a:lnTo>
                    <a:pt x="0" y="13970"/>
                  </a:lnTo>
                  <a:lnTo>
                    <a:pt x="0" y="20319"/>
                  </a:lnTo>
                  <a:lnTo>
                    <a:pt x="7619" y="20319"/>
                  </a:lnTo>
                  <a:lnTo>
                    <a:pt x="7619" y="13970"/>
                  </a:lnTo>
                  <a:close/>
                </a:path>
                <a:path w="7620" h="420370">
                  <a:moveTo>
                    <a:pt x="7619" y="20320"/>
                  </a:moveTo>
                  <a:lnTo>
                    <a:pt x="0" y="20320"/>
                  </a:lnTo>
                  <a:lnTo>
                    <a:pt x="0" y="67309"/>
                  </a:lnTo>
                  <a:lnTo>
                    <a:pt x="7619" y="67309"/>
                  </a:lnTo>
                  <a:lnTo>
                    <a:pt x="7619" y="20320"/>
                  </a:lnTo>
                  <a:close/>
                </a:path>
                <a:path w="7620" h="420370">
                  <a:moveTo>
                    <a:pt x="7619" y="67310"/>
                  </a:moveTo>
                  <a:lnTo>
                    <a:pt x="0" y="67310"/>
                  </a:lnTo>
                  <a:lnTo>
                    <a:pt x="0" y="92709"/>
                  </a:lnTo>
                  <a:lnTo>
                    <a:pt x="7619" y="92709"/>
                  </a:lnTo>
                  <a:lnTo>
                    <a:pt x="7619" y="67310"/>
                  </a:lnTo>
                  <a:close/>
                </a:path>
                <a:path w="7620" h="420370">
                  <a:moveTo>
                    <a:pt x="7619" y="92710"/>
                  </a:moveTo>
                  <a:lnTo>
                    <a:pt x="0" y="92710"/>
                  </a:lnTo>
                  <a:lnTo>
                    <a:pt x="0" y="96519"/>
                  </a:lnTo>
                  <a:lnTo>
                    <a:pt x="7619" y="96519"/>
                  </a:lnTo>
                  <a:lnTo>
                    <a:pt x="7619" y="92710"/>
                  </a:lnTo>
                  <a:close/>
                </a:path>
                <a:path w="7620" h="420370">
                  <a:moveTo>
                    <a:pt x="7619" y="96520"/>
                  </a:moveTo>
                  <a:lnTo>
                    <a:pt x="0" y="96520"/>
                  </a:lnTo>
                  <a:lnTo>
                    <a:pt x="0" y="99059"/>
                  </a:lnTo>
                  <a:lnTo>
                    <a:pt x="7619" y="99059"/>
                  </a:lnTo>
                  <a:lnTo>
                    <a:pt x="7619" y="96520"/>
                  </a:lnTo>
                  <a:close/>
                </a:path>
                <a:path w="7620" h="420370">
                  <a:moveTo>
                    <a:pt x="7619" y="99060"/>
                  </a:moveTo>
                  <a:lnTo>
                    <a:pt x="0" y="99060"/>
                  </a:lnTo>
                  <a:lnTo>
                    <a:pt x="0" y="102869"/>
                  </a:lnTo>
                  <a:lnTo>
                    <a:pt x="7619" y="102869"/>
                  </a:lnTo>
                  <a:lnTo>
                    <a:pt x="7619" y="99060"/>
                  </a:lnTo>
                  <a:close/>
                </a:path>
                <a:path w="7620" h="420370">
                  <a:moveTo>
                    <a:pt x="7619" y="102870"/>
                  </a:moveTo>
                  <a:lnTo>
                    <a:pt x="0" y="10287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102870"/>
                  </a:lnTo>
                  <a:close/>
                </a:path>
                <a:path w="7620" h="420370">
                  <a:moveTo>
                    <a:pt x="7619" y="105410"/>
                  </a:moveTo>
                  <a:lnTo>
                    <a:pt x="0" y="105410"/>
                  </a:lnTo>
                  <a:lnTo>
                    <a:pt x="0" y="109219"/>
                  </a:lnTo>
                  <a:lnTo>
                    <a:pt x="7619" y="109219"/>
                  </a:lnTo>
                  <a:lnTo>
                    <a:pt x="7619" y="105410"/>
                  </a:lnTo>
                  <a:close/>
                </a:path>
                <a:path w="7620" h="420370">
                  <a:moveTo>
                    <a:pt x="7619" y="109220"/>
                  </a:moveTo>
                  <a:lnTo>
                    <a:pt x="0" y="109220"/>
                  </a:lnTo>
                  <a:lnTo>
                    <a:pt x="0" y="118109"/>
                  </a:lnTo>
                  <a:lnTo>
                    <a:pt x="7619" y="118109"/>
                  </a:lnTo>
                  <a:lnTo>
                    <a:pt x="7619" y="109220"/>
                  </a:lnTo>
                  <a:close/>
                </a:path>
                <a:path w="7620" h="420370">
                  <a:moveTo>
                    <a:pt x="7619" y="118110"/>
                  </a:moveTo>
                  <a:lnTo>
                    <a:pt x="0" y="118110"/>
                  </a:lnTo>
                  <a:lnTo>
                    <a:pt x="0" y="124459"/>
                  </a:lnTo>
                  <a:lnTo>
                    <a:pt x="7619" y="124459"/>
                  </a:lnTo>
                  <a:lnTo>
                    <a:pt x="7619" y="118110"/>
                  </a:lnTo>
                  <a:close/>
                </a:path>
                <a:path w="7620" h="420370">
                  <a:moveTo>
                    <a:pt x="7619" y="124460"/>
                  </a:moveTo>
                  <a:lnTo>
                    <a:pt x="0" y="124460"/>
                  </a:lnTo>
                  <a:lnTo>
                    <a:pt x="0" y="420370"/>
                  </a:lnTo>
                  <a:lnTo>
                    <a:pt x="7619" y="420370"/>
                  </a:lnTo>
                  <a:lnTo>
                    <a:pt x="7619" y="124460"/>
                  </a:lnTo>
                  <a:close/>
                </a:path>
              </a:pathLst>
            </a:custGeom>
            <a:solidFill>
              <a:srgbClr val="8A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6136639" y="5690869"/>
              <a:ext cx="7620" cy="431800"/>
            </a:xfrm>
            <a:custGeom>
              <a:avLst/>
              <a:gdLst/>
              <a:ahLst/>
              <a:cxnLst/>
              <a:rect l="l" t="t" r="r" b="b"/>
              <a:pathLst>
                <a:path w="7620" h="431800">
                  <a:moveTo>
                    <a:pt x="253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31800">
                  <a:moveTo>
                    <a:pt x="3810" y="2539"/>
                  </a:moveTo>
                  <a:lnTo>
                    <a:pt x="0" y="253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lnTo>
                    <a:pt x="5079" y="6349"/>
                  </a:lnTo>
                  <a:lnTo>
                    <a:pt x="5080" y="3809"/>
                  </a:lnTo>
                  <a:lnTo>
                    <a:pt x="3810" y="3809"/>
                  </a:lnTo>
                  <a:lnTo>
                    <a:pt x="3810" y="2539"/>
                  </a:lnTo>
                  <a:close/>
                </a:path>
                <a:path w="7620" h="431800">
                  <a:moveTo>
                    <a:pt x="7620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8889"/>
                  </a:lnTo>
                  <a:close/>
                </a:path>
                <a:path w="7620" h="431800">
                  <a:moveTo>
                    <a:pt x="7620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20" y="15239"/>
                  </a:lnTo>
                  <a:lnTo>
                    <a:pt x="7620" y="12699"/>
                  </a:lnTo>
                  <a:close/>
                </a:path>
                <a:path w="7620" h="431800">
                  <a:moveTo>
                    <a:pt x="762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5239"/>
                  </a:lnTo>
                  <a:close/>
                </a:path>
                <a:path w="7620" h="431800">
                  <a:moveTo>
                    <a:pt x="762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20" y="21589"/>
                  </a:lnTo>
                  <a:lnTo>
                    <a:pt x="7620" y="19049"/>
                  </a:lnTo>
                  <a:close/>
                </a:path>
                <a:path w="7620" h="431800">
                  <a:moveTo>
                    <a:pt x="7620" y="21589"/>
                  </a:moveTo>
                  <a:lnTo>
                    <a:pt x="0" y="2158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1589"/>
                  </a:lnTo>
                  <a:close/>
                </a:path>
                <a:path w="7620" h="431800">
                  <a:moveTo>
                    <a:pt x="7620" y="25399"/>
                  </a:moveTo>
                  <a:lnTo>
                    <a:pt x="0" y="2539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5399"/>
                  </a:lnTo>
                  <a:close/>
                </a:path>
                <a:path w="7620" h="431800">
                  <a:moveTo>
                    <a:pt x="7620" y="31749"/>
                  </a:moveTo>
                  <a:lnTo>
                    <a:pt x="0" y="31749"/>
                  </a:lnTo>
                  <a:lnTo>
                    <a:pt x="0" y="78739"/>
                  </a:lnTo>
                  <a:lnTo>
                    <a:pt x="7620" y="78739"/>
                  </a:lnTo>
                  <a:lnTo>
                    <a:pt x="7620" y="31749"/>
                  </a:lnTo>
                  <a:close/>
                </a:path>
                <a:path w="7620" h="431800">
                  <a:moveTo>
                    <a:pt x="7620" y="78739"/>
                  </a:moveTo>
                  <a:lnTo>
                    <a:pt x="0" y="78739"/>
                  </a:lnTo>
                  <a:lnTo>
                    <a:pt x="0" y="104139"/>
                  </a:lnTo>
                  <a:lnTo>
                    <a:pt x="7620" y="104139"/>
                  </a:lnTo>
                  <a:lnTo>
                    <a:pt x="7620" y="78739"/>
                  </a:lnTo>
                  <a:close/>
                </a:path>
                <a:path w="7620" h="431800">
                  <a:moveTo>
                    <a:pt x="7620" y="104139"/>
                  </a:moveTo>
                  <a:lnTo>
                    <a:pt x="0" y="10413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104139"/>
                  </a:lnTo>
                  <a:close/>
                </a:path>
                <a:path w="7620" h="431800">
                  <a:moveTo>
                    <a:pt x="7620" y="107949"/>
                  </a:moveTo>
                  <a:lnTo>
                    <a:pt x="0" y="107949"/>
                  </a:lnTo>
                  <a:lnTo>
                    <a:pt x="0" y="110489"/>
                  </a:lnTo>
                  <a:lnTo>
                    <a:pt x="7620" y="110489"/>
                  </a:lnTo>
                  <a:lnTo>
                    <a:pt x="7620" y="107949"/>
                  </a:lnTo>
                  <a:close/>
                </a:path>
                <a:path w="7620" h="431800">
                  <a:moveTo>
                    <a:pt x="7620" y="110489"/>
                  </a:moveTo>
                  <a:lnTo>
                    <a:pt x="0" y="110489"/>
                  </a:lnTo>
                  <a:lnTo>
                    <a:pt x="0" y="114299"/>
                  </a:lnTo>
                  <a:lnTo>
                    <a:pt x="7620" y="114299"/>
                  </a:lnTo>
                  <a:lnTo>
                    <a:pt x="7620" y="110489"/>
                  </a:lnTo>
                  <a:close/>
                </a:path>
                <a:path w="7620" h="431800">
                  <a:moveTo>
                    <a:pt x="7620" y="114299"/>
                  </a:moveTo>
                  <a:lnTo>
                    <a:pt x="0" y="114299"/>
                  </a:lnTo>
                  <a:lnTo>
                    <a:pt x="0" y="116839"/>
                  </a:lnTo>
                  <a:lnTo>
                    <a:pt x="7620" y="116839"/>
                  </a:lnTo>
                  <a:lnTo>
                    <a:pt x="7620" y="114299"/>
                  </a:lnTo>
                  <a:close/>
                </a:path>
                <a:path w="7620" h="431800">
                  <a:moveTo>
                    <a:pt x="7620" y="116839"/>
                  </a:moveTo>
                  <a:lnTo>
                    <a:pt x="0" y="116839"/>
                  </a:lnTo>
                  <a:lnTo>
                    <a:pt x="0" y="120649"/>
                  </a:lnTo>
                  <a:lnTo>
                    <a:pt x="7620" y="120649"/>
                  </a:lnTo>
                  <a:lnTo>
                    <a:pt x="7620" y="116839"/>
                  </a:lnTo>
                  <a:close/>
                </a:path>
                <a:path w="7620" h="431800">
                  <a:moveTo>
                    <a:pt x="7620" y="120649"/>
                  </a:moveTo>
                  <a:lnTo>
                    <a:pt x="0" y="120649"/>
                  </a:lnTo>
                  <a:lnTo>
                    <a:pt x="0" y="129539"/>
                  </a:lnTo>
                  <a:lnTo>
                    <a:pt x="7620" y="129539"/>
                  </a:lnTo>
                  <a:lnTo>
                    <a:pt x="7620" y="120649"/>
                  </a:lnTo>
                  <a:close/>
                </a:path>
                <a:path w="7620" h="431800">
                  <a:moveTo>
                    <a:pt x="7620" y="129539"/>
                  </a:moveTo>
                  <a:lnTo>
                    <a:pt x="0" y="129539"/>
                  </a:lnTo>
                  <a:lnTo>
                    <a:pt x="0" y="135889"/>
                  </a:lnTo>
                  <a:lnTo>
                    <a:pt x="7620" y="135889"/>
                  </a:lnTo>
                  <a:lnTo>
                    <a:pt x="7620" y="129539"/>
                  </a:lnTo>
                  <a:close/>
                </a:path>
                <a:path w="7620" h="431800">
                  <a:moveTo>
                    <a:pt x="7620" y="135889"/>
                  </a:moveTo>
                  <a:lnTo>
                    <a:pt x="0" y="135889"/>
                  </a:lnTo>
                  <a:lnTo>
                    <a:pt x="0" y="431799"/>
                  </a:lnTo>
                  <a:lnTo>
                    <a:pt x="7620" y="431799"/>
                  </a:lnTo>
                  <a:lnTo>
                    <a:pt x="7620" y="135889"/>
                  </a:lnTo>
                  <a:close/>
                </a:path>
              </a:pathLst>
            </a:custGeom>
            <a:solidFill>
              <a:srgbClr val="87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6129019" y="5681979"/>
              <a:ext cx="7620" cy="440690"/>
            </a:xfrm>
            <a:custGeom>
              <a:avLst/>
              <a:gdLst/>
              <a:ahLst/>
              <a:cxnLst/>
              <a:rect l="l" t="t" r="r" b="b"/>
              <a:pathLst>
                <a:path w="7620" h="440689">
                  <a:moveTo>
                    <a:pt x="127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810" y="5080"/>
                  </a:lnTo>
                  <a:lnTo>
                    <a:pt x="3809" y="2540"/>
                  </a:lnTo>
                  <a:lnTo>
                    <a:pt x="2539" y="2540"/>
                  </a:lnTo>
                  <a:lnTo>
                    <a:pt x="2539" y="1270"/>
                  </a:lnTo>
                  <a:lnTo>
                    <a:pt x="1270" y="1270"/>
                  </a:lnTo>
                  <a:lnTo>
                    <a:pt x="1270" y="0"/>
                  </a:lnTo>
                  <a:close/>
                </a:path>
                <a:path w="7620" h="440689">
                  <a:moveTo>
                    <a:pt x="5079" y="5080"/>
                  </a:moveTo>
                  <a:lnTo>
                    <a:pt x="0" y="5080"/>
                  </a:lnTo>
                  <a:lnTo>
                    <a:pt x="0" y="8890"/>
                  </a:lnTo>
                  <a:lnTo>
                    <a:pt x="7619" y="8890"/>
                  </a:lnTo>
                  <a:lnTo>
                    <a:pt x="7619" y="7620"/>
                  </a:lnTo>
                  <a:lnTo>
                    <a:pt x="6350" y="7620"/>
                  </a:lnTo>
                  <a:lnTo>
                    <a:pt x="6350" y="6350"/>
                  </a:lnTo>
                  <a:lnTo>
                    <a:pt x="5079" y="6350"/>
                  </a:lnTo>
                  <a:lnTo>
                    <a:pt x="5079" y="5080"/>
                  </a:lnTo>
                  <a:close/>
                </a:path>
                <a:path w="7620" h="440689">
                  <a:moveTo>
                    <a:pt x="7619" y="889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7619" y="11430"/>
                  </a:lnTo>
                  <a:lnTo>
                    <a:pt x="7619" y="8890"/>
                  </a:lnTo>
                  <a:close/>
                </a:path>
                <a:path w="7620" h="440689">
                  <a:moveTo>
                    <a:pt x="7619" y="11430"/>
                  </a:moveTo>
                  <a:lnTo>
                    <a:pt x="0" y="1143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1430"/>
                  </a:lnTo>
                  <a:close/>
                </a:path>
                <a:path w="7620" h="440689">
                  <a:moveTo>
                    <a:pt x="7619" y="17780"/>
                  </a:moveTo>
                  <a:lnTo>
                    <a:pt x="0" y="17780"/>
                  </a:lnTo>
                  <a:lnTo>
                    <a:pt x="0" y="21590"/>
                  </a:lnTo>
                  <a:lnTo>
                    <a:pt x="7619" y="21590"/>
                  </a:lnTo>
                  <a:lnTo>
                    <a:pt x="7619" y="17780"/>
                  </a:lnTo>
                  <a:close/>
                </a:path>
                <a:path w="7620" h="440689">
                  <a:moveTo>
                    <a:pt x="7619" y="21590"/>
                  </a:moveTo>
                  <a:lnTo>
                    <a:pt x="0" y="21590"/>
                  </a:lnTo>
                  <a:lnTo>
                    <a:pt x="0" y="24130"/>
                  </a:lnTo>
                  <a:lnTo>
                    <a:pt x="7619" y="24130"/>
                  </a:lnTo>
                  <a:lnTo>
                    <a:pt x="7619" y="21590"/>
                  </a:lnTo>
                  <a:close/>
                </a:path>
                <a:path w="7620" h="440689">
                  <a:moveTo>
                    <a:pt x="7619" y="24130"/>
                  </a:moveTo>
                  <a:lnTo>
                    <a:pt x="0" y="24130"/>
                  </a:lnTo>
                  <a:lnTo>
                    <a:pt x="0" y="27940"/>
                  </a:lnTo>
                  <a:lnTo>
                    <a:pt x="7619" y="27940"/>
                  </a:lnTo>
                  <a:lnTo>
                    <a:pt x="7619" y="24130"/>
                  </a:lnTo>
                  <a:close/>
                </a:path>
                <a:path w="7620" h="440689">
                  <a:moveTo>
                    <a:pt x="7619" y="27940"/>
                  </a:moveTo>
                  <a:lnTo>
                    <a:pt x="0" y="27940"/>
                  </a:lnTo>
                  <a:lnTo>
                    <a:pt x="0" y="30480"/>
                  </a:lnTo>
                  <a:lnTo>
                    <a:pt x="7619" y="30480"/>
                  </a:lnTo>
                  <a:lnTo>
                    <a:pt x="7619" y="27940"/>
                  </a:lnTo>
                  <a:close/>
                </a:path>
                <a:path w="7620" h="440689">
                  <a:moveTo>
                    <a:pt x="7619" y="30480"/>
                  </a:moveTo>
                  <a:lnTo>
                    <a:pt x="0" y="30480"/>
                  </a:lnTo>
                  <a:lnTo>
                    <a:pt x="0" y="34290"/>
                  </a:lnTo>
                  <a:lnTo>
                    <a:pt x="7619" y="34290"/>
                  </a:lnTo>
                  <a:lnTo>
                    <a:pt x="7619" y="30480"/>
                  </a:lnTo>
                  <a:close/>
                </a:path>
                <a:path w="7620" h="440689">
                  <a:moveTo>
                    <a:pt x="7619" y="34290"/>
                  </a:moveTo>
                  <a:lnTo>
                    <a:pt x="0" y="34290"/>
                  </a:lnTo>
                  <a:lnTo>
                    <a:pt x="0" y="40640"/>
                  </a:lnTo>
                  <a:lnTo>
                    <a:pt x="7619" y="40640"/>
                  </a:lnTo>
                  <a:lnTo>
                    <a:pt x="7619" y="34290"/>
                  </a:lnTo>
                  <a:close/>
                </a:path>
                <a:path w="7620" h="440689">
                  <a:moveTo>
                    <a:pt x="7619" y="40640"/>
                  </a:moveTo>
                  <a:lnTo>
                    <a:pt x="0" y="40640"/>
                  </a:lnTo>
                  <a:lnTo>
                    <a:pt x="0" y="87630"/>
                  </a:lnTo>
                  <a:lnTo>
                    <a:pt x="7619" y="87630"/>
                  </a:lnTo>
                  <a:lnTo>
                    <a:pt x="7619" y="40640"/>
                  </a:lnTo>
                  <a:close/>
                </a:path>
                <a:path w="7620" h="440689">
                  <a:moveTo>
                    <a:pt x="7619" y="87630"/>
                  </a:moveTo>
                  <a:lnTo>
                    <a:pt x="0" y="87630"/>
                  </a:lnTo>
                  <a:lnTo>
                    <a:pt x="0" y="113030"/>
                  </a:lnTo>
                  <a:lnTo>
                    <a:pt x="7619" y="113030"/>
                  </a:lnTo>
                  <a:lnTo>
                    <a:pt x="7619" y="87630"/>
                  </a:lnTo>
                  <a:close/>
                </a:path>
                <a:path w="7620" h="440689">
                  <a:moveTo>
                    <a:pt x="7619" y="113030"/>
                  </a:moveTo>
                  <a:lnTo>
                    <a:pt x="0" y="113030"/>
                  </a:lnTo>
                  <a:lnTo>
                    <a:pt x="0" y="116840"/>
                  </a:lnTo>
                  <a:lnTo>
                    <a:pt x="7619" y="116840"/>
                  </a:lnTo>
                  <a:lnTo>
                    <a:pt x="7619" y="113030"/>
                  </a:lnTo>
                  <a:close/>
                </a:path>
                <a:path w="7620" h="440689">
                  <a:moveTo>
                    <a:pt x="7619" y="116840"/>
                  </a:moveTo>
                  <a:lnTo>
                    <a:pt x="0" y="116840"/>
                  </a:lnTo>
                  <a:lnTo>
                    <a:pt x="0" y="119380"/>
                  </a:lnTo>
                  <a:lnTo>
                    <a:pt x="7619" y="119380"/>
                  </a:lnTo>
                  <a:lnTo>
                    <a:pt x="7619" y="116840"/>
                  </a:lnTo>
                  <a:close/>
                </a:path>
                <a:path w="7620" h="440689">
                  <a:moveTo>
                    <a:pt x="7619" y="119380"/>
                  </a:moveTo>
                  <a:lnTo>
                    <a:pt x="0" y="119380"/>
                  </a:lnTo>
                  <a:lnTo>
                    <a:pt x="0" y="123190"/>
                  </a:lnTo>
                  <a:lnTo>
                    <a:pt x="7619" y="123190"/>
                  </a:lnTo>
                  <a:lnTo>
                    <a:pt x="7619" y="119380"/>
                  </a:lnTo>
                  <a:close/>
                </a:path>
                <a:path w="7620" h="440689">
                  <a:moveTo>
                    <a:pt x="7619" y="123190"/>
                  </a:moveTo>
                  <a:lnTo>
                    <a:pt x="0" y="123190"/>
                  </a:lnTo>
                  <a:lnTo>
                    <a:pt x="0" y="125730"/>
                  </a:lnTo>
                  <a:lnTo>
                    <a:pt x="7619" y="125730"/>
                  </a:lnTo>
                  <a:lnTo>
                    <a:pt x="7619" y="123190"/>
                  </a:lnTo>
                  <a:close/>
                </a:path>
                <a:path w="7620" h="440689">
                  <a:moveTo>
                    <a:pt x="7619" y="125730"/>
                  </a:moveTo>
                  <a:lnTo>
                    <a:pt x="0" y="125730"/>
                  </a:lnTo>
                  <a:lnTo>
                    <a:pt x="0" y="129540"/>
                  </a:lnTo>
                  <a:lnTo>
                    <a:pt x="7619" y="129540"/>
                  </a:lnTo>
                  <a:lnTo>
                    <a:pt x="7619" y="125730"/>
                  </a:lnTo>
                  <a:close/>
                </a:path>
                <a:path w="7620" h="440689">
                  <a:moveTo>
                    <a:pt x="7619" y="129540"/>
                  </a:moveTo>
                  <a:lnTo>
                    <a:pt x="0" y="129540"/>
                  </a:lnTo>
                  <a:lnTo>
                    <a:pt x="0" y="138430"/>
                  </a:lnTo>
                  <a:lnTo>
                    <a:pt x="7619" y="138430"/>
                  </a:lnTo>
                  <a:lnTo>
                    <a:pt x="7619" y="129540"/>
                  </a:lnTo>
                  <a:close/>
                </a:path>
                <a:path w="7620" h="440689">
                  <a:moveTo>
                    <a:pt x="7619" y="138430"/>
                  </a:moveTo>
                  <a:lnTo>
                    <a:pt x="0" y="138430"/>
                  </a:lnTo>
                  <a:lnTo>
                    <a:pt x="0" y="144780"/>
                  </a:lnTo>
                  <a:lnTo>
                    <a:pt x="7619" y="144780"/>
                  </a:lnTo>
                  <a:lnTo>
                    <a:pt x="7619" y="138430"/>
                  </a:lnTo>
                  <a:close/>
                </a:path>
                <a:path w="7620" h="440689">
                  <a:moveTo>
                    <a:pt x="7619" y="144780"/>
                  </a:moveTo>
                  <a:lnTo>
                    <a:pt x="0" y="144780"/>
                  </a:lnTo>
                  <a:lnTo>
                    <a:pt x="0" y="440690"/>
                  </a:lnTo>
                  <a:lnTo>
                    <a:pt x="7619" y="440690"/>
                  </a:lnTo>
                  <a:lnTo>
                    <a:pt x="7619" y="144780"/>
                  </a:lnTo>
                  <a:close/>
                </a:path>
              </a:pathLst>
            </a:custGeom>
            <a:solidFill>
              <a:srgbClr val="8300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6121399" y="5676899"/>
              <a:ext cx="7620" cy="445770"/>
            </a:xfrm>
            <a:custGeom>
              <a:avLst/>
              <a:gdLst/>
              <a:ahLst/>
              <a:cxnLst/>
              <a:rect l="l" t="t" r="r" b="b"/>
              <a:pathLst>
                <a:path w="7620" h="4457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445770">
                  <a:moveTo>
                    <a:pt x="2539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5080" y="3809"/>
                  </a:lnTo>
                  <a:lnTo>
                    <a:pt x="5080" y="2540"/>
                  </a:lnTo>
                  <a:lnTo>
                    <a:pt x="2539" y="2540"/>
                  </a:lnTo>
                  <a:lnTo>
                    <a:pt x="2539" y="1270"/>
                  </a:lnTo>
                  <a:close/>
                </a:path>
                <a:path w="7620" h="445770">
                  <a:moveTo>
                    <a:pt x="6350" y="3810"/>
                  </a:moveTo>
                  <a:lnTo>
                    <a:pt x="0" y="381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5080"/>
                  </a:lnTo>
                  <a:lnTo>
                    <a:pt x="6350" y="5080"/>
                  </a:lnTo>
                  <a:lnTo>
                    <a:pt x="6350" y="3810"/>
                  </a:lnTo>
                  <a:close/>
                </a:path>
                <a:path w="7620" h="445770">
                  <a:moveTo>
                    <a:pt x="7620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20" y="13969"/>
                  </a:lnTo>
                  <a:lnTo>
                    <a:pt x="7620" y="10160"/>
                  </a:lnTo>
                  <a:close/>
                </a:path>
                <a:path w="7620" h="445770">
                  <a:moveTo>
                    <a:pt x="7620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3970"/>
                  </a:lnTo>
                  <a:close/>
                </a:path>
                <a:path w="7620" h="445770">
                  <a:moveTo>
                    <a:pt x="7620" y="16510"/>
                  </a:moveTo>
                  <a:lnTo>
                    <a:pt x="0" y="1651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6510"/>
                  </a:lnTo>
                  <a:close/>
                </a:path>
                <a:path w="7620" h="445770">
                  <a:moveTo>
                    <a:pt x="7620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20" y="26669"/>
                  </a:lnTo>
                  <a:lnTo>
                    <a:pt x="7620" y="22860"/>
                  </a:lnTo>
                  <a:close/>
                </a:path>
                <a:path w="7620" h="445770">
                  <a:moveTo>
                    <a:pt x="7620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6670"/>
                  </a:lnTo>
                  <a:close/>
                </a:path>
                <a:path w="7620" h="445770">
                  <a:moveTo>
                    <a:pt x="7620" y="29210"/>
                  </a:moveTo>
                  <a:lnTo>
                    <a:pt x="0" y="29210"/>
                  </a:lnTo>
                  <a:lnTo>
                    <a:pt x="0" y="33019"/>
                  </a:lnTo>
                  <a:lnTo>
                    <a:pt x="7620" y="33019"/>
                  </a:lnTo>
                  <a:lnTo>
                    <a:pt x="7620" y="29210"/>
                  </a:lnTo>
                  <a:close/>
                </a:path>
                <a:path w="7620" h="445770">
                  <a:moveTo>
                    <a:pt x="7620" y="33020"/>
                  </a:moveTo>
                  <a:lnTo>
                    <a:pt x="0" y="3302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3020"/>
                  </a:lnTo>
                  <a:close/>
                </a:path>
                <a:path w="7620" h="445770">
                  <a:moveTo>
                    <a:pt x="7620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20" y="39369"/>
                  </a:lnTo>
                  <a:lnTo>
                    <a:pt x="7620" y="35560"/>
                  </a:lnTo>
                  <a:close/>
                </a:path>
                <a:path w="7620" h="445770">
                  <a:moveTo>
                    <a:pt x="7620" y="39370"/>
                  </a:moveTo>
                  <a:lnTo>
                    <a:pt x="0" y="39370"/>
                  </a:lnTo>
                  <a:lnTo>
                    <a:pt x="0" y="45719"/>
                  </a:lnTo>
                  <a:lnTo>
                    <a:pt x="7620" y="45719"/>
                  </a:lnTo>
                  <a:lnTo>
                    <a:pt x="7620" y="39370"/>
                  </a:lnTo>
                  <a:close/>
                </a:path>
                <a:path w="7620" h="445770">
                  <a:moveTo>
                    <a:pt x="7620" y="45720"/>
                  </a:moveTo>
                  <a:lnTo>
                    <a:pt x="0" y="45720"/>
                  </a:lnTo>
                  <a:lnTo>
                    <a:pt x="0" y="92709"/>
                  </a:lnTo>
                  <a:lnTo>
                    <a:pt x="7620" y="92709"/>
                  </a:lnTo>
                  <a:lnTo>
                    <a:pt x="7620" y="45720"/>
                  </a:lnTo>
                  <a:close/>
                </a:path>
                <a:path w="7620" h="445770">
                  <a:moveTo>
                    <a:pt x="7620" y="92710"/>
                  </a:moveTo>
                  <a:lnTo>
                    <a:pt x="0" y="92710"/>
                  </a:lnTo>
                  <a:lnTo>
                    <a:pt x="0" y="118109"/>
                  </a:lnTo>
                  <a:lnTo>
                    <a:pt x="7620" y="118109"/>
                  </a:lnTo>
                  <a:lnTo>
                    <a:pt x="7620" y="92710"/>
                  </a:lnTo>
                  <a:close/>
                </a:path>
                <a:path w="7620" h="445770">
                  <a:moveTo>
                    <a:pt x="7620" y="118110"/>
                  </a:moveTo>
                  <a:lnTo>
                    <a:pt x="0" y="118110"/>
                  </a:lnTo>
                  <a:lnTo>
                    <a:pt x="0" y="121919"/>
                  </a:lnTo>
                  <a:lnTo>
                    <a:pt x="7620" y="121919"/>
                  </a:lnTo>
                  <a:lnTo>
                    <a:pt x="7620" y="118110"/>
                  </a:lnTo>
                  <a:close/>
                </a:path>
                <a:path w="7620" h="445770">
                  <a:moveTo>
                    <a:pt x="7620" y="121920"/>
                  </a:moveTo>
                  <a:lnTo>
                    <a:pt x="0" y="121920"/>
                  </a:lnTo>
                  <a:lnTo>
                    <a:pt x="0" y="124459"/>
                  </a:lnTo>
                  <a:lnTo>
                    <a:pt x="7620" y="124459"/>
                  </a:lnTo>
                  <a:lnTo>
                    <a:pt x="7620" y="121920"/>
                  </a:lnTo>
                  <a:close/>
                </a:path>
                <a:path w="7620" h="445770">
                  <a:moveTo>
                    <a:pt x="7620" y="124460"/>
                  </a:moveTo>
                  <a:lnTo>
                    <a:pt x="0" y="124460"/>
                  </a:lnTo>
                  <a:lnTo>
                    <a:pt x="0" y="128269"/>
                  </a:lnTo>
                  <a:lnTo>
                    <a:pt x="7620" y="128269"/>
                  </a:lnTo>
                  <a:lnTo>
                    <a:pt x="7620" y="124460"/>
                  </a:lnTo>
                  <a:close/>
                </a:path>
                <a:path w="7620" h="445770">
                  <a:moveTo>
                    <a:pt x="7620" y="128270"/>
                  </a:moveTo>
                  <a:lnTo>
                    <a:pt x="0" y="12827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8270"/>
                  </a:lnTo>
                  <a:close/>
                </a:path>
                <a:path w="7620" h="445770">
                  <a:moveTo>
                    <a:pt x="7620" y="130810"/>
                  </a:moveTo>
                  <a:lnTo>
                    <a:pt x="0" y="130810"/>
                  </a:lnTo>
                  <a:lnTo>
                    <a:pt x="0" y="134619"/>
                  </a:lnTo>
                  <a:lnTo>
                    <a:pt x="7620" y="134619"/>
                  </a:lnTo>
                  <a:lnTo>
                    <a:pt x="7620" y="130810"/>
                  </a:lnTo>
                  <a:close/>
                </a:path>
                <a:path w="7620" h="445770">
                  <a:moveTo>
                    <a:pt x="7620" y="134620"/>
                  </a:moveTo>
                  <a:lnTo>
                    <a:pt x="0" y="13462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4620"/>
                  </a:lnTo>
                  <a:close/>
                </a:path>
                <a:path w="7620" h="445770">
                  <a:moveTo>
                    <a:pt x="7620" y="143510"/>
                  </a:moveTo>
                  <a:lnTo>
                    <a:pt x="0" y="14351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3510"/>
                  </a:lnTo>
                  <a:close/>
                </a:path>
                <a:path w="7620" h="445770">
                  <a:moveTo>
                    <a:pt x="7620" y="149860"/>
                  </a:moveTo>
                  <a:lnTo>
                    <a:pt x="0" y="149860"/>
                  </a:lnTo>
                  <a:lnTo>
                    <a:pt x="0" y="445770"/>
                  </a:lnTo>
                  <a:lnTo>
                    <a:pt x="7620" y="445770"/>
                  </a:lnTo>
                  <a:lnTo>
                    <a:pt x="7620" y="149860"/>
                  </a:lnTo>
                  <a:close/>
                </a:path>
              </a:pathLst>
            </a:custGeom>
            <a:solidFill>
              <a:srgbClr val="80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6115049" y="5671819"/>
              <a:ext cx="6350" cy="450850"/>
            </a:xfrm>
            <a:custGeom>
              <a:avLst/>
              <a:gdLst/>
              <a:ahLst/>
              <a:cxnLst/>
              <a:rect l="l" t="t" r="r" b="b"/>
              <a:pathLst>
                <a:path w="6350" h="450850">
                  <a:moveTo>
                    <a:pt x="253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6350" h="450850">
                  <a:moveTo>
                    <a:pt x="507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6350" y="6349"/>
                  </a:lnTo>
                  <a:lnTo>
                    <a:pt x="6350" y="3809"/>
                  </a:lnTo>
                  <a:lnTo>
                    <a:pt x="5079" y="3809"/>
                  </a:lnTo>
                  <a:lnTo>
                    <a:pt x="5079" y="2539"/>
                  </a:lnTo>
                  <a:close/>
                </a:path>
                <a:path w="6350" h="450850">
                  <a:moveTo>
                    <a:pt x="6350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6350" y="8889"/>
                  </a:lnTo>
                  <a:lnTo>
                    <a:pt x="6350" y="6349"/>
                  </a:lnTo>
                  <a:close/>
                </a:path>
                <a:path w="6350" h="450850">
                  <a:moveTo>
                    <a:pt x="6350" y="8889"/>
                  </a:moveTo>
                  <a:lnTo>
                    <a:pt x="0" y="8889"/>
                  </a:lnTo>
                  <a:lnTo>
                    <a:pt x="0" y="15239"/>
                  </a:lnTo>
                  <a:lnTo>
                    <a:pt x="6350" y="15239"/>
                  </a:lnTo>
                  <a:lnTo>
                    <a:pt x="6350" y="8889"/>
                  </a:lnTo>
                  <a:close/>
                </a:path>
                <a:path w="6350" h="450850">
                  <a:moveTo>
                    <a:pt x="6350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6350" y="19049"/>
                  </a:lnTo>
                  <a:lnTo>
                    <a:pt x="6350" y="15239"/>
                  </a:lnTo>
                  <a:close/>
                </a:path>
                <a:path w="6350" h="450850">
                  <a:moveTo>
                    <a:pt x="6350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6350" y="21589"/>
                  </a:lnTo>
                  <a:lnTo>
                    <a:pt x="6350" y="19049"/>
                  </a:lnTo>
                  <a:close/>
                </a:path>
                <a:path w="6350" h="450850">
                  <a:moveTo>
                    <a:pt x="6350" y="21589"/>
                  </a:moveTo>
                  <a:lnTo>
                    <a:pt x="0" y="21589"/>
                  </a:lnTo>
                  <a:lnTo>
                    <a:pt x="0" y="27939"/>
                  </a:lnTo>
                  <a:lnTo>
                    <a:pt x="6350" y="27939"/>
                  </a:lnTo>
                  <a:lnTo>
                    <a:pt x="6350" y="21589"/>
                  </a:lnTo>
                  <a:close/>
                </a:path>
                <a:path w="6350" h="450850">
                  <a:moveTo>
                    <a:pt x="6350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6350" y="31749"/>
                  </a:lnTo>
                  <a:lnTo>
                    <a:pt x="6350" y="27939"/>
                  </a:lnTo>
                  <a:close/>
                </a:path>
                <a:path w="6350" h="450850">
                  <a:moveTo>
                    <a:pt x="6350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6350" y="34289"/>
                  </a:lnTo>
                  <a:lnTo>
                    <a:pt x="6350" y="31749"/>
                  </a:lnTo>
                  <a:close/>
                </a:path>
                <a:path w="6350" h="450850">
                  <a:moveTo>
                    <a:pt x="6350" y="34289"/>
                  </a:moveTo>
                  <a:lnTo>
                    <a:pt x="0" y="34289"/>
                  </a:lnTo>
                  <a:lnTo>
                    <a:pt x="0" y="38099"/>
                  </a:lnTo>
                  <a:lnTo>
                    <a:pt x="6350" y="38099"/>
                  </a:lnTo>
                  <a:lnTo>
                    <a:pt x="6350" y="34289"/>
                  </a:lnTo>
                  <a:close/>
                </a:path>
                <a:path w="6350" h="450850">
                  <a:moveTo>
                    <a:pt x="6350" y="38099"/>
                  </a:moveTo>
                  <a:lnTo>
                    <a:pt x="0" y="38099"/>
                  </a:lnTo>
                  <a:lnTo>
                    <a:pt x="0" y="40639"/>
                  </a:lnTo>
                  <a:lnTo>
                    <a:pt x="6350" y="40639"/>
                  </a:lnTo>
                  <a:lnTo>
                    <a:pt x="6350" y="38099"/>
                  </a:lnTo>
                  <a:close/>
                </a:path>
                <a:path w="6350" h="450850">
                  <a:moveTo>
                    <a:pt x="6350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6350" y="44449"/>
                  </a:lnTo>
                  <a:lnTo>
                    <a:pt x="6350" y="40639"/>
                  </a:lnTo>
                  <a:close/>
                </a:path>
                <a:path w="6350" h="450850">
                  <a:moveTo>
                    <a:pt x="6350" y="44449"/>
                  </a:moveTo>
                  <a:lnTo>
                    <a:pt x="0" y="44449"/>
                  </a:lnTo>
                  <a:lnTo>
                    <a:pt x="0" y="50799"/>
                  </a:lnTo>
                  <a:lnTo>
                    <a:pt x="6350" y="50799"/>
                  </a:lnTo>
                  <a:lnTo>
                    <a:pt x="6350" y="44449"/>
                  </a:lnTo>
                  <a:close/>
                </a:path>
                <a:path w="6350" h="450850">
                  <a:moveTo>
                    <a:pt x="6350" y="50799"/>
                  </a:moveTo>
                  <a:lnTo>
                    <a:pt x="0" y="50799"/>
                  </a:lnTo>
                  <a:lnTo>
                    <a:pt x="0" y="97789"/>
                  </a:lnTo>
                  <a:lnTo>
                    <a:pt x="6350" y="97789"/>
                  </a:lnTo>
                  <a:lnTo>
                    <a:pt x="6350" y="50799"/>
                  </a:lnTo>
                  <a:close/>
                </a:path>
                <a:path w="6350" h="450850">
                  <a:moveTo>
                    <a:pt x="6350" y="97789"/>
                  </a:moveTo>
                  <a:lnTo>
                    <a:pt x="0" y="97789"/>
                  </a:lnTo>
                  <a:lnTo>
                    <a:pt x="0" y="123189"/>
                  </a:lnTo>
                  <a:lnTo>
                    <a:pt x="6350" y="123189"/>
                  </a:lnTo>
                  <a:lnTo>
                    <a:pt x="6350" y="97789"/>
                  </a:lnTo>
                  <a:close/>
                </a:path>
                <a:path w="6350" h="450850">
                  <a:moveTo>
                    <a:pt x="6350" y="123189"/>
                  </a:moveTo>
                  <a:lnTo>
                    <a:pt x="0" y="123189"/>
                  </a:lnTo>
                  <a:lnTo>
                    <a:pt x="0" y="126999"/>
                  </a:lnTo>
                  <a:lnTo>
                    <a:pt x="6350" y="126999"/>
                  </a:lnTo>
                  <a:lnTo>
                    <a:pt x="6350" y="123189"/>
                  </a:lnTo>
                  <a:close/>
                </a:path>
                <a:path w="6350" h="450850">
                  <a:moveTo>
                    <a:pt x="6350" y="126999"/>
                  </a:moveTo>
                  <a:lnTo>
                    <a:pt x="0" y="126999"/>
                  </a:lnTo>
                  <a:lnTo>
                    <a:pt x="0" y="129539"/>
                  </a:lnTo>
                  <a:lnTo>
                    <a:pt x="6350" y="129539"/>
                  </a:lnTo>
                  <a:lnTo>
                    <a:pt x="6350" y="126999"/>
                  </a:lnTo>
                  <a:close/>
                </a:path>
                <a:path w="6350" h="450850">
                  <a:moveTo>
                    <a:pt x="6350" y="129539"/>
                  </a:moveTo>
                  <a:lnTo>
                    <a:pt x="0" y="129539"/>
                  </a:lnTo>
                  <a:lnTo>
                    <a:pt x="0" y="133349"/>
                  </a:lnTo>
                  <a:lnTo>
                    <a:pt x="6350" y="133349"/>
                  </a:lnTo>
                  <a:lnTo>
                    <a:pt x="6350" y="129539"/>
                  </a:lnTo>
                  <a:close/>
                </a:path>
                <a:path w="6350" h="450850">
                  <a:moveTo>
                    <a:pt x="6350" y="133349"/>
                  </a:moveTo>
                  <a:lnTo>
                    <a:pt x="0" y="133349"/>
                  </a:lnTo>
                  <a:lnTo>
                    <a:pt x="0" y="135889"/>
                  </a:lnTo>
                  <a:lnTo>
                    <a:pt x="6350" y="135889"/>
                  </a:lnTo>
                  <a:lnTo>
                    <a:pt x="6350" y="133349"/>
                  </a:lnTo>
                  <a:close/>
                </a:path>
                <a:path w="6350" h="450850">
                  <a:moveTo>
                    <a:pt x="6350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6350" y="139699"/>
                  </a:lnTo>
                  <a:lnTo>
                    <a:pt x="6350" y="135889"/>
                  </a:lnTo>
                  <a:close/>
                </a:path>
                <a:path w="6350" h="450850">
                  <a:moveTo>
                    <a:pt x="6350" y="139699"/>
                  </a:moveTo>
                  <a:lnTo>
                    <a:pt x="0" y="139699"/>
                  </a:lnTo>
                  <a:lnTo>
                    <a:pt x="0" y="148589"/>
                  </a:lnTo>
                  <a:lnTo>
                    <a:pt x="6350" y="148589"/>
                  </a:lnTo>
                  <a:lnTo>
                    <a:pt x="6350" y="139699"/>
                  </a:lnTo>
                  <a:close/>
                </a:path>
                <a:path w="6350" h="450850">
                  <a:moveTo>
                    <a:pt x="6350" y="148589"/>
                  </a:moveTo>
                  <a:lnTo>
                    <a:pt x="0" y="148589"/>
                  </a:lnTo>
                  <a:lnTo>
                    <a:pt x="0" y="154939"/>
                  </a:lnTo>
                  <a:lnTo>
                    <a:pt x="6350" y="154939"/>
                  </a:lnTo>
                  <a:lnTo>
                    <a:pt x="6350" y="148589"/>
                  </a:lnTo>
                  <a:close/>
                </a:path>
                <a:path w="6350" h="450850">
                  <a:moveTo>
                    <a:pt x="6350" y="154939"/>
                  </a:moveTo>
                  <a:lnTo>
                    <a:pt x="0" y="154939"/>
                  </a:lnTo>
                  <a:lnTo>
                    <a:pt x="0" y="450849"/>
                  </a:lnTo>
                  <a:lnTo>
                    <a:pt x="6350" y="450849"/>
                  </a:lnTo>
                  <a:lnTo>
                    <a:pt x="6350" y="154939"/>
                  </a:lnTo>
                  <a:close/>
                </a:path>
              </a:pathLst>
            </a:custGeom>
            <a:solidFill>
              <a:srgbClr val="7D00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6107429" y="5668009"/>
              <a:ext cx="7620" cy="454659"/>
            </a:xfrm>
            <a:custGeom>
              <a:avLst/>
              <a:gdLst/>
              <a:ahLst/>
              <a:cxnLst/>
              <a:rect l="l" t="t" r="r" b="b"/>
              <a:pathLst>
                <a:path w="7620" h="454660">
                  <a:moveTo>
                    <a:pt x="127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6350" y="3809"/>
                  </a:lnTo>
                  <a:lnTo>
                    <a:pt x="6350" y="253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1270" y="1269"/>
                  </a:lnTo>
                  <a:lnTo>
                    <a:pt x="1270" y="0"/>
                  </a:lnTo>
                  <a:close/>
                </a:path>
                <a:path w="7620" h="454660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54660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54660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54660">
                  <a:moveTo>
                    <a:pt x="7620" y="12700"/>
                  </a:moveTo>
                  <a:lnTo>
                    <a:pt x="0" y="12700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2700"/>
                  </a:lnTo>
                  <a:close/>
                </a:path>
                <a:path w="7620" h="454660">
                  <a:moveTo>
                    <a:pt x="7620" y="19050"/>
                  </a:moveTo>
                  <a:lnTo>
                    <a:pt x="0" y="19050"/>
                  </a:lnTo>
                  <a:lnTo>
                    <a:pt x="0" y="22859"/>
                  </a:lnTo>
                  <a:lnTo>
                    <a:pt x="7620" y="22859"/>
                  </a:lnTo>
                  <a:lnTo>
                    <a:pt x="7620" y="19050"/>
                  </a:lnTo>
                  <a:close/>
                </a:path>
                <a:path w="7620" h="454660">
                  <a:moveTo>
                    <a:pt x="7620" y="22859"/>
                  </a:moveTo>
                  <a:lnTo>
                    <a:pt x="0" y="22859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22859"/>
                  </a:lnTo>
                  <a:close/>
                </a:path>
                <a:path w="7620" h="454660">
                  <a:moveTo>
                    <a:pt x="7620" y="25400"/>
                  </a:moveTo>
                  <a:lnTo>
                    <a:pt x="0" y="25400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5400"/>
                  </a:lnTo>
                  <a:close/>
                </a:path>
                <a:path w="7620" h="454660">
                  <a:moveTo>
                    <a:pt x="7620" y="31750"/>
                  </a:moveTo>
                  <a:lnTo>
                    <a:pt x="0" y="31750"/>
                  </a:lnTo>
                  <a:lnTo>
                    <a:pt x="0" y="35559"/>
                  </a:lnTo>
                  <a:lnTo>
                    <a:pt x="7620" y="35559"/>
                  </a:lnTo>
                  <a:lnTo>
                    <a:pt x="7620" y="31750"/>
                  </a:lnTo>
                  <a:close/>
                </a:path>
                <a:path w="7620" h="454660">
                  <a:moveTo>
                    <a:pt x="7620" y="35559"/>
                  </a:moveTo>
                  <a:lnTo>
                    <a:pt x="0" y="35559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5559"/>
                  </a:lnTo>
                  <a:close/>
                </a:path>
                <a:path w="7620" h="454660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54660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54660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454660">
                  <a:moveTo>
                    <a:pt x="7620" y="48259"/>
                  </a:moveTo>
                  <a:lnTo>
                    <a:pt x="0" y="48259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48259"/>
                  </a:lnTo>
                  <a:close/>
                </a:path>
                <a:path w="7620" h="454660">
                  <a:moveTo>
                    <a:pt x="7620" y="54609"/>
                  </a:moveTo>
                  <a:lnTo>
                    <a:pt x="0" y="54609"/>
                  </a:lnTo>
                  <a:lnTo>
                    <a:pt x="0" y="101599"/>
                  </a:lnTo>
                  <a:lnTo>
                    <a:pt x="7620" y="101599"/>
                  </a:lnTo>
                  <a:lnTo>
                    <a:pt x="7620" y="54609"/>
                  </a:lnTo>
                  <a:close/>
                </a:path>
                <a:path w="7620" h="454660">
                  <a:moveTo>
                    <a:pt x="7620" y="101600"/>
                  </a:moveTo>
                  <a:lnTo>
                    <a:pt x="0" y="101600"/>
                  </a:lnTo>
                  <a:lnTo>
                    <a:pt x="0" y="126999"/>
                  </a:lnTo>
                  <a:lnTo>
                    <a:pt x="7620" y="126999"/>
                  </a:lnTo>
                  <a:lnTo>
                    <a:pt x="7620" y="101600"/>
                  </a:lnTo>
                  <a:close/>
                </a:path>
                <a:path w="7620" h="454660">
                  <a:moveTo>
                    <a:pt x="7620" y="127000"/>
                  </a:moveTo>
                  <a:lnTo>
                    <a:pt x="0" y="127000"/>
                  </a:lnTo>
                  <a:lnTo>
                    <a:pt x="0" y="130809"/>
                  </a:lnTo>
                  <a:lnTo>
                    <a:pt x="7620" y="130809"/>
                  </a:lnTo>
                  <a:lnTo>
                    <a:pt x="7620" y="127000"/>
                  </a:lnTo>
                  <a:close/>
                </a:path>
                <a:path w="7620" h="454660">
                  <a:moveTo>
                    <a:pt x="7620" y="130809"/>
                  </a:moveTo>
                  <a:lnTo>
                    <a:pt x="0" y="130809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30809"/>
                  </a:lnTo>
                  <a:close/>
                </a:path>
                <a:path w="7620" h="454660">
                  <a:moveTo>
                    <a:pt x="7620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20" y="137159"/>
                  </a:lnTo>
                  <a:lnTo>
                    <a:pt x="7620" y="133350"/>
                  </a:lnTo>
                  <a:close/>
                </a:path>
                <a:path w="7620" h="454660">
                  <a:moveTo>
                    <a:pt x="7620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7159"/>
                  </a:lnTo>
                  <a:close/>
                </a:path>
                <a:path w="7620" h="454660">
                  <a:moveTo>
                    <a:pt x="7620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9700"/>
                  </a:lnTo>
                  <a:close/>
                </a:path>
                <a:path w="7620" h="454660">
                  <a:moveTo>
                    <a:pt x="7620" y="143509"/>
                  </a:moveTo>
                  <a:lnTo>
                    <a:pt x="0" y="143509"/>
                  </a:lnTo>
                  <a:lnTo>
                    <a:pt x="0" y="152399"/>
                  </a:lnTo>
                  <a:lnTo>
                    <a:pt x="7620" y="152399"/>
                  </a:lnTo>
                  <a:lnTo>
                    <a:pt x="7620" y="143509"/>
                  </a:lnTo>
                  <a:close/>
                </a:path>
                <a:path w="7620" h="454660">
                  <a:moveTo>
                    <a:pt x="7620" y="152400"/>
                  </a:moveTo>
                  <a:lnTo>
                    <a:pt x="0" y="152400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52400"/>
                  </a:lnTo>
                  <a:close/>
                </a:path>
                <a:path w="7620" h="454660">
                  <a:moveTo>
                    <a:pt x="7620" y="158750"/>
                  </a:moveTo>
                  <a:lnTo>
                    <a:pt x="0" y="158750"/>
                  </a:lnTo>
                  <a:lnTo>
                    <a:pt x="0" y="454659"/>
                  </a:lnTo>
                  <a:lnTo>
                    <a:pt x="7620" y="454659"/>
                  </a:lnTo>
                  <a:lnTo>
                    <a:pt x="7620" y="158750"/>
                  </a:lnTo>
                  <a:close/>
                </a:path>
              </a:pathLst>
            </a:custGeom>
            <a:solidFill>
              <a:srgbClr val="7A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6099809" y="5664199"/>
              <a:ext cx="7620" cy="458470"/>
            </a:xfrm>
            <a:custGeom>
              <a:avLst/>
              <a:gdLst/>
              <a:ahLst/>
              <a:cxnLst/>
              <a:rect l="l" t="t" r="r" b="b"/>
              <a:pathLst>
                <a:path w="7620" h="458470">
                  <a:moveTo>
                    <a:pt x="2539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58470">
                  <a:moveTo>
                    <a:pt x="3810" y="1270"/>
                  </a:moveTo>
                  <a:lnTo>
                    <a:pt x="0" y="1270"/>
                  </a:lnTo>
                  <a:lnTo>
                    <a:pt x="0" y="3809"/>
                  </a:lnTo>
                  <a:lnTo>
                    <a:pt x="7619" y="3809"/>
                  </a:lnTo>
                  <a:lnTo>
                    <a:pt x="7619" y="2540"/>
                  </a:lnTo>
                  <a:lnTo>
                    <a:pt x="3810" y="2540"/>
                  </a:lnTo>
                  <a:lnTo>
                    <a:pt x="3810" y="1270"/>
                  </a:lnTo>
                  <a:close/>
                </a:path>
                <a:path w="7620" h="458470">
                  <a:moveTo>
                    <a:pt x="7619" y="3810"/>
                  </a:moveTo>
                  <a:lnTo>
                    <a:pt x="0" y="3810"/>
                  </a:lnTo>
                  <a:lnTo>
                    <a:pt x="0" y="7619"/>
                  </a:lnTo>
                  <a:lnTo>
                    <a:pt x="7619" y="7619"/>
                  </a:lnTo>
                  <a:lnTo>
                    <a:pt x="7619" y="3810"/>
                  </a:lnTo>
                  <a:close/>
                </a:path>
                <a:path w="7620" h="458470">
                  <a:moveTo>
                    <a:pt x="7619" y="7620"/>
                  </a:moveTo>
                  <a:lnTo>
                    <a:pt x="0" y="7620"/>
                  </a:lnTo>
                  <a:lnTo>
                    <a:pt x="0" y="10159"/>
                  </a:lnTo>
                  <a:lnTo>
                    <a:pt x="7619" y="10159"/>
                  </a:lnTo>
                  <a:lnTo>
                    <a:pt x="7619" y="7620"/>
                  </a:lnTo>
                  <a:close/>
                </a:path>
                <a:path w="7620" h="458470">
                  <a:moveTo>
                    <a:pt x="7619" y="10160"/>
                  </a:moveTo>
                  <a:lnTo>
                    <a:pt x="0" y="10160"/>
                  </a:lnTo>
                  <a:lnTo>
                    <a:pt x="0" y="13969"/>
                  </a:lnTo>
                  <a:lnTo>
                    <a:pt x="7619" y="13969"/>
                  </a:lnTo>
                  <a:lnTo>
                    <a:pt x="7619" y="10160"/>
                  </a:lnTo>
                  <a:close/>
                </a:path>
                <a:path w="7620" h="458470">
                  <a:moveTo>
                    <a:pt x="7619" y="13970"/>
                  </a:moveTo>
                  <a:lnTo>
                    <a:pt x="0" y="13970"/>
                  </a:lnTo>
                  <a:lnTo>
                    <a:pt x="0" y="16509"/>
                  </a:lnTo>
                  <a:lnTo>
                    <a:pt x="7619" y="16509"/>
                  </a:lnTo>
                  <a:lnTo>
                    <a:pt x="7619" y="13970"/>
                  </a:lnTo>
                  <a:close/>
                </a:path>
                <a:path w="7620" h="458470">
                  <a:moveTo>
                    <a:pt x="7619" y="16510"/>
                  </a:moveTo>
                  <a:lnTo>
                    <a:pt x="0" y="16510"/>
                  </a:lnTo>
                  <a:lnTo>
                    <a:pt x="0" y="22859"/>
                  </a:lnTo>
                  <a:lnTo>
                    <a:pt x="7619" y="22859"/>
                  </a:lnTo>
                  <a:lnTo>
                    <a:pt x="7619" y="16510"/>
                  </a:lnTo>
                  <a:close/>
                </a:path>
                <a:path w="7620" h="458470">
                  <a:moveTo>
                    <a:pt x="7619" y="22860"/>
                  </a:moveTo>
                  <a:lnTo>
                    <a:pt x="0" y="22860"/>
                  </a:lnTo>
                  <a:lnTo>
                    <a:pt x="0" y="26669"/>
                  </a:lnTo>
                  <a:lnTo>
                    <a:pt x="7619" y="26669"/>
                  </a:lnTo>
                  <a:lnTo>
                    <a:pt x="7619" y="22860"/>
                  </a:lnTo>
                  <a:close/>
                </a:path>
                <a:path w="7620" h="458470">
                  <a:moveTo>
                    <a:pt x="7619" y="26670"/>
                  </a:moveTo>
                  <a:lnTo>
                    <a:pt x="0" y="26670"/>
                  </a:lnTo>
                  <a:lnTo>
                    <a:pt x="0" y="29209"/>
                  </a:lnTo>
                  <a:lnTo>
                    <a:pt x="7619" y="29209"/>
                  </a:lnTo>
                  <a:lnTo>
                    <a:pt x="7619" y="26670"/>
                  </a:lnTo>
                  <a:close/>
                </a:path>
                <a:path w="7620" h="458470">
                  <a:moveTo>
                    <a:pt x="7619" y="29210"/>
                  </a:moveTo>
                  <a:lnTo>
                    <a:pt x="0" y="29210"/>
                  </a:lnTo>
                  <a:lnTo>
                    <a:pt x="0" y="35559"/>
                  </a:lnTo>
                  <a:lnTo>
                    <a:pt x="7619" y="35559"/>
                  </a:lnTo>
                  <a:lnTo>
                    <a:pt x="7619" y="29210"/>
                  </a:lnTo>
                  <a:close/>
                </a:path>
                <a:path w="7620" h="458470">
                  <a:moveTo>
                    <a:pt x="7619" y="35560"/>
                  </a:moveTo>
                  <a:lnTo>
                    <a:pt x="0" y="35560"/>
                  </a:lnTo>
                  <a:lnTo>
                    <a:pt x="0" y="39369"/>
                  </a:lnTo>
                  <a:lnTo>
                    <a:pt x="7619" y="39369"/>
                  </a:lnTo>
                  <a:lnTo>
                    <a:pt x="7619" y="35560"/>
                  </a:lnTo>
                  <a:close/>
                </a:path>
                <a:path w="7620" h="458470">
                  <a:moveTo>
                    <a:pt x="7619" y="39370"/>
                  </a:moveTo>
                  <a:lnTo>
                    <a:pt x="0" y="39370"/>
                  </a:lnTo>
                  <a:lnTo>
                    <a:pt x="0" y="41909"/>
                  </a:lnTo>
                  <a:lnTo>
                    <a:pt x="7619" y="41909"/>
                  </a:lnTo>
                  <a:lnTo>
                    <a:pt x="7619" y="39370"/>
                  </a:lnTo>
                  <a:close/>
                </a:path>
                <a:path w="7620" h="458470">
                  <a:moveTo>
                    <a:pt x="7619" y="41910"/>
                  </a:moveTo>
                  <a:lnTo>
                    <a:pt x="0" y="41910"/>
                  </a:lnTo>
                  <a:lnTo>
                    <a:pt x="0" y="45719"/>
                  </a:lnTo>
                  <a:lnTo>
                    <a:pt x="7619" y="45719"/>
                  </a:lnTo>
                  <a:lnTo>
                    <a:pt x="7619" y="41910"/>
                  </a:lnTo>
                  <a:close/>
                </a:path>
                <a:path w="7620" h="458470">
                  <a:moveTo>
                    <a:pt x="7619" y="45720"/>
                  </a:moveTo>
                  <a:lnTo>
                    <a:pt x="0" y="45720"/>
                  </a:lnTo>
                  <a:lnTo>
                    <a:pt x="0" y="48259"/>
                  </a:lnTo>
                  <a:lnTo>
                    <a:pt x="7619" y="48259"/>
                  </a:lnTo>
                  <a:lnTo>
                    <a:pt x="7619" y="45720"/>
                  </a:lnTo>
                  <a:close/>
                </a:path>
                <a:path w="7620" h="458470">
                  <a:moveTo>
                    <a:pt x="7619" y="48260"/>
                  </a:moveTo>
                  <a:lnTo>
                    <a:pt x="0" y="48260"/>
                  </a:lnTo>
                  <a:lnTo>
                    <a:pt x="0" y="52069"/>
                  </a:lnTo>
                  <a:lnTo>
                    <a:pt x="7619" y="52069"/>
                  </a:lnTo>
                  <a:lnTo>
                    <a:pt x="7619" y="48260"/>
                  </a:lnTo>
                  <a:close/>
                </a:path>
                <a:path w="7620" h="458470">
                  <a:moveTo>
                    <a:pt x="7619" y="52070"/>
                  </a:moveTo>
                  <a:lnTo>
                    <a:pt x="0" y="52070"/>
                  </a:lnTo>
                  <a:lnTo>
                    <a:pt x="0" y="58419"/>
                  </a:lnTo>
                  <a:lnTo>
                    <a:pt x="7619" y="58419"/>
                  </a:lnTo>
                  <a:lnTo>
                    <a:pt x="7619" y="52070"/>
                  </a:lnTo>
                  <a:close/>
                </a:path>
                <a:path w="7620" h="458470">
                  <a:moveTo>
                    <a:pt x="7619" y="58420"/>
                  </a:moveTo>
                  <a:lnTo>
                    <a:pt x="0" y="58420"/>
                  </a:lnTo>
                  <a:lnTo>
                    <a:pt x="0" y="105409"/>
                  </a:lnTo>
                  <a:lnTo>
                    <a:pt x="7619" y="105409"/>
                  </a:lnTo>
                  <a:lnTo>
                    <a:pt x="7619" y="58420"/>
                  </a:lnTo>
                  <a:close/>
                </a:path>
                <a:path w="7620" h="458470">
                  <a:moveTo>
                    <a:pt x="7619" y="105410"/>
                  </a:moveTo>
                  <a:lnTo>
                    <a:pt x="0" y="105410"/>
                  </a:lnTo>
                  <a:lnTo>
                    <a:pt x="0" y="130809"/>
                  </a:lnTo>
                  <a:lnTo>
                    <a:pt x="7619" y="130809"/>
                  </a:lnTo>
                  <a:lnTo>
                    <a:pt x="7619" y="105410"/>
                  </a:lnTo>
                  <a:close/>
                </a:path>
                <a:path w="7620" h="458470">
                  <a:moveTo>
                    <a:pt x="7619" y="130810"/>
                  </a:moveTo>
                  <a:lnTo>
                    <a:pt x="0" y="130810"/>
                  </a:lnTo>
                  <a:lnTo>
                    <a:pt x="0" y="134619"/>
                  </a:lnTo>
                  <a:lnTo>
                    <a:pt x="7619" y="134619"/>
                  </a:lnTo>
                  <a:lnTo>
                    <a:pt x="7619" y="130810"/>
                  </a:lnTo>
                  <a:close/>
                </a:path>
                <a:path w="7620" h="458470">
                  <a:moveTo>
                    <a:pt x="7619" y="134620"/>
                  </a:moveTo>
                  <a:lnTo>
                    <a:pt x="0" y="134620"/>
                  </a:lnTo>
                  <a:lnTo>
                    <a:pt x="0" y="137159"/>
                  </a:lnTo>
                  <a:lnTo>
                    <a:pt x="7619" y="137159"/>
                  </a:lnTo>
                  <a:lnTo>
                    <a:pt x="7619" y="134620"/>
                  </a:lnTo>
                  <a:close/>
                </a:path>
                <a:path w="7620" h="458470">
                  <a:moveTo>
                    <a:pt x="7619" y="137160"/>
                  </a:moveTo>
                  <a:lnTo>
                    <a:pt x="0" y="137160"/>
                  </a:lnTo>
                  <a:lnTo>
                    <a:pt x="0" y="140969"/>
                  </a:lnTo>
                  <a:lnTo>
                    <a:pt x="7619" y="140969"/>
                  </a:lnTo>
                  <a:lnTo>
                    <a:pt x="7619" y="137160"/>
                  </a:lnTo>
                  <a:close/>
                </a:path>
                <a:path w="7620" h="458470">
                  <a:moveTo>
                    <a:pt x="7619" y="140970"/>
                  </a:moveTo>
                  <a:lnTo>
                    <a:pt x="0" y="140970"/>
                  </a:lnTo>
                  <a:lnTo>
                    <a:pt x="0" y="143509"/>
                  </a:lnTo>
                  <a:lnTo>
                    <a:pt x="7619" y="143509"/>
                  </a:lnTo>
                  <a:lnTo>
                    <a:pt x="7619" y="140970"/>
                  </a:lnTo>
                  <a:close/>
                </a:path>
                <a:path w="7620" h="458470">
                  <a:moveTo>
                    <a:pt x="7619" y="143510"/>
                  </a:moveTo>
                  <a:lnTo>
                    <a:pt x="0" y="143510"/>
                  </a:lnTo>
                  <a:lnTo>
                    <a:pt x="0" y="147319"/>
                  </a:lnTo>
                  <a:lnTo>
                    <a:pt x="7619" y="147319"/>
                  </a:lnTo>
                  <a:lnTo>
                    <a:pt x="7619" y="143510"/>
                  </a:lnTo>
                  <a:close/>
                </a:path>
                <a:path w="7620" h="458470">
                  <a:moveTo>
                    <a:pt x="7619" y="147320"/>
                  </a:moveTo>
                  <a:lnTo>
                    <a:pt x="0" y="147320"/>
                  </a:lnTo>
                  <a:lnTo>
                    <a:pt x="0" y="156209"/>
                  </a:lnTo>
                  <a:lnTo>
                    <a:pt x="7619" y="156209"/>
                  </a:lnTo>
                  <a:lnTo>
                    <a:pt x="7619" y="147320"/>
                  </a:lnTo>
                  <a:close/>
                </a:path>
                <a:path w="7620" h="458470">
                  <a:moveTo>
                    <a:pt x="7619" y="156210"/>
                  </a:moveTo>
                  <a:lnTo>
                    <a:pt x="0" y="156210"/>
                  </a:lnTo>
                  <a:lnTo>
                    <a:pt x="0" y="162559"/>
                  </a:lnTo>
                  <a:lnTo>
                    <a:pt x="7619" y="162559"/>
                  </a:lnTo>
                  <a:lnTo>
                    <a:pt x="7619" y="156210"/>
                  </a:lnTo>
                  <a:close/>
                </a:path>
                <a:path w="7620" h="458470">
                  <a:moveTo>
                    <a:pt x="7619" y="162560"/>
                  </a:moveTo>
                  <a:lnTo>
                    <a:pt x="0" y="162560"/>
                  </a:lnTo>
                  <a:lnTo>
                    <a:pt x="0" y="458470"/>
                  </a:lnTo>
                  <a:lnTo>
                    <a:pt x="7619" y="458470"/>
                  </a:lnTo>
                  <a:lnTo>
                    <a:pt x="7619" y="162560"/>
                  </a:lnTo>
                  <a:close/>
                </a:path>
              </a:pathLst>
            </a:custGeom>
            <a:solidFill>
              <a:srgbClr val="77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6092189" y="5661659"/>
              <a:ext cx="7620" cy="461009"/>
            </a:xfrm>
            <a:custGeom>
              <a:avLst/>
              <a:gdLst/>
              <a:ahLst/>
              <a:cxnLst/>
              <a:rect l="l" t="t" r="r" b="b"/>
              <a:pathLst>
                <a:path w="7620" h="461010">
                  <a:moveTo>
                    <a:pt x="2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7620" y="3809"/>
                  </a:lnTo>
                  <a:lnTo>
                    <a:pt x="7620" y="253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61010">
                  <a:moveTo>
                    <a:pt x="7620" y="3809"/>
                  </a:moveTo>
                  <a:lnTo>
                    <a:pt x="0" y="3809"/>
                  </a:lnTo>
                  <a:lnTo>
                    <a:pt x="0" y="6349"/>
                  </a:lnTo>
                  <a:lnTo>
                    <a:pt x="7620" y="6349"/>
                  </a:lnTo>
                  <a:lnTo>
                    <a:pt x="7620" y="3809"/>
                  </a:lnTo>
                  <a:close/>
                </a:path>
                <a:path w="7620" h="461010">
                  <a:moveTo>
                    <a:pt x="7620" y="6350"/>
                  </a:moveTo>
                  <a:lnTo>
                    <a:pt x="0" y="6350"/>
                  </a:lnTo>
                  <a:lnTo>
                    <a:pt x="0" y="10159"/>
                  </a:lnTo>
                  <a:lnTo>
                    <a:pt x="7620" y="10159"/>
                  </a:lnTo>
                  <a:lnTo>
                    <a:pt x="7620" y="6350"/>
                  </a:lnTo>
                  <a:close/>
                </a:path>
                <a:path w="7620" h="461010">
                  <a:moveTo>
                    <a:pt x="7620" y="10159"/>
                  </a:moveTo>
                  <a:lnTo>
                    <a:pt x="0" y="10159"/>
                  </a:lnTo>
                  <a:lnTo>
                    <a:pt x="0" y="12699"/>
                  </a:lnTo>
                  <a:lnTo>
                    <a:pt x="7620" y="12699"/>
                  </a:lnTo>
                  <a:lnTo>
                    <a:pt x="7620" y="10159"/>
                  </a:lnTo>
                  <a:close/>
                </a:path>
                <a:path w="7620" h="461010">
                  <a:moveTo>
                    <a:pt x="7620" y="12700"/>
                  </a:moveTo>
                  <a:lnTo>
                    <a:pt x="0" y="12700"/>
                  </a:lnTo>
                  <a:lnTo>
                    <a:pt x="0" y="16509"/>
                  </a:lnTo>
                  <a:lnTo>
                    <a:pt x="7620" y="16509"/>
                  </a:lnTo>
                  <a:lnTo>
                    <a:pt x="7620" y="12700"/>
                  </a:lnTo>
                  <a:close/>
                </a:path>
                <a:path w="7620" h="461010">
                  <a:moveTo>
                    <a:pt x="7620" y="16509"/>
                  </a:moveTo>
                  <a:lnTo>
                    <a:pt x="0" y="16509"/>
                  </a:lnTo>
                  <a:lnTo>
                    <a:pt x="0" y="19049"/>
                  </a:lnTo>
                  <a:lnTo>
                    <a:pt x="7620" y="19049"/>
                  </a:lnTo>
                  <a:lnTo>
                    <a:pt x="7620" y="16509"/>
                  </a:lnTo>
                  <a:close/>
                </a:path>
                <a:path w="7620" h="461010">
                  <a:moveTo>
                    <a:pt x="7620" y="19050"/>
                  </a:moveTo>
                  <a:lnTo>
                    <a:pt x="0" y="19050"/>
                  </a:lnTo>
                  <a:lnTo>
                    <a:pt x="0" y="25399"/>
                  </a:lnTo>
                  <a:lnTo>
                    <a:pt x="7620" y="25399"/>
                  </a:lnTo>
                  <a:lnTo>
                    <a:pt x="7620" y="19050"/>
                  </a:lnTo>
                  <a:close/>
                </a:path>
                <a:path w="7620" h="461010">
                  <a:moveTo>
                    <a:pt x="7620" y="25400"/>
                  </a:moveTo>
                  <a:lnTo>
                    <a:pt x="0" y="25400"/>
                  </a:lnTo>
                  <a:lnTo>
                    <a:pt x="0" y="29209"/>
                  </a:lnTo>
                  <a:lnTo>
                    <a:pt x="7620" y="29209"/>
                  </a:lnTo>
                  <a:lnTo>
                    <a:pt x="7620" y="25400"/>
                  </a:lnTo>
                  <a:close/>
                </a:path>
                <a:path w="7620" h="461010">
                  <a:moveTo>
                    <a:pt x="7620" y="29209"/>
                  </a:moveTo>
                  <a:lnTo>
                    <a:pt x="0" y="29209"/>
                  </a:lnTo>
                  <a:lnTo>
                    <a:pt x="0" y="31749"/>
                  </a:lnTo>
                  <a:lnTo>
                    <a:pt x="7620" y="31749"/>
                  </a:lnTo>
                  <a:lnTo>
                    <a:pt x="7620" y="29209"/>
                  </a:lnTo>
                  <a:close/>
                </a:path>
                <a:path w="7620" h="461010">
                  <a:moveTo>
                    <a:pt x="7620" y="31750"/>
                  </a:moveTo>
                  <a:lnTo>
                    <a:pt x="0" y="31750"/>
                  </a:lnTo>
                  <a:lnTo>
                    <a:pt x="0" y="38099"/>
                  </a:lnTo>
                  <a:lnTo>
                    <a:pt x="7620" y="38099"/>
                  </a:lnTo>
                  <a:lnTo>
                    <a:pt x="7620" y="31750"/>
                  </a:lnTo>
                  <a:close/>
                </a:path>
                <a:path w="7620" h="461010">
                  <a:moveTo>
                    <a:pt x="7620" y="38100"/>
                  </a:moveTo>
                  <a:lnTo>
                    <a:pt x="0" y="38100"/>
                  </a:lnTo>
                  <a:lnTo>
                    <a:pt x="0" y="41909"/>
                  </a:lnTo>
                  <a:lnTo>
                    <a:pt x="7620" y="41909"/>
                  </a:lnTo>
                  <a:lnTo>
                    <a:pt x="7620" y="38100"/>
                  </a:lnTo>
                  <a:close/>
                </a:path>
                <a:path w="7620" h="461010">
                  <a:moveTo>
                    <a:pt x="7620" y="41909"/>
                  </a:moveTo>
                  <a:lnTo>
                    <a:pt x="0" y="41909"/>
                  </a:lnTo>
                  <a:lnTo>
                    <a:pt x="0" y="44449"/>
                  </a:lnTo>
                  <a:lnTo>
                    <a:pt x="7620" y="44449"/>
                  </a:lnTo>
                  <a:lnTo>
                    <a:pt x="7620" y="41909"/>
                  </a:lnTo>
                  <a:close/>
                </a:path>
                <a:path w="7620" h="461010">
                  <a:moveTo>
                    <a:pt x="7620" y="44450"/>
                  </a:moveTo>
                  <a:lnTo>
                    <a:pt x="0" y="44450"/>
                  </a:lnTo>
                  <a:lnTo>
                    <a:pt x="0" y="48259"/>
                  </a:lnTo>
                  <a:lnTo>
                    <a:pt x="7620" y="48259"/>
                  </a:lnTo>
                  <a:lnTo>
                    <a:pt x="7620" y="44450"/>
                  </a:lnTo>
                  <a:close/>
                </a:path>
                <a:path w="7620" h="461010">
                  <a:moveTo>
                    <a:pt x="7620" y="48259"/>
                  </a:moveTo>
                  <a:lnTo>
                    <a:pt x="0" y="48259"/>
                  </a:lnTo>
                  <a:lnTo>
                    <a:pt x="0" y="50799"/>
                  </a:lnTo>
                  <a:lnTo>
                    <a:pt x="7620" y="50799"/>
                  </a:lnTo>
                  <a:lnTo>
                    <a:pt x="7620" y="48259"/>
                  </a:lnTo>
                  <a:close/>
                </a:path>
                <a:path w="7620" h="461010">
                  <a:moveTo>
                    <a:pt x="7620" y="50800"/>
                  </a:moveTo>
                  <a:lnTo>
                    <a:pt x="0" y="50800"/>
                  </a:lnTo>
                  <a:lnTo>
                    <a:pt x="0" y="54609"/>
                  </a:lnTo>
                  <a:lnTo>
                    <a:pt x="7620" y="54609"/>
                  </a:lnTo>
                  <a:lnTo>
                    <a:pt x="7620" y="50800"/>
                  </a:lnTo>
                  <a:close/>
                </a:path>
                <a:path w="7620" h="461010">
                  <a:moveTo>
                    <a:pt x="7620" y="54609"/>
                  </a:moveTo>
                  <a:lnTo>
                    <a:pt x="0" y="54609"/>
                  </a:lnTo>
                  <a:lnTo>
                    <a:pt x="0" y="60959"/>
                  </a:lnTo>
                  <a:lnTo>
                    <a:pt x="7620" y="60959"/>
                  </a:lnTo>
                  <a:lnTo>
                    <a:pt x="7620" y="54609"/>
                  </a:lnTo>
                  <a:close/>
                </a:path>
                <a:path w="7620" h="461010">
                  <a:moveTo>
                    <a:pt x="7620" y="60959"/>
                  </a:moveTo>
                  <a:lnTo>
                    <a:pt x="0" y="60959"/>
                  </a:lnTo>
                  <a:lnTo>
                    <a:pt x="0" y="107949"/>
                  </a:lnTo>
                  <a:lnTo>
                    <a:pt x="7620" y="107949"/>
                  </a:lnTo>
                  <a:lnTo>
                    <a:pt x="7620" y="60959"/>
                  </a:lnTo>
                  <a:close/>
                </a:path>
                <a:path w="7620" h="461010">
                  <a:moveTo>
                    <a:pt x="7620" y="107950"/>
                  </a:moveTo>
                  <a:lnTo>
                    <a:pt x="0" y="107950"/>
                  </a:lnTo>
                  <a:lnTo>
                    <a:pt x="0" y="133349"/>
                  </a:lnTo>
                  <a:lnTo>
                    <a:pt x="7620" y="133349"/>
                  </a:lnTo>
                  <a:lnTo>
                    <a:pt x="7620" y="107950"/>
                  </a:lnTo>
                  <a:close/>
                </a:path>
                <a:path w="7620" h="461010">
                  <a:moveTo>
                    <a:pt x="7620" y="133350"/>
                  </a:moveTo>
                  <a:lnTo>
                    <a:pt x="0" y="133350"/>
                  </a:lnTo>
                  <a:lnTo>
                    <a:pt x="0" y="137159"/>
                  </a:lnTo>
                  <a:lnTo>
                    <a:pt x="7620" y="137159"/>
                  </a:lnTo>
                  <a:lnTo>
                    <a:pt x="7620" y="133350"/>
                  </a:lnTo>
                  <a:close/>
                </a:path>
                <a:path w="7620" h="461010">
                  <a:moveTo>
                    <a:pt x="7620" y="137159"/>
                  </a:moveTo>
                  <a:lnTo>
                    <a:pt x="0" y="137159"/>
                  </a:lnTo>
                  <a:lnTo>
                    <a:pt x="0" y="139699"/>
                  </a:lnTo>
                  <a:lnTo>
                    <a:pt x="7620" y="139699"/>
                  </a:lnTo>
                  <a:lnTo>
                    <a:pt x="7620" y="137159"/>
                  </a:lnTo>
                  <a:close/>
                </a:path>
                <a:path w="7620" h="461010">
                  <a:moveTo>
                    <a:pt x="7620" y="139700"/>
                  </a:moveTo>
                  <a:lnTo>
                    <a:pt x="0" y="139700"/>
                  </a:lnTo>
                  <a:lnTo>
                    <a:pt x="0" y="143509"/>
                  </a:lnTo>
                  <a:lnTo>
                    <a:pt x="7620" y="143509"/>
                  </a:lnTo>
                  <a:lnTo>
                    <a:pt x="7620" y="139700"/>
                  </a:lnTo>
                  <a:close/>
                </a:path>
                <a:path w="7620" h="461010">
                  <a:moveTo>
                    <a:pt x="7620" y="143509"/>
                  </a:moveTo>
                  <a:lnTo>
                    <a:pt x="0" y="143509"/>
                  </a:lnTo>
                  <a:lnTo>
                    <a:pt x="0" y="146049"/>
                  </a:lnTo>
                  <a:lnTo>
                    <a:pt x="7620" y="146049"/>
                  </a:lnTo>
                  <a:lnTo>
                    <a:pt x="7620" y="143509"/>
                  </a:lnTo>
                  <a:close/>
                </a:path>
                <a:path w="7620" h="461010">
                  <a:moveTo>
                    <a:pt x="7620" y="146050"/>
                  </a:moveTo>
                  <a:lnTo>
                    <a:pt x="0" y="146050"/>
                  </a:lnTo>
                  <a:lnTo>
                    <a:pt x="0" y="149859"/>
                  </a:lnTo>
                  <a:lnTo>
                    <a:pt x="7620" y="149859"/>
                  </a:lnTo>
                  <a:lnTo>
                    <a:pt x="7620" y="146050"/>
                  </a:lnTo>
                  <a:close/>
                </a:path>
                <a:path w="7620" h="461010">
                  <a:moveTo>
                    <a:pt x="7620" y="149859"/>
                  </a:moveTo>
                  <a:lnTo>
                    <a:pt x="0" y="149859"/>
                  </a:lnTo>
                  <a:lnTo>
                    <a:pt x="0" y="158749"/>
                  </a:lnTo>
                  <a:lnTo>
                    <a:pt x="7620" y="158749"/>
                  </a:lnTo>
                  <a:lnTo>
                    <a:pt x="7620" y="149859"/>
                  </a:lnTo>
                  <a:close/>
                </a:path>
                <a:path w="7620" h="461010">
                  <a:moveTo>
                    <a:pt x="7620" y="158750"/>
                  </a:moveTo>
                  <a:lnTo>
                    <a:pt x="0" y="158750"/>
                  </a:lnTo>
                  <a:lnTo>
                    <a:pt x="0" y="165099"/>
                  </a:lnTo>
                  <a:lnTo>
                    <a:pt x="7620" y="165099"/>
                  </a:lnTo>
                  <a:lnTo>
                    <a:pt x="7620" y="158750"/>
                  </a:lnTo>
                  <a:close/>
                </a:path>
                <a:path w="7620" h="461010">
                  <a:moveTo>
                    <a:pt x="7620" y="165100"/>
                  </a:moveTo>
                  <a:lnTo>
                    <a:pt x="0" y="165100"/>
                  </a:lnTo>
                  <a:lnTo>
                    <a:pt x="0" y="461009"/>
                  </a:lnTo>
                  <a:lnTo>
                    <a:pt x="7620" y="461009"/>
                  </a:lnTo>
                  <a:lnTo>
                    <a:pt x="7620" y="165100"/>
                  </a:lnTo>
                  <a:close/>
                </a:path>
              </a:pathLst>
            </a:custGeom>
            <a:solidFill>
              <a:srgbClr val="730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6085840" y="5660389"/>
              <a:ext cx="6350" cy="462280"/>
            </a:xfrm>
            <a:custGeom>
              <a:avLst/>
              <a:gdLst/>
              <a:ahLst/>
              <a:cxnLst/>
              <a:rect l="l" t="t" r="r" b="b"/>
              <a:pathLst>
                <a:path w="6350" h="462279">
                  <a:moveTo>
                    <a:pt x="6350" y="62242"/>
                  </a:moveTo>
                  <a:lnTo>
                    <a:pt x="0" y="62242"/>
                  </a:lnTo>
                  <a:lnTo>
                    <a:pt x="0" y="462280"/>
                  </a:lnTo>
                  <a:lnTo>
                    <a:pt x="6350" y="462280"/>
                  </a:lnTo>
                  <a:lnTo>
                    <a:pt x="6350" y="62242"/>
                  </a:lnTo>
                  <a:close/>
                </a:path>
                <a:path w="6350" h="462279">
                  <a:moveTo>
                    <a:pt x="6350" y="55892"/>
                  </a:moveTo>
                  <a:lnTo>
                    <a:pt x="0" y="55892"/>
                  </a:lnTo>
                  <a:lnTo>
                    <a:pt x="0" y="62230"/>
                  </a:lnTo>
                  <a:lnTo>
                    <a:pt x="6350" y="62230"/>
                  </a:lnTo>
                  <a:lnTo>
                    <a:pt x="6350" y="55892"/>
                  </a:lnTo>
                  <a:close/>
                </a:path>
                <a:path w="6350" h="462279">
                  <a:moveTo>
                    <a:pt x="6350" y="52082"/>
                  </a:moveTo>
                  <a:lnTo>
                    <a:pt x="0" y="52082"/>
                  </a:lnTo>
                  <a:lnTo>
                    <a:pt x="0" y="55880"/>
                  </a:lnTo>
                  <a:lnTo>
                    <a:pt x="6350" y="55880"/>
                  </a:lnTo>
                  <a:lnTo>
                    <a:pt x="6350" y="52082"/>
                  </a:lnTo>
                  <a:close/>
                </a:path>
                <a:path w="6350" h="462279">
                  <a:moveTo>
                    <a:pt x="6350" y="49542"/>
                  </a:moveTo>
                  <a:lnTo>
                    <a:pt x="0" y="49542"/>
                  </a:lnTo>
                  <a:lnTo>
                    <a:pt x="0" y="52070"/>
                  </a:lnTo>
                  <a:lnTo>
                    <a:pt x="6350" y="52070"/>
                  </a:lnTo>
                  <a:lnTo>
                    <a:pt x="6350" y="49542"/>
                  </a:lnTo>
                  <a:close/>
                </a:path>
                <a:path w="6350" h="462279">
                  <a:moveTo>
                    <a:pt x="6350" y="45732"/>
                  </a:moveTo>
                  <a:lnTo>
                    <a:pt x="0" y="45732"/>
                  </a:lnTo>
                  <a:lnTo>
                    <a:pt x="0" y="49530"/>
                  </a:lnTo>
                  <a:lnTo>
                    <a:pt x="6350" y="49530"/>
                  </a:lnTo>
                  <a:lnTo>
                    <a:pt x="6350" y="45732"/>
                  </a:lnTo>
                  <a:close/>
                </a:path>
                <a:path w="6350" h="462279">
                  <a:moveTo>
                    <a:pt x="6350" y="43192"/>
                  </a:moveTo>
                  <a:lnTo>
                    <a:pt x="0" y="43192"/>
                  </a:lnTo>
                  <a:lnTo>
                    <a:pt x="0" y="45720"/>
                  </a:lnTo>
                  <a:lnTo>
                    <a:pt x="6350" y="45720"/>
                  </a:lnTo>
                  <a:lnTo>
                    <a:pt x="6350" y="43192"/>
                  </a:lnTo>
                  <a:close/>
                </a:path>
                <a:path w="6350" h="462279">
                  <a:moveTo>
                    <a:pt x="6350" y="39382"/>
                  </a:moveTo>
                  <a:lnTo>
                    <a:pt x="0" y="39382"/>
                  </a:lnTo>
                  <a:lnTo>
                    <a:pt x="0" y="43180"/>
                  </a:lnTo>
                  <a:lnTo>
                    <a:pt x="6350" y="43180"/>
                  </a:lnTo>
                  <a:lnTo>
                    <a:pt x="6350" y="39382"/>
                  </a:lnTo>
                  <a:close/>
                </a:path>
                <a:path w="6350" h="462279">
                  <a:moveTo>
                    <a:pt x="6350" y="33032"/>
                  </a:moveTo>
                  <a:lnTo>
                    <a:pt x="0" y="33032"/>
                  </a:lnTo>
                  <a:lnTo>
                    <a:pt x="0" y="39370"/>
                  </a:lnTo>
                  <a:lnTo>
                    <a:pt x="6350" y="39370"/>
                  </a:lnTo>
                  <a:lnTo>
                    <a:pt x="6350" y="33032"/>
                  </a:lnTo>
                  <a:close/>
                </a:path>
                <a:path w="6350" h="462279">
                  <a:moveTo>
                    <a:pt x="6350" y="30492"/>
                  </a:moveTo>
                  <a:lnTo>
                    <a:pt x="0" y="30492"/>
                  </a:lnTo>
                  <a:lnTo>
                    <a:pt x="0" y="33020"/>
                  </a:lnTo>
                  <a:lnTo>
                    <a:pt x="6350" y="33020"/>
                  </a:lnTo>
                  <a:lnTo>
                    <a:pt x="6350" y="30492"/>
                  </a:lnTo>
                  <a:close/>
                </a:path>
                <a:path w="6350" h="462279">
                  <a:moveTo>
                    <a:pt x="6350" y="26682"/>
                  </a:moveTo>
                  <a:lnTo>
                    <a:pt x="0" y="26682"/>
                  </a:lnTo>
                  <a:lnTo>
                    <a:pt x="0" y="30480"/>
                  </a:lnTo>
                  <a:lnTo>
                    <a:pt x="6350" y="30480"/>
                  </a:lnTo>
                  <a:lnTo>
                    <a:pt x="6350" y="26682"/>
                  </a:lnTo>
                  <a:close/>
                </a:path>
                <a:path w="6350" h="462279">
                  <a:moveTo>
                    <a:pt x="6350" y="20332"/>
                  </a:moveTo>
                  <a:lnTo>
                    <a:pt x="0" y="20332"/>
                  </a:lnTo>
                  <a:lnTo>
                    <a:pt x="0" y="26670"/>
                  </a:lnTo>
                  <a:lnTo>
                    <a:pt x="6350" y="26670"/>
                  </a:lnTo>
                  <a:lnTo>
                    <a:pt x="6350" y="20332"/>
                  </a:lnTo>
                  <a:close/>
                </a:path>
                <a:path w="6350" h="462279">
                  <a:moveTo>
                    <a:pt x="6350" y="17792"/>
                  </a:moveTo>
                  <a:lnTo>
                    <a:pt x="0" y="17792"/>
                  </a:lnTo>
                  <a:lnTo>
                    <a:pt x="0" y="20320"/>
                  </a:lnTo>
                  <a:lnTo>
                    <a:pt x="6350" y="20320"/>
                  </a:lnTo>
                  <a:lnTo>
                    <a:pt x="6350" y="17792"/>
                  </a:lnTo>
                  <a:close/>
                </a:path>
                <a:path w="6350" h="462279">
                  <a:moveTo>
                    <a:pt x="6350" y="13982"/>
                  </a:moveTo>
                  <a:lnTo>
                    <a:pt x="0" y="13982"/>
                  </a:lnTo>
                  <a:lnTo>
                    <a:pt x="0" y="17780"/>
                  </a:lnTo>
                  <a:lnTo>
                    <a:pt x="6350" y="17780"/>
                  </a:lnTo>
                  <a:lnTo>
                    <a:pt x="6350" y="13982"/>
                  </a:lnTo>
                  <a:close/>
                </a:path>
                <a:path w="6350" h="462279">
                  <a:moveTo>
                    <a:pt x="6350" y="11442"/>
                  </a:moveTo>
                  <a:lnTo>
                    <a:pt x="0" y="11442"/>
                  </a:lnTo>
                  <a:lnTo>
                    <a:pt x="0" y="13970"/>
                  </a:lnTo>
                  <a:lnTo>
                    <a:pt x="6350" y="13970"/>
                  </a:lnTo>
                  <a:lnTo>
                    <a:pt x="6350" y="11442"/>
                  </a:lnTo>
                  <a:close/>
                </a:path>
                <a:path w="6350" h="462279">
                  <a:moveTo>
                    <a:pt x="6350" y="7632"/>
                  </a:moveTo>
                  <a:lnTo>
                    <a:pt x="0" y="7632"/>
                  </a:lnTo>
                  <a:lnTo>
                    <a:pt x="0" y="11430"/>
                  </a:lnTo>
                  <a:lnTo>
                    <a:pt x="6350" y="11430"/>
                  </a:lnTo>
                  <a:lnTo>
                    <a:pt x="6350" y="7632"/>
                  </a:lnTo>
                  <a:close/>
                </a:path>
                <a:path w="6350" h="462279">
                  <a:moveTo>
                    <a:pt x="6350" y="5092"/>
                  </a:moveTo>
                  <a:lnTo>
                    <a:pt x="0" y="5092"/>
                  </a:lnTo>
                  <a:lnTo>
                    <a:pt x="0" y="7620"/>
                  </a:lnTo>
                  <a:lnTo>
                    <a:pt x="6350" y="7620"/>
                  </a:lnTo>
                  <a:lnTo>
                    <a:pt x="6350" y="5092"/>
                  </a:lnTo>
                  <a:close/>
                </a:path>
                <a:path w="6350" h="462279">
                  <a:moveTo>
                    <a:pt x="6350" y="1282"/>
                  </a:moveTo>
                  <a:lnTo>
                    <a:pt x="0" y="1282"/>
                  </a:lnTo>
                  <a:lnTo>
                    <a:pt x="0" y="5080"/>
                  </a:lnTo>
                  <a:lnTo>
                    <a:pt x="6350" y="5080"/>
                  </a:lnTo>
                  <a:lnTo>
                    <a:pt x="6350" y="1282"/>
                  </a:lnTo>
                  <a:close/>
                </a:path>
                <a:path w="6350" h="462279">
                  <a:moveTo>
                    <a:pt x="63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70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6078219" y="5659119"/>
              <a:ext cx="7620" cy="463550"/>
            </a:xfrm>
            <a:custGeom>
              <a:avLst/>
              <a:gdLst/>
              <a:ahLst/>
              <a:cxnLst/>
              <a:rect l="l" t="t" r="r" b="b"/>
              <a:pathLst>
                <a:path w="7620" h="463550">
                  <a:moveTo>
                    <a:pt x="2539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1269"/>
                  </a:lnTo>
                  <a:lnTo>
                    <a:pt x="2539" y="1269"/>
                  </a:lnTo>
                  <a:lnTo>
                    <a:pt x="2539" y="0"/>
                  </a:lnTo>
                  <a:close/>
                </a:path>
                <a:path w="7620" h="463550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63550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63550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63550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63550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63550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63550">
                  <a:moveTo>
                    <a:pt x="7619" y="21589"/>
                  </a:moveTo>
                  <a:lnTo>
                    <a:pt x="0" y="2158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1589"/>
                  </a:lnTo>
                  <a:close/>
                </a:path>
                <a:path w="7620" h="46355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63550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63550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63550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63550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63550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463550">
                  <a:moveTo>
                    <a:pt x="761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19" y="53339"/>
                  </a:lnTo>
                  <a:lnTo>
                    <a:pt x="7619" y="50799"/>
                  </a:lnTo>
                  <a:close/>
                </a:path>
                <a:path w="7620" h="463550">
                  <a:moveTo>
                    <a:pt x="7619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3339"/>
                  </a:lnTo>
                  <a:close/>
                </a:path>
                <a:path w="7620" h="463550">
                  <a:moveTo>
                    <a:pt x="7619" y="57149"/>
                  </a:moveTo>
                  <a:lnTo>
                    <a:pt x="0" y="5714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7149"/>
                  </a:lnTo>
                  <a:close/>
                </a:path>
                <a:path w="7620" h="463550">
                  <a:moveTo>
                    <a:pt x="7619" y="63499"/>
                  </a:moveTo>
                  <a:lnTo>
                    <a:pt x="0" y="63499"/>
                  </a:lnTo>
                  <a:lnTo>
                    <a:pt x="0" y="110489"/>
                  </a:lnTo>
                  <a:lnTo>
                    <a:pt x="7619" y="110489"/>
                  </a:lnTo>
                  <a:lnTo>
                    <a:pt x="7619" y="63499"/>
                  </a:lnTo>
                  <a:close/>
                </a:path>
                <a:path w="7620" h="463550">
                  <a:moveTo>
                    <a:pt x="7619" y="110489"/>
                  </a:moveTo>
                  <a:lnTo>
                    <a:pt x="0" y="110489"/>
                  </a:lnTo>
                  <a:lnTo>
                    <a:pt x="0" y="135889"/>
                  </a:lnTo>
                  <a:lnTo>
                    <a:pt x="7619" y="135889"/>
                  </a:lnTo>
                  <a:lnTo>
                    <a:pt x="7619" y="110489"/>
                  </a:lnTo>
                  <a:close/>
                </a:path>
                <a:path w="7620" h="463550">
                  <a:moveTo>
                    <a:pt x="7619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5889"/>
                  </a:lnTo>
                  <a:close/>
                </a:path>
                <a:path w="7620" h="463550">
                  <a:moveTo>
                    <a:pt x="7619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19" y="142239"/>
                  </a:lnTo>
                  <a:lnTo>
                    <a:pt x="7619" y="139699"/>
                  </a:lnTo>
                  <a:close/>
                </a:path>
                <a:path w="7620" h="463550">
                  <a:moveTo>
                    <a:pt x="761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2239"/>
                  </a:lnTo>
                  <a:close/>
                </a:path>
                <a:path w="7620" h="463550">
                  <a:moveTo>
                    <a:pt x="7619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19" y="148589"/>
                  </a:lnTo>
                  <a:lnTo>
                    <a:pt x="7619" y="146049"/>
                  </a:lnTo>
                  <a:close/>
                </a:path>
                <a:path w="7620" h="463550">
                  <a:moveTo>
                    <a:pt x="7619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8589"/>
                  </a:lnTo>
                  <a:close/>
                </a:path>
                <a:path w="7620" h="463550">
                  <a:moveTo>
                    <a:pt x="7619" y="152399"/>
                  </a:moveTo>
                  <a:lnTo>
                    <a:pt x="0" y="15239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52399"/>
                  </a:lnTo>
                  <a:close/>
                </a:path>
                <a:path w="7620" h="463550">
                  <a:moveTo>
                    <a:pt x="7619" y="161289"/>
                  </a:moveTo>
                  <a:lnTo>
                    <a:pt x="0" y="16128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1289"/>
                  </a:lnTo>
                  <a:close/>
                </a:path>
                <a:path w="7620" h="463550">
                  <a:moveTo>
                    <a:pt x="7619" y="167639"/>
                  </a:moveTo>
                  <a:lnTo>
                    <a:pt x="0" y="167639"/>
                  </a:lnTo>
                  <a:lnTo>
                    <a:pt x="0" y="463549"/>
                  </a:lnTo>
                  <a:lnTo>
                    <a:pt x="7619" y="463549"/>
                  </a:lnTo>
                  <a:lnTo>
                    <a:pt x="7619" y="167639"/>
                  </a:lnTo>
                  <a:close/>
                </a:path>
              </a:pathLst>
            </a:custGeom>
            <a:solidFill>
              <a:srgbClr val="6D0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6074409" y="5659119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w="0" h="167639">
                  <a:moveTo>
                    <a:pt x="0" y="0"/>
                  </a:moveTo>
                  <a:lnTo>
                    <a:pt x="0" y="167639"/>
                  </a:lnTo>
                </a:path>
              </a:pathLst>
            </a:custGeom>
            <a:ln w="7620">
              <a:solidFill>
                <a:srgbClr val="6A00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607059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A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6066789" y="5657849"/>
              <a:ext cx="0" cy="168910"/>
            </a:xfrm>
            <a:custGeom>
              <a:avLst/>
              <a:gdLst/>
              <a:ahLst/>
              <a:cxnLst/>
              <a:rect l="l" t="t" r="r" b="b"/>
              <a:pathLst>
                <a:path w="0" h="168910">
                  <a:moveTo>
                    <a:pt x="0" y="0"/>
                  </a:moveTo>
                  <a:lnTo>
                    <a:pt x="0" y="168909"/>
                  </a:lnTo>
                </a:path>
              </a:pathLst>
            </a:custGeom>
            <a:ln w="7620">
              <a:solidFill>
                <a:srgbClr val="6600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606297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6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6056629" y="5657849"/>
              <a:ext cx="6350" cy="464820"/>
            </a:xfrm>
            <a:custGeom>
              <a:avLst/>
              <a:gdLst/>
              <a:ahLst/>
              <a:cxnLst/>
              <a:rect l="l" t="t" r="r" b="b"/>
              <a:pathLst>
                <a:path w="6350" h="464820">
                  <a:moveTo>
                    <a:pt x="0" y="464820"/>
                  </a:moveTo>
                  <a:lnTo>
                    <a:pt x="6350" y="46482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464820"/>
                  </a:lnTo>
                  <a:close/>
                </a:path>
              </a:pathLst>
            </a:custGeom>
            <a:solidFill>
              <a:srgbClr val="6300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6049009" y="5659119"/>
              <a:ext cx="7620" cy="463550"/>
            </a:xfrm>
            <a:custGeom>
              <a:avLst/>
              <a:gdLst/>
              <a:ahLst/>
              <a:cxnLst/>
              <a:rect l="l" t="t" r="r" b="b"/>
              <a:pathLst>
                <a:path w="7620" h="463550">
                  <a:moveTo>
                    <a:pt x="7619" y="0"/>
                  </a:moveTo>
                  <a:lnTo>
                    <a:pt x="3810" y="0"/>
                  </a:lnTo>
                  <a:lnTo>
                    <a:pt x="3810" y="1269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7619" y="2539"/>
                  </a:lnTo>
                  <a:lnTo>
                    <a:pt x="7619" y="0"/>
                  </a:lnTo>
                  <a:close/>
                </a:path>
                <a:path w="7620" h="463550">
                  <a:moveTo>
                    <a:pt x="7619" y="2539"/>
                  </a:moveTo>
                  <a:lnTo>
                    <a:pt x="0" y="2539"/>
                  </a:lnTo>
                  <a:lnTo>
                    <a:pt x="0" y="6349"/>
                  </a:lnTo>
                  <a:lnTo>
                    <a:pt x="7619" y="6349"/>
                  </a:lnTo>
                  <a:lnTo>
                    <a:pt x="7619" y="2539"/>
                  </a:lnTo>
                  <a:close/>
                </a:path>
                <a:path w="7620" h="463550">
                  <a:moveTo>
                    <a:pt x="7619" y="6349"/>
                  </a:moveTo>
                  <a:lnTo>
                    <a:pt x="0" y="6349"/>
                  </a:lnTo>
                  <a:lnTo>
                    <a:pt x="0" y="8889"/>
                  </a:lnTo>
                  <a:lnTo>
                    <a:pt x="7619" y="8889"/>
                  </a:lnTo>
                  <a:lnTo>
                    <a:pt x="7619" y="6349"/>
                  </a:lnTo>
                  <a:close/>
                </a:path>
                <a:path w="7620" h="463550">
                  <a:moveTo>
                    <a:pt x="7619" y="8889"/>
                  </a:moveTo>
                  <a:lnTo>
                    <a:pt x="0" y="8889"/>
                  </a:lnTo>
                  <a:lnTo>
                    <a:pt x="0" y="12699"/>
                  </a:lnTo>
                  <a:lnTo>
                    <a:pt x="7619" y="12699"/>
                  </a:lnTo>
                  <a:lnTo>
                    <a:pt x="7619" y="8889"/>
                  </a:lnTo>
                  <a:close/>
                </a:path>
                <a:path w="7620" h="463550">
                  <a:moveTo>
                    <a:pt x="7619" y="12699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7619" y="15239"/>
                  </a:lnTo>
                  <a:lnTo>
                    <a:pt x="7619" y="12699"/>
                  </a:lnTo>
                  <a:close/>
                </a:path>
                <a:path w="7620" h="463550">
                  <a:moveTo>
                    <a:pt x="7619" y="15239"/>
                  </a:moveTo>
                  <a:lnTo>
                    <a:pt x="0" y="15239"/>
                  </a:lnTo>
                  <a:lnTo>
                    <a:pt x="0" y="19049"/>
                  </a:lnTo>
                  <a:lnTo>
                    <a:pt x="7619" y="19049"/>
                  </a:lnTo>
                  <a:lnTo>
                    <a:pt x="7619" y="15239"/>
                  </a:lnTo>
                  <a:close/>
                </a:path>
                <a:path w="7620" h="463550">
                  <a:moveTo>
                    <a:pt x="7619" y="19049"/>
                  </a:moveTo>
                  <a:lnTo>
                    <a:pt x="0" y="19049"/>
                  </a:lnTo>
                  <a:lnTo>
                    <a:pt x="0" y="21589"/>
                  </a:lnTo>
                  <a:lnTo>
                    <a:pt x="7619" y="21589"/>
                  </a:lnTo>
                  <a:lnTo>
                    <a:pt x="7619" y="19049"/>
                  </a:lnTo>
                  <a:close/>
                </a:path>
                <a:path w="7620" h="463550">
                  <a:moveTo>
                    <a:pt x="7619" y="21589"/>
                  </a:moveTo>
                  <a:lnTo>
                    <a:pt x="0" y="21589"/>
                  </a:lnTo>
                  <a:lnTo>
                    <a:pt x="0" y="27939"/>
                  </a:lnTo>
                  <a:lnTo>
                    <a:pt x="7619" y="27939"/>
                  </a:lnTo>
                  <a:lnTo>
                    <a:pt x="7619" y="21589"/>
                  </a:lnTo>
                  <a:close/>
                </a:path>
                <a:path w="7620" h="463550">
                  <a:moveTo>
                    <a:pt x="7619" y="27939"/>
                  </a:moveTo>
                  <a:lnTo>
                    <a:pt x="0" y="27939"/>
                  </a:lnTo>
                  <a:lnTo>
                    <a:pt x="0" y="31749"/>
                  </a:lnTo>
                  <a:lnTo>
                    <a:pt x="7619" y="31749"/>
                  </a:lnTo>
                  <a:lnTo>
                    <a:pt x="7619" y="27939"/>
                  </a:lnTo>
                  <a:close/>
                </a:path>
                <a:path w="7620" h="463550">
                  <a:moveTo>
                    <a:pt x="7619" y="31749"/>
                  </a:moveTo>
                  <a:lnTo>
                    <a:pt x="0" y="31749"/>
                  </a:lnTo>
                  <a:lnTo>
                    <a:pt x="0" y="34289"/>
                  </a:lnTo>
                  <a:lnTo>
                    <a:pt x="7619" y="34289"/>
                  </a:lnTo>
                  <a:lnTo>
                    <a:pt x="7619" y="31749"/>
                  </a:lnTo>
                  <a:close/>
                </a:path>
                <a:path w="7620" h="463550">
                  <a:moveTo>
                    <a:pt x="7619" y="34289"/>
                  </a:moveTo>
                  <a:lnTo>
                    <a:pt x="0" y="34289"/>
                  </a:lnTo>
                  <a:lnTo>
                    <a:pt x="0" y="40639"/>
                  </a:lnTo>
                  <a:lnTo>
                    <a:pt x="7619" y="40639"/>
                  </a:lnTo>
                  <a:lnTo>
                    <a:pt x="7619" y="34289"/>
                  </a:lnTo>
                  <a:close/>
                </a:path>
                <a:path w="7620" h="463550">
                  <a:moveTo>
                    <a:pt x="7619" y="40639"/>
                  </a:moveTo>
                  <a:lnTo>
                    <a:pt x="0" y="40639"/>
                  </a:lnTo>
                  <a:lnTo>
                    <a:pt x="0" y="44449"/>
                  </a:lnTo>
                  <a:lnTo>
                    <a:pt x="7619" y="44449"/>
                  </a:lnTo>
                  <a:lnTo>
                    <a:pt x="7619" y="40639"/>
                  </a:lnTo>
                  <a:close/>
                </a:path>
                <a:path w="7620" h="463550">
                  <a:moveTo>
                    <a:pt x="7619" y="44449"/>
                  </a:moveTo>
                  <a:lnTo>
                    <a:pt x="0" y="44449"/>
                  </a:lnTo>
                  <a:lnTo>
                    <a:pt x="0" y="46989"/>
                  </a:lnTo>
                  <a:lnTo>
                    <a:pt x="7619" y="46989"/>
                  </a:lnTo>
                  <a:lnTo>
                    <a:pt x="7619" y="44449"/>
                  </a:lnTo>
                  <a:close/>
                </a:path>
                <a:path w="7620" h="463550">
                  <a:moveTo>
                    <a:pt x="7619" y="46989"/>
                  </a:moveTo>
                  <a:lnTo>
                    <a:pt x="0" y="46989"/>
                  </a:lnTo>
                  <a:lnTo>
                    <a:pt x="0" y="50799"/>
                  </a:lnTo>
                  <a:lnTo>
                    <a:pt x="7619" y="50799"/>
                  </a:lnTo>
                  <a:lnTo>
                    <a:pt x="7619" y="46989"/>
                  </a:lnTo>
                  <a:close/>
                </a:path>
                <a:path w="7620" h="463550">
                  <a:moveTo>
                    <a:pt x="7619" y="50799"/>
                  </a:moveTo>
                  <a:lnTo>
                    <a:pt x="0" y="50799"/>
                  </a:lnTo>
                  <a:lnTo>
                    <a:pt x="0" y="53339"/>
                  </a:lnTo>
                  <a:lnTo>
                    <a:pt x="7619" y="53339"/>
                  </a:lnTo>
                  <a:lnTo>
                    <a:pt x="7619" y="50799"/>
                  </a:lnTo>
                  <a:close/>
                </a:path>
                <a:path w="7620" h="463550">
                  <a:moveTo>
                    <a:pt x="7619" y="53339"/>
                  </a:moveTo>
                  <a:lnTo>
                    <a:pt x="0" y="53339"/>
                  </a:lnTo>
                  <a:lnTo>
                    <a:pt x="0" y="57149"/>
                  </a:lnTo>
                  <a:lnTo>
                    <a:pt x="7619" y="57149"/>
                  </a:lnTo>
                  <a:lnTo>
                    <a:pt x="7619" y="53339"/>
                  </a:lnTo>
                  <a:close/>
                </a:path>
                <a:path w="7620" h="463550">
                  <a:moveTo>
                    <a:pt x="7619" y="57149"/>
                  </a:moveTo>
                  <a:lnTo>
                    <a:pt x="0" y="57149"/>
                  </a:lnTo>
                  <a:lnTo>
                    <a:pt x="0" y="63499"/>
                  </a:lnTo>
                  <a:lnTo>
                    <a:pt x="7619" y="63499"/>
                  </a:lnTo>
                  <a:lnTo>
                    <a:pt x="7619" y="57149"/>
                  </a:lnTo>
                  <a:close/>
                </a:path>
                <a:path w="7620" h="463550">
                  <a:moveTo>
                    <a:pt x="7619" y="63499"/>
                  </a:moveTo>
                  <a:lnTo>
                    <a:pt x="0" y="63499"/>
                  </a:lnTo>
                  <a:lnTo>
                    <a:pt x="0" y="110489"/>
                  </a:lnTo>
                  <a:lnTo>
                    <a:pt x="7619" y="110489"/>
                  </a:lnTo>
                  <a:lnTo>
                    <a:pt x="7619" y="63499"/>
                  </a:lnTo>
                  <a:close/>
                </a:path>
                <a:path w="7620" h="463550">
                  <a:moveTo>
                    <a:pt x="7619" y="110489"/>
                  </a:moveTo>
                  <a:lnTo>
                    <a:pt x="0" y="110489"/>
                  </a:lnTo>
                  <a:lnTo>
                    <a:pt x="0" y="135889"/>
                  </a:lnTo>
                  <a:lnTo>
                    <a:pt x="7619" y="135889"/>
                  </a:lnTo>
                  <a:lnTo>
                    <a:pt x="7619" y="110489"/>
                  </a:lnTo>
                  <a:close/>
                </a:path>
                <a:path w="7620" h="463550">
                  <a:moveTo>
                    <a:pt x="7619" y="135889"/>
                  </a:moveTo>
                  <a:lnTo>
                    <a:pt x="0" y="135889"/>
                  </a:lnTo>
                  <a:lnTo>
                    <a:pt x="0" y="139699"/>
                  </a:lnTo>
                  <a:lnTo>
                    <a:pt x="7619" y="139699"/>
                  </a:lnTo>
                  <a:lnTo>
                    <a:pt x="7619" y="135889"/>
                  </a:lnTo>
                  <a:close/>
                </a:path>
                <a:path w="7620" h="463550">
                  <a:moveTo>
                    <a:pt x="7619" y="139699"/>
                  </a:moveTo>
                  <a:lnTo>
                    <a:pt x="0" y="139699"/>
                  </a:lnTo>
                  <a:lnTo>
                    <a:pt x="0" y="142239"/>
                  </a:lnTo>
                  <a:lnTo>
                    <a:pt x="7619" y="142239"/>
                  </a:lnTo>
                  <a:lnTo>
                    <a:pt x="7619" y="139699"/>
                  </a:lnTo>
                  <a:close/>
                </a:path>
                <a:path w="7620" h="463550">
                  <a:moveTo>
                    <a:pt x="7619" y="142239"/>
                  </a:moveTo>
                  <a:lnTo>
                    <a:pt x="0" y="142239"/>
                  </a:lnTo>
                  <a:lnTo>
                    <a:pt x="0" y="146049"/>
                  </a:lnTo>
                  <a:lnTo>
                    <a:pt x="7619" y="146049"/>
                  </a:lnTo>
                  <a:lnTo>
                    <a:pt x="7619" y="142239"/>
                  </a:lnTo>
                  <a:close/>
                </a:path>
                <a:path w="7620" h="463550">
                  <a:moveTo>
                    <a:pt x="7619" y="146049"/>
                  </a:moveTo>
                  <a:lnTo>
                    <a:pt x="0" y="146049"/>
                  </a:lnTo>
                  <a:lnTo>
                    <a:pt x="0" y="148589"/>
                  </a:lnTo>
                  <a:lnTo>
                    <a:pt x="7619" y="148589"/>
                  </a:lnTo>
                  <a:lnTo>
                    <a:pt x="7619" y="146049"/>
                  </a:lnTo>
                  <a:close/>
                </a:path>
                <a:path w="7620" h="463550">
                  <a:moveTo>
                    <a:pt x="7619" y="148589"/>
                  </a:moveTo>
                  <a:lnTo>
                    <a:pt x="0" y="148589"/>
                  </a:lnTo>
                  <a:lnTo>
                    <a:pt x="0" y="152399"/>
                  </a:lnTo>
                  <a:lnTo>
                    <a:pt x="7619" y="152399"/>
                  </a:lnTo>
                  <a:lnTo>
                    <a:pt x="7619" y="148589"/>
                  </a:lnTo>
                  <a:close/>
                </a:path>
                <a:path w="7620" h="463550">
                  <a:moveTo>
                    <a:pt x="7619" y="152399"/>
                  </a:moveTo>
                  <a:lnTo>
                    <a:pt x="0" y="152399"/>
                  </a:lnTo>
                  <a:lnTo>
                    <a:pt x="0" y="161289"/>
                  </a:lnTo>
                  <a:lnTo>
                    <a:pt x="7619" y="161289"/>
                  </a:lnTo>
                  <a:lnTo>
                    <a:pt x="7619" y="152399"/>
                  </a:lnTo>
                  <a:close/>
                </a:path>
                <a:path w="7620" h="463550">
                  <a:moveTo>
                    <a:pt x="7619" y="161289"/>
                  </a:moveTo>
                  <a:lnTo>
                    <a:pt x="0" y="161289"/>
                  </a:lnTo>
                  <a:lnTo>
                    <a:pt x="0" y="167639"/>
                  </a:lnTo>
                  <a:lnTo>
                    <a:pt x="7619" y="167639"/>
                  </a:lnTo>
                  <a:lnTo>
                    <a:pt x="7619" y="161289"/>
                  </a:lnTo>
                  <a:close/>
                </a:path>
                <a:path w="7620" h="463550">
                  <a:moveTo>
                    <a:pt x="7619" y="167639"/>
                  </a:moveTo>
                  <a:lnTo>
                    <a:pt x="0" y="167639"/>
                  </a:lnTo>
                  <a:lnTo>
                    <a:pt x="0" y="175259"/>
                  </a:lnTo>
                  <a:lnTo>
                    <a:pt x="1269" y="175259"/>
                  </a:lnTo>
                  <a:lnTo>
                    <a:pt x="1269" y="182879"/>
                  </a:lnTo>
                  <a:lnTo>
                    <a:pt x="2539" y="182879"/>
                  </a:lnTo>
                  <a:lnTo>
                    <a:pt x="2539" y="190499"/>
                  </a:lnTo>
                  <a:lnTo>
                    <a:pt x="3810" y="190499"/>
                  </a:lnTo>
                  <a:lnTo>
                    <a:pt x="3810" y="463549"/>
                  </a:lnTo>
                  <a:lnTo>
                    <a:pt x="7619" y="463549"/>
                  </a:lnTo>
                  <a:lnTo>
                    <a:pt x="7619" y="167639"/>
                  </a:lnTo>
                  <a:close/>
                </a:path>
              </a:pathLst>
            </a:custGeom>
            <a:solidFill>
              <a:srgbClr val="6000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5968999" y="5660389"/>
              <a:ext cx="80010" cy="18669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5961379" y="5496559"/>
              <a:ext cx="7620" cy="626110"/>
            </a:xfrm>
            <a:custGeom>
              <a:avLst/>
              <a:gdLst/>
              <a:ahLst/>
              <a:cxnLst/>
              <a:rect l="l" t="t" r="r" b="b"/>
              <a:pathLst>
                <a:path w="7620" h="626110">
                  <a:moveTo>
                    <a:pt x="3810" y="0"/>
                  </a:moveTo>
                  <a:lnTo>
                    <a:pt x="0" y="0"/>
                  </a:lnTo>
                  <a:lnTo>
                    <a:pt x="0" y="162559"/>
                  </a:lnTo>
                  <a:lnTo>
                    <a:pt x="3810" y="162559"/>
                  </a:lnTo>
                  <a:lnTo>
                    <a:pt x="3810" y="0"/>
                  </a:lnTo>
                  <a:close/>
                </a:path>
                <a:path w="7620" h="626110">
                  <a:moveTo>
                    <a:pt x="3810" y="162559"/>
                  </a:moveTo>
                  <a:lnTo>
                    <a:pt x="0" y="162559"/>
                  </a:lnTo>
                  <a:lnTo>
                    <a:pt x="0" y="165099"/>
                  </a:lnTo>
                  <a:lnTo>
                    <a:pt x="3810" y="165099"/>
                  </a:lnTo>
                  <a:lnTo>
                    <a:pt x="3810" y="162559"/>
                  </a:lnTo>
                  <a:close/>
                </a:path>
                <a:path w="7620" h="626110">
                  <a:moveTo>
                    <a:pt x="3810" y="165100"/>
                  </a:moveTo>
                  <a:lnTo>
                    <a:pt x="0" y="165100"/>
                  </a:lnTo>
                  <a:lnTo>
                    <a:pt x="0" y="168909"/>
                  </a:lnTo>
                  <a:lnTo>
                    <a:pt x="3810" y="168909"/>
                  </a:lnTo>
                  <a:lnTo>
                    <a:pt x="3810" y="165100"/>
                  </a:lnTo>
                  <a:close/>
                </a:path>
                <a:path w="7620" h="626110">
                  <a:moveTo>
                    <a:pt x="3810" y="168909"/>
                  </a:moveTo>
                  <a:lnTo>
                    <a:pt x="0" y="168909"/>
                  </a:lnTo>
                  <a:lnTo>
                    <a:pt x="0" y="171449"/>
                  </a:lnTo>
                  <a:lnTo>
                    <a:pt x="3810" y="171449"/>
                  </a:lnTo>
                  <a:lnTo>
                    <a:pt x="3810" y="168909"/>
                  </a:lnTo>
                  <a:close/>
                </a:path>
                <a:path w="7620" h="626110">
                  <a:moveTo>
                    <a:pt x="3810" y="171450"/>
                  </a:moveTo>
                  <a:lnTo>
                    <a:pt x="0" y="171450"/>
                  </a:lnTo>
                  <a:lnTo>
                    <a:pt x="0" y="175259"/>
                  </a:lnTo>
                  <a:lnTo>
                    <a:pt x="3810" y="175259"/>
                  </a:lnTo>
                  <a:lnTo>
                    <a:pt x="3810" y="171450"/>
                  </a:lnTo>
                  <a:close/>
                </a:path>
                <a:path w="7620" h="626110">
                  <a:moveTo>
                    <a:pt x="3810" y="175259"/>
                  </a:moveTo>
                  <a:lnTo>
                    <a:pt x="0" y="175259"/>
                  </a:lnTo>
                  <a:lnTo>
                    <a:pt x="0" y="177799"/>
                  </a:lnTo>
                  <a:lnTo>
                    <a:pt x="3810" y="177799"/>
                  </a:lnTo>
                  <a:lnTo>
                    <a:pt x="3810" y="175259"/>
                  </a:lnTo>
                  <a:close/>
                </a:path>
                <a:path w="7620" h="626110">
                  <a:moveTo>
                    <a:pt x="3810" y="177800"/>
                  </a:moveTo>
                  <a:lnTo>
                    <a:pt x="0" y="177800"/>
                  </a:lnTo>
                  <a:lnTo>
                    <a:pt x="0" y="181609"/>
                  </a:lnTo>
                  <a:lnTo>
                    <a:pt x="3810" y="181609"/>
                  </a:lnTo>
                  <a:lnTo>
                    <a:pt x="3810" y="177800"/>
                  </a:lnTo>
                  <a:close/>
                </a:path>
                <a:path w="7620" h="626110">
                  <a:moveTo>
                    <a:pt x="3810" y="181609"/>
                  </a:moveTo>
                  <a:lnTo>
                    <a:pt x="0" y="181609"/>
                  </a:lnTo>
                  <a:lnTo>
                    <a:pt x="0" y="184149"/>
                  </a:lnTo>
                  <a:lnTo>
                    <a:pt x="3810" y="184149"/>
                  </a:lnTo>
                  <a:lnTo>
                    <a:pt x="3810" y="181609"/>
                  </a:lnTo>
                  <a:close/>
                </a:path>
                <a:path w="7620" h="626110">
                  <a:moveTo>
                    <a:pt x="3810" y="184150"/>
                  </a:moveTo>
                  <a:lnTo>
                    <a:pt x="0" y="184150"/>
                  </a:lnTo>
                  <a:lnTo>
                    <a:pt x="0" y="187959"/>
                  </a:lnTo>
                  <a:lnTo>
                    <a:pt x="3810" y="187959"/>
                  </a:lnTo>
                  <a:lnTo>
                    <a:pt x="3810" y="184150"/>
                  </a:lnTo>
                  <a:close/>
                </a:path>
                <a:path w="7620" h="626110">
                  <a:moveTo>
                    <a:pt x="3810" y="187959"/>
                  </a:moveTo>
                  <a:lnTo>
                    <a:pt x="0" y="187959"/>
                  </a:lnTo>
                  <a:lnTo>
                    <a:pt x="0" y="190499"/>
                  </a:lnTo>
                  <a:lnTo>
                    <a:pt x="3810" y="190499"/>
                  </a:lnTo>
                  <a:lnTo>
                    <a:pt x="3810" y="187959"/>
                  </a:lnTo>
                  <a:close/>
                </a:path>
                <a:path w="7620" h="626110">
                  <a:moveTo>
                    <a:pt x="3810" y="190500"/>
                  </a:moveTo>
                  <a:lnTo>
                    <a:pt x="0" y="190500"/>
                  </a:lnTo>
                  <a:lnTo>
                    <a:pt x="0" y="194309"/>
                  </a:lnTo>
                  <a:lnTo>
                    <a:pt x="3810" y="194309"/>
                  </a:lnTo>
                  <a:lnTo>
                    <a:pt x="3810" y="190500"/>
                  </a:lnTo>
                  <a:close/>
                </a:path>
                <a:path w="7620" h="626110">
                  <a:moveTo>
                    <a:pt x="3810" y="194309"/>
                  </a:moveTo>
                  <a:lnTo>
                    <a:pt x="0" y="194309"/>
                  </a:lnTo>
                  <a:lnTo>
                    <a:pt x="0" y="196849"/>
                  </a:lnTo>
                  <a:lnTo>
                    <a:pt x="3810" y="196849"/>
                  </a:lnTo>
                  <a:lnTo>
                    <a:pt x="3810" y="194309"/>
                  </a:lnTo>
                  <a:close/>
                </a:path>
                <a:path w="7620" h="626110">
                  <a:moveTo>
                    <a:pt x="3810" y="196850"/>
                  </a:moveTo>
                  <a:lnTo>
                    <a:pt x="0" y="196850"/>
                  </a:lnTo>
                  <a:lnTo>
                    <a:pt x="0" y="203199"/>
                  </a:lnTo>
                  <a:lnTo>
                    <a:pt x="3810" y="203199"/>
                  </a:lnTo>
                  <a:lnTo>
                    <a:pt x="3810" y="196850"/>
                  </a:lnTo>
                  <a:close/>
                </a:path>
                <a:path w="7620" h="626110">
                  <a:moveTo>
                    <a:pt x="3810" y="203200"/>
                  </a:moveTo>
                  <a:lnTo>
                    <a:pt x="0" y="203200"/>
                  </a:lnTo>
                  <a:lnTo>
                    <a:pt x="0" y="207009"/>
                  </a:lnTo>
                  <a:lnTo>
                    <a:pt x="3810" y="207009"/>
                  </a:lnTo>
                  <a:lnTo>
                    <a:pt x="3810" y="203200"/>
                  </a:lnTo>
                  <a:close/>
                </a:path>
                <a:path w="7620" h="626110">
                  <a:moveTo>
                    <a:pt x="3810" y="207009"/>
                  </a:moveTo>
                  <a:lnTo>
                    <a:pt x="0" y="207009"/>
                  </a:lnTo>
                  <a:lnTo>
                    <a:pt x="0" y="209549"/>
                  </a:lnTo>
                  <a:lnTo>
                    <a:pt x="3810" y="209549"/>
                  </a:lnTo>
                  <a:lnTo>
                    <a:pt x="3810" y="207009"/>
                  </a:lnTo>
                  <a:close/>
                </a:path>
                <a:path w="7620" h="626110">
                  <a:moveTo>
                    <a:pt x="3810" y="209550"/>
                  </a:moveTo>
                  <a:lnTo>
                    <a:pt x="0" y="209550"/>
                  </a:lnTo>
                  <a:lnTo>
                    <a:pt x="0" y="213359"/>
                  </a:lnTo>
                  <a:lnTo>
                    <a:pt x="3810" y="213359"/>
                  </a:lnTo>
                  <a:lnTo>
                    <a:pt x="3810" y="209550"/>
                  </a:lnTo>
                  <a:close/>
                </a:path>
                <a:path w="7620" h="626110">
                  <a:moveTo>
                    <a:pt x="3810" y="213359"/>
                  </a:moveTo>
                  <a:lnTo>
                    <a:pt x="0" y="213359"/>
                  </a:lnTo>
                  <a:lnTo>
                    <a:pt x="0" y="215899"/>
                  </a:lnTo>
                  <a:lnTo>
                    <a:pt x="3810" y="215899"/>
                  </a:lnTo>
                  <a:lnTo>
                    <a:pt x="3810" y="213359"/>
                  </a:lnTo>
                  <a:close/>
                </a:path>
                <a:path w="7620" h="626110">
                  <a:moveTo>
                    <a:pt x="3810" y="215900"/>
                  </a:moveTo>
                  <a:lnTo>
                    <a:pt x="0" y="215900"/>
                  </a:lnTo>
                  <a:lnTo>
                    <a:pt x="0" y="219709"/>
                  </a:lnTo>
                  <a:lnTo>
                    <a:pt x="3810" y="219709"/>
                  </a:lnTo>
                  <a:lnTo>
                    <a:pt x="3810" y="215900"/>
                  </a:lnTo>
                  <a:close/>
                </a:path>
                <a:path w="7620" h="626110">
                  <a:moveTo>
                    <a:pt x="3810" y="219709"/>
                  </a:moveTo>
                  <a:lnTo>
                    <a:pt x="0" y="219709"/>
                  </a:lnTo>
                  <a:lnTo>
                    <a:pt x="0" y="226059"/>
                  </a:lnTo>
                  <a:lnTo>
                    <a:pt x="3810" y="226059"/>
                  </a:lnTo>
                  <a:lnTo>
                    <a:pt x="3810" y="219709"/>
                  </a:lnTo>
                  <a:close/>
                </a:path>
                <a:path w="7620" h="626110">
                  <a:moveTo>
                    <a:pt x="7620" y="224789"/>
                  </a:moveTo>
                  <a:lnTo>
                    <a:pt x="6350" y="224789"/>
                  </a:lnTo>
                  <a:lnTo>
                    <a:pt x="6350" y="226059"/>
                  </a:lnTo>
                  <a:lnTo>
                    <a:pt x="7620" y="226059"/>
                  </a:lnTo>
                  <a:lnTo>
                    <a:pt x="7620" y="224789"/>
                  </a:lnTo>
                  <a:close/>
                </a:path>
                <a:path w="7620" h="626110">
                  <a:moveTo>
                    <a:pt x="3810" y="226059"/>
                  </a:moveTo>
                  <a:lnTo>
                    <a:pt x="0" y="226059"/>
                  </a:lnTo>
                  <a:lnTo>
                    <a:pt x="0" y="273049"/>
                  </a:lnTo>
                  <a:lnTo>
                    <a:pt x="7620" y="273049"/>
                  </a:lnTo>
                  <a:lnTo>
                    <a:pt x="7620" y="227329"/>
                  </a:lnTo>
                  <a:lnTo>
                    <a:pt x="3810" y="227329"/>
                  </a:lnTo>
                  <a:lnTo>
                    <a:pt x="3810" y="226059"/>
                  </a:lnTo>
                  <a:close/>
                </a:path>
                <a:path w="7620" h="626110">
                  <a:moveTo>
                    <a:pt x="7620" y="226059"/>
                  </a:moveTo>
                  <a:lnTo>
                    <a:pt x="5080" y="226059"/>
                  </a:lnTo>
                  <a:lnTo>
                    <a:pt x="5080" y="227329"/>
                  </a:lnTo>
                  <a:lnTo>
                    <a:pt x="7620" y="227329"/>
                  </a:lnTo>
                  <a:lnTo>
                    <a:pt x="7620" y="226059"/>
                  </a:lnTo>
                  <a:close/>
                </a:path>
                <a:path w="7620" h="626110">
                  <a:moveTo>
                    <a:pt x="7620" y="273050"/>
                  </a:moveTo>
                  <a:lnTo>
                    <a:pt x="0" y="273050"/>
                  </a:lnTo>
                  <a:lnTo>
                    <a:pt x="0" y="298449"/>
                  </a:lnTo>
                  <a:lnTo>
                    <a:pt x="7620" y="298449"/>
                  </a:lnTo>
                  <a:lnTo>
                    <a:pt x="7620" y="273050"/>
                  </a:lnTo>
                  <a:close/>
                </a:path>
                <a:path w="7620" h="626110">
                  <a:moveTo>
                    <a:pt x="7620" y="298450"/>
                  </a:moveTo>
                  <a:lnTo>
                    <a:pt x="0" y="298450"/>
                  </a:lnTo>
                  <a:lnTo>
                    <a:pt x="0" y="302259"/>
                  </a:lnTo>
                  <a:lnTo>
                    <a:pt x="7620" y="302259"/>
                  </a:lnTo>
                  <a:lnTo>
                    <a:pt x="7620" y="298450"/>
                  </a:lnTo>
                  <a:close/>
                </a:path>
                <a:path w="7620" h="626110">
                  <a:moveTo>
                    <a:pt x="7620" y="302259"/>
                  </a:moveTo>
                  <a:lnTo>
                    <a:pt x="0" y="302259"/>
                  </a:lnTo>
                  <a:lnTo>
                    <a:pt x="0" y="304799"/>
                  </a:lnTo>
                  <a:lnTo>
                    <a:pt x="7620" y="304799"/>
                  </a:lnTo>
                  <a:lnTo>
                    <a:pt x="7620" y="302259"/>
                  </a:lnTo>
                  <a:close/>
                </a:path>
                <a:path w="7620" h="626110">
                  <a:moveTo>
                    <a:pt x="7620" y="304800"/>
                  </a:moveTo>
                  <a:lnTo>
                    <a:pt x="0" y="304800"/>
                  </a:lnTo>
                  <a:lnTo>
                    <a:pt x="0" y="308609"/>
                  </a:lnTo>
                  <a:lnTo>
                    <a:pt x="7620" y="308609"/>
                  </a:lnTo>
                  <a:lnTo>
                    <a:pt x="7620" y="304800"/>
                  </a:lnTo>
                  <a:close/>
                </a:path>
                <a:path w="7620" h="626110">
                  <a:moveTo>
                    <a:pt x="7620" y="308609"/>
                  </a:moveTo>
                  <a:lnTo>
                    <a:pt x="0" y="308609"/>
                  </a:lnTo>
                  <a:lnTo>
                    <a:pt x="0" y="311149"/>
                  </a:lnTo>
                  <a:lnTo>
                    <a:pt x="7620" y="311149"/>
                  </a:lnTo>
                  <a:lnTo>
                    <a:pt x="7620" y="308609"/>
                  </a:lnTo>
                  <a:close/>
                </a:path>
                <a:path w="7620" h="626110">
                  <a:moveTo>
                    <a:pt x="7620" y="311150"/>
                  </a:moveTo>
                  <a:lnTo>
                    <a:pt x="0" y="311150"/>
                  </a:lnTo>
                  <a:lnTo>
                    <a:pt x="0" y="314959"/>
                  </a:lnTo>
                  <a:lnTo>
                    <a:pt x="7620" y="314959"/>
                  </a:lnTo>
                  <a:lnTo>
                    <a:pt x="7620" y="311150"/>
                  </a:lnTo>
                  <a:close/>
                </a:path>
                <a:path w="7620" h="626110">
                  <a:moveTo>
                    <a:pt x="7620" y="314959"/>
                  </a:moveTo>
                  <a:lnTo>
                    <a:pt x="0" y="314959"/>
                  </a:lnTo>
                  <a:lnTo>
                    <a:pt x="0" y="323849"/>
                  </a:lnTo>
                  <a:lnTo>
                    <a:pt x="7620" y="323849"/>
                  </a:lnTo>
                  <a:lnTo>
                    <a:pt x="7620" y="314959"/>
                  </a:lnTo>
                  <a:close/>
                </a:path>
                <a:path w="7620" h="626110">
                  <a:moveTo>
                    <a:pt x="7620" y="323850"/>
                  </a:moveTo>
                  <a:lnTo>
                    <a:pt x="0" y="323850"/>
                  </a:lnTo>
                  <a:lnTo>
                    <a:pt x="0" y="330199"/>
                  </a:lnTo>
                  <a:lnTo>
                    <a:pt x="7620" y="330199"/>
                  </a:lnTo>
                  <a:lnTo>
                    <a:pt x="7620" y="323850"/>
                  </a:lnTo>
                  <a:close/>
                </a:path>
                <a:path w="7620" h="626110">
                  <a:moveTo>
                    <a:pt x="7620" y="330200"/>
                  </a:moveTo>
                  <a:lnTo>
                    <a:pt x="0" y="330200"/>
                  </a:lnTo>
                  <a:lnTo>
                    <a:pt x="0" y="626109"/>
                  </a:lnTo>
                  <a:lnTo>
                    <a:pt x="3810" y="626109"/>
                  </a:lnTo>
                  <a:lnTo>
                    <a:pt x="3810" y="386079"/>
                  </a:lnTo>
                  <a:lnTo>
                    <a:pt x="5080" y="386079"/>
                  </a:lnTo>
                  <a:lnTo>
                    <a:pt x="5080" y="373379"/>
                  </a:lnTo>
                  <a:lnTo>
                    <a:pt x="6350" y="373379"/>
                  </a:lnTo>
                  <a:lnTo>
                    <a:pt x="6350" y="361950"/>
                  </a:lnTo>
                  <a:lnTo>
                    <a:pt x="7620" y="361950"/>
                  </a:lnTo>
                  <a:lnTo>
                    <a:pt x="7620" y="330200"/>
                  </a:lnTo>
                  <a:close/>
                </a:path>
              </a:pathLst>
            </a:custGeom>
            <a:solidFill>
              <a:srgbClr val="3900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5953759" y="5496559"/>
              <a:ext cx="7620" cy="626110"/>
            </a:xfrm>
            <a:custGeom>
              <a:avLst/>
              <a:gdLst/>
              <a:ahLst/>
              <a:cxnLst/>
              <a:rect l="l" t="t" r="r" b="b"/>
              <a:pathLst>
                <a:path w="7620" h="626110">
                  <a:moveTo>
                    <a:pt x="0" y="626109"/>
                  </a:moveTo>
                  <a:lnTo>
                    <a:pt x="7619" y="626109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36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594994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3300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594613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300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5939789" y="5496559"/>
              <a:ext cx="6350" cy="626110"/>
            </a:xfrm>
            <a:custGeom>
              <a:avLst/>
              <a:gdLst/>
              <a:ahLst/>
              <a:cxnLst/>
              <a:rect l="l" t="t" r="r" b="b"/>
              <a:pathLst>
                <a:path w="6350" h="626110">
                  <a:moveTo>
                    <a:pt x="0" y="626109"/>
                  </a:moveTo>
                  <a:lnTo>
                    <a:pt x="6350" y="626109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30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5932169" y="5496559"/>
              <a:ext cx="7620" cy="626110"/>
            </a:xfrm>
            <a:custGeom>
              <a:avLst/>
              <a:gdLst/>
              <a:ahLst/>
              <a:cxnLst/>
              <a:rect l="l" t="t" r="r" b="b"/>
              <a:pathLst>
                <a:path w="7620" h="626110">
                  <a:moveTo>
                    <a:pt x="0" y="626109"/>
                  </a:moveTo>
                  <a:lnTo>
                    <a:pt x="7619" y="626109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2D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592835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2900F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592454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900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592073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2600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591692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6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5909309" y="5496559"/>
              <a:ext cx="7620" cy="626110"/>
            </a:xfrm>
            <a:custGeom>
              <a:avLst/>
              <a:gdLst/>
              <a:ahLst/>
              <a:cxnLst/>
              <a:rect l="l" t="t" r="r" b="b"/>
              <a:pathLst>
                <a:path w="7620" h="626110">
                  <a:moveTo>
                    <a:pt x="0" y="626109"/>
                  </a:moveTo>
                  <a:lnTo>
                    <a:pt x="7619" y="626109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2300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5902959" y="5496559"/>
              <a:ext cx="6350" cy="626110"/>
            </a:xfrm>
            <a:custGeom>
              <a:avLst/>
              <a:gdLst/>
              <a:ahLst/>
              <a:cxnLst/>
              <a:rect l="l" t="t" r="r" b="b"/>
              <a:pathLst>
                <a:path w="6350" h="626110">
                  <a:moveTo>
                    <a:pt x="0" y="626109"/>
                  </a:moveTo>
                  <a:lnTo>
                    <a:pt x="6350" y="626109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20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589914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1C00F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589533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C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5887719" y="5496559"/>
              <a:ext cx="7620" cy="626110"/>
            </a:xfrm>
            <a:custGeom>
              <a:avLst/>
              <a:gdLst/>
              <a:ahLst/>
              <a:cxnLst/>
              <a:rect l="l" t="t" r="r" b="b"/>
              <a:pathLst>
                <a:path w="7620" h="626110">
                  <a:moveTo>
                    <a:pt x="0" y="626109"/>
                  </a:moveTo>
                  <a:lnTo>
                    <a:pt x="7619" y="626109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1900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588390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1600F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588009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6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5873749" y="5496559"/>
              <a:ext cx="6350" cy="626110"/>
            </a:xfrm>
            <a:custGeom>
              <a:avLst/>
              <a:gdLst/>
              <a:ahLst/>
              <a:cxnLst/>
              <a:rect l="l" t="t" r="r" b="b"/>
              <a:pathLst>
                <a:path w="6350" h="626110">
                  <a:moveTo>
                    <a:pt x="0" y="626109"/>
                  </a:moveTo>
                  <a:lnTo>
                    <a:pt x="6350" y="626109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1300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586993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1000F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586612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0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5858509" y="5496559"/>
              <a:ext cx="7620" cy="626110"/>
            </a:xfrm>
            <a:custGeom>
              <a:avLst/>
              <a:gdLst/>
              <a:ahLst/>
              <a:cxnLst/>
              <a:rect l="l" t="t" r="r" b="b"/>
              <a:pathLst>
                <a:path w="7620" h="626110">
                  <a:moveTo>
                    <a:pt x="0" y="626109"/>
                  </a:moveTo>
                  <a:lnTo>
                    <a:pt x="7619" y="626109"/>
                  </a:lnTo>
                  <a:lnTo>
                    <a:pt x="7619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0C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5854699" y="549655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0"/>
                  </a:moveTo>
                  <a:lnTo>
                    <a:pt x="0" y="330199"/>
                  </a:lnTo>
                </a:path>
              </a:pathLst>
            </a:custGeom>
            <a:ln w="7620">
              <a:solidFill>
                <a:srgbClr val="0900F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5850889" y="5826759"/>
              <a:ext cx="7620" cy="295910"/>
            </a:xfrm>
            <a:custGeom>
              <a:avLst/>
              <a:gdLst/>
              <a:ahLst/>
              <a:cxnLst/>
              <a:rect l="l" t="t" r="r" b="b"/>
              <a:pathLst>
                <a:path w="7620" h="295910">
                  <a:moveTo>
                    <a:pt x="7620" y="0"/>
                  </a:moveTo>
                  <a:lnTo>
                    <a:pt x="0" y="0"/>
                  </a:lnTo>
                  <a:lnTo>
                    <a:pt x="0" y="295909"/>
                  </a:lnTo>
                  <a:lnTo>
                    <a:pt x="7620" y="295909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900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5845809" y="5496559"/>
              <a:ext cx="5080" cy="626110"/>
            </a:xfrm>
            <a:custGeom>
              <a:avLst/>
              <a:gdLst/>
              <a:ahLst/>
              <a:cxnLst/>
              <a:rect l="l" t="t" r="r" b="b"/>
              <a:pathLst>
                <a:path w="5079" h="626110">
                  <a:moveTo>
                    <a:pt x="0" y="626109"/>
                  </a:moveTo>
                  <a:lnTo>
                    <a:pt x="5079" y="626109"/>
                  </a:lnTo>
                  <a:lnTo>
                    <a:pt x="5079" y="0"/>
                  </a:lnTo>
                  <a:lnTo>
                    <a:pt x="0" y="0"/>
                  </a:lnTo>
                  <a:lnTo>
                    <a:pt x="0" y="626109"/>
                  </a:lnTo>
                  <a:close/>
                </a:path>
              </a:pathLst>
            </a:custGeom>
            <a:solidFill>
              <a:srgbClr val="0600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5845809" y="5496559"/>
              <a:ext cx="326390" cy="626110"/>
            </a:xfrm>
            <a:custGeom>
              <a:avLst/>
              <a:gdLst/>
              <a:ahLst/>
              <a:cxnLst/>
              <a:rect l="l" t="t" r="r" b="b"/>
              <a:pathLst>
                <a:path w="326389" h="626110">
                  <a:moveTo>
                    <a:pt x="0" y="0"/>
                  </a:moveTo>
                  <a:lnTo>
                    <a:pt x="118110" y="0"/>
                  </a:lnTo>
                  <a:lnTo>
                    <a:pt x="118110" y="229869"/>
                  </a:lnTo>
                  <a:lnTo>
                    <a:pt x="124460" y="220979"/>
                  </a:lnTo>
                  <a:lnTo>
                    <a:pt x="130810" y="213359"/>
                  </a:lnTo>
                  <a:lnTo>
                    <a:pt x="135889" y="205739"/>
                  </a:lnTo>
                  <a:lnTo>
                    <a:pt x="142239" y="198119"/>
                  </a:lnTo>
                  <a:lnTo>
                    <a:pt x="148589" y="193039"/>
                  </a:lnTo>
                  <a:lnTo>
                    <a:pt x="154939" y="186689"/>
                  </a:lnTo>
                  <a:lnTo>
                    <a:pt x="160019" y="181609"/>
                  </a:lnTo>
                  <a:lnTo>
                    <a:pt x="166369" y="177799"/>
                  </a:lnTo>
                  <a:lnTo>
                    <a:pt x="172719" y="173989"/>
                  </a:lnTo>
                  <a:lnTo>
                    <a:pt x="177800" y="170179"/>
                  </a:lnTo>
                  <a:lnTo>
                    <a:pt x="185419" y="167639"/>
                  </a:lnTo>
                  <a:lnTo>
                    <a:pt x="191769" y="165099"/>
                  </a:lnTo>
                  <a:lnTo>
                    <a:pt x="199389" y="163829"/>
                  </a:lnTo>
                  <a:lnTo>
                    <a:pt x="207010" y="162559"/>
                  </a:lnTo>
                  <a:lnTo>
                    <a:pt x="214629" y="161289"/>
                  </a:lnTo>
                  <a:lnTo>
                    <a:pt x="222250" y="161289"/>
                  </a:lnTo>
                  <a:lnTo>
                    <a:pt x="260350" y="170179"/>
                  </a:lnTo>
                  <a:lnTo>
                    <a:pt x="265429" y="172719"/>
                  </a:lnTo>
                  <a:lnTo>
                    <a:pt x="270510" y="175259"/>
                  </a:lnTo>
                  <a:lnTo>
                    <a:pt x="274319" y="179069"/>
                  </a:lnTo>
                  <a:lnTo>
                    <a:pt x="279400" y="182879"/>
                  </a:lnTo>
                  <a:lnTo>
                    <a:pt x="283210" y="185419"/>
                  </a:lnTo>
                  <a:lnTo>
                    <a:pt x="287019" y="190499"/>
                  </a:lnTo>
                  <a:lnTo>
                    <a:pt x="292100" y="194309"/>
                  </a:lnTo>
                  <a:lnTo>
                    <a:pt x="294639" y="199389"/>
                  </a:lnTo>
                  <a:lnTo>
                    <a:pt x="298450" y="205739"/>
                  </a:lnTo>
                  <a:lnTo>
                    <a:pt x="302260" y="209549"/>
                  </a:lnTo>
                  <a:lnTo>
                    <a:pt x="304800" y="215899"/>
                  </a:lnTo>
                  <a:lnTo>
                    <a:pt x="308610" y="222249"/>
                  </a:lnTo>
                  <a:lnTo>
                    <a:pt x="311150" y="229869"/>
                  </a:lnTo>
                  <a:lnTo>
                    <a:pt x="313689" y="236219"/>
                  </a:lnTo>
                  <a:lnTo>
                    <a:pt x="314960" y="243839"/>
                  </a:lnTo>
                  <a:lnTo>
                    <a:pt x="323850" y="295909"/>
                  </a:lnTo>
                  <a:lnTo>
                    <a:pt x="326389" y="336549"/>
                  </a:lnTo>
                  <a:lnTo>
                    <a:pt x="326389" y="626109"/>
                  </a:lnTo>
                  <a:lnTo>
                    <a:pt x="207010" y="626109"/>
                  </a:lnTo>
                  <a:lnTo>
                    <a:pt x="207010" y="375919"/>
                  </a:lnTo>
                  <a:lnTo>
                    <a:pt x="207010" y="365759"/>
                  </a:lnTo>
                  <a:lnTo>
                    <a:pt x="207010" y="356869"/>
                  </a:lnTo>
                  <a:lnTo>
                    <a:pt x="205739" y="347979"/>
                  </a:lnTo>
                  <a:lnTo>
                    <a:pt x="204469" y="340359"/>
                  </a:lnTo>
                  <a:lnTo>
                    <a:pt x="203200" y="332739"/>
                  </a:lnTo>
                  <a:lnTo>
                    <a:pt x="201929" y="328929"/>
                  </a:lnTo>
                  <a:lnTo>
                    <a:pt x="201929" y="325119"/>
                  </a:lnTo>
                  <a:lnTo>
                    <a:pt x="200660" y="322579"/>
                  </a:lnTo>
                  <a:lnTo>
                    <a:pt x="199389" y="320039"/>
                  </a:lnTo>
                  <a:lnTo>
                    <a:pt x="198119" y="317499"/>
                  </a:lnTo>
                  <a:lnTo>
                    <a:pt x="196850" y="314959"/>
                  </a:lnTo>
                  <a:lnTo>
                    <a:pt x="195579" y="313689"/>
                  </a:lnTo>
                  <a:lnTo>
                    <a:pt x="193039" y="311149"/>
                  </a:lnTo>
                  <a:lnTo>
                    <a:pt x="191769" y="309879"/>
                  </a:lnTo>
                  <a:lnTo>
                    <a:pt x="190500" y="308609"/>
                  </a:lnTo>
                  <a:lnTo>
                    <a:pt x="189229" y="306069"/>
                  </a:lnTo>
                  <a:lnTo>
                    <a:pt x="186689" y="304799"/>
                  </a:lnTo>
                  <a:lnTo>
                    <a:pt x="185419" y="303529"/>
                  </a:lnTo>
                  <a:lnTo>
                    <a:pt x="184150" y="302259"/>
                  </a:lnTo>
                  <a:lnTo>
                    <a:pt x="181610" y="300989"/>
                  </a:lnTo>
                  <a:lnTo>
                    <a:pt x="179069" y="300989"/>
                  </a:lnTo>
                  <a:lnTo>
                    <a:pt x="175260" y="299719"/>
                  </a:lnTo>
                  <a:lnTo>
                    <a:pt x="171450" y="298449"/>
                  </a:lnTo>
                  <a:lnTo>
                    <a:pt x="166369" y="298449"/>
                  </a:lnTo>
                  <a:lnTo>
                    <a:pt x="161289" y="298449"/>
                  </a:lnTo>
                  <a:lnTo>
                    <a:pt x="158750" y="298449"/>
                  </a:lnTo>
                  <a:lnTo>
                    <a:pt x="156210" y="299719"/>
                  </a:lnTo>
                  <a:lnTo>
                    <a:pt x="153669" y="300989"/>
                  </a:lnTo>
                  <a:lnTo>
                    <a:pt x="151129" y="300989"/>
                  </a:lnTo>
                  <a:lnTo>
                    <a:pt x="149860" y="302259"/>
                  </a:lnTo>
                  <a:lnTo>
                    <a:pt x="147319" y="303529"/>
                  </a:lnTo>
                  <a:lnTo>
                    <a:pt x="144779" y="306069"/>
                  </a:lnTo>
                  <a:lnTo>
                    <a:pt x="142239" y="307339"/>
                  </a:lnTo>
                  <a:lnTo>
                    <a:pt x="140969" y="309879"/>
                  </a:lnTo>
                  <a:lnTo>
                    <a:pt x="138429" y="311149"/>
                  </a:lnTo>
                  <a:lnTo>
                    <a:pt x="137160" y="313689"/>
                  </a:lnTo>
                  <a:lnTo>
                    <a:pt x="134619" y="316229"/>
                  </a:lnTo>
                  <a:lnTo>
                    <a:pt x="133350" y="318769"/>
                  </a:lnTo>
                  <a:lnTo>
                    <a:pt x="132079" y="321309"/>
                  </a:lnTo>
                  <a:lnTo>
                    <a:pt x="130810" y="325119"/>
                  </a:lnTo>
                  <a:lnTo>
                    <a:pt x="128269" y="327659"/>
                  </a:lnTo>
                  <a:lnTo>
                    <a:pt x="127000" y="332739"/>
                  </a:lnTo>
                  <a:lnTo>
                    <a:pt x="120650" y="367029"/>
                  </a:lnTo>
                  <a:lnTo>
                    <a:pt x="119379" y="378459"/>
                  </a:lnTo>
                  <a:lnTo>
                    <a:pt x="118110" y="392429"/>
                  </a:lnTo>
                  <a:lnTo>
                    <a:pt x="118110" y="407669"/>
                  </a:lnTo>
                  <a:lnTo>
                    <a:pt x="118110" y="626109"/>
                  </a:lnTo>
                  <a:lnTo>
                    <a:pt x="0" y="626109"/>
                  </a:lnTo>
                  <a:lnTo>
                    <a:pt x="0" y="0"/>
                  </a:lnTo>
                  <a:close/>
                </a:path>
              </a:pathLst>
            </a:custGeom>
            <a:ln w="12579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1" name="object 451"/>
          <p:cNvSpPr/>
          <p:nvPr/>
        </p:nvSpPr>
        <p:spPr>
          <a:xfrm>
            <a:off x="2133600" y="228600"/>
            <a:ext cx="4953000" cy="35052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893809" y="0"/>
              <a:ext cx="250189" cy="2501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863330" y="0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30480" y="0"/>
                  </a:moveTo>
                  <a:lnTo>
                    <a:pt x="0" y="0"/>
                  </a:lnTo>
                  <a:lnTo>
                    <a:pt x="280670" y="280670"/>
                  </a:lnTo>
                  <a:lnTo>
                    <a:pt x="280670" y="2501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9BCC0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831580" y="0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20">
                  <a:moveTo>
                    <a:pt x="31750" y="0"/>
                  </a:moveTo>
                  <a:lnTo>
                    <a:pt x="0" y="0"/>
                  </a:lnTo>
                  <a:lnTo>
                    <a:pt x="312420" y="312420"/>
                  </a:lnTo>
                  <a:lnTo>
                    <a:pt x="312420" y="28067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9BCC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99830" y="0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1750" y="0"/>
                  </a:moveTo>
                  <a:lnTo>
                    <a:pt x="0" y="0"/>
                  </a:lnTo>
                  <a:lnTo>
                    <a:pt x="344170" y="344170"/>
                  </a:lnTo>
                  <a:lnTo>
                    <a:pt x="344170" y="31242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9B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769349" y="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0479" y="0"/>
                  </a:moveTo>
                  <a:lnTo>
                    <a:pt x="0" y="0"/>
                  </a:lnTo>
                  <a:lnTo>
                    <a:pt x="374650" y="374650"/>
                  </a:lnTo>
                  <a:lnTo>
                    <a:pt x="374650" y="3441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9CCD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8869" y="0"/>
              <a:ext cx="405130" cy="405130"/>
            </a:xfrm>
            <a:custGeom>
              <a:avLst/>
              <a:gdLst/>
              <a:ahLst/>
              <a:cxnLst/>
              <a:rect l="l" t="t" r="r" b="b"/>
              <a:pathLst>
                <a:path w="405129" h="405130">
                  <a:moveTo>
                    <a:pt x="30479" y="0"/>
                  </a:moveTo>
                  <a:lnTo>
                    <a:pt x="0" y="0"/>
                  </a:lnTo>
                  <a:lnTo>
                    <a:pt x="405129" y="405129"/>
                  </a:lnTo>
                  <a:lnTo>
                    <a:pt x="405129" y="3746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9CCD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05849" y="0"/>
              <a:ext cx="438150" cy="438150"/>
            </a:xfrm>
            <a:custGeom>
              <a:avLst/>
              <a:gdLst/>
              <a:ahLst/>
              <a:cxnLst/>
              <a:rect l="l" t="t" r="r" b="b"/>
              <a:pathLst>
                <a:path w="438150" h="438150">
                  <a:moveTo>
                    <a:pt x="33020" y="0"/>
                  </a:moveTo>
                  <a:lnTo>
                    <a:pt x="0" y="0"/>
                  </a:lnTo>
                  <a:lnTo>
                    <a:pt x="438150" y="438150"/>
                  </a:lnTo>
                  <a:lnTo>
                    <a:pt x="438150" y="40512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9DCD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675369" y="0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29" h="468630">
                  <a:moveTo>
                    <a:pt x="30479" y="0"/>
                  </a:moveTo>
                  <a:lnTo>
                    <a:pt x="0" y="0"/>
                  </a:lnTo>
                  <a:lnTo>
                    <a:pt x="468629" y="468629"/>
                  </a:lnTo>
                  <a:lnTo>
                    <a:pt x="468629" y="4381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9DCD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643619" y="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31750" y="0"/>
                  </a:moveTo>
                  <a:lnTo>
                    <a:pt x="0" y="0"/>
                  </a:lnTo>
                  <a:lnTo>
                    <a:pt x="500379" y="500379"/>
                  </a:lnTo>
                  <a:lnTo>
                    <a:pt x="500379" y="46862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9DCD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611869" y="0"/>
              <a:ext cx="532130" cy="532130"/>
            </a:xfrm>
            <a:custGeom>
              <a:avLst/>
              <a:gdLst/>
              <a:ahLst/>
              <a:cxnLst/>
              <a:rect l="l" t="t" r="r" b="b"/>
              <a:pathLst>
                <a:path w="532129" h="532130">
                  <a:moveTo>
                    <a:pt x="31749" y="0"/>
                  </a:moveTo>
                  <a:lnTo>
                    <a:pt x="0" y="0"/>
                  </a:lnTo>
                  <a:lnTo>
                    <a:pt x="532129" y="532129"/>
                  </a:lnTo>
                  <a:lnTo>
                    <a:pt x="532129" y="50038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9ECE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581390" y="0"/>
              <a:ext cx="562610" cy="562610"/>
            </a:xfrm>
            <a:custGeom>
              <a:avLst/>
              <a:gdLst/>
              <a:ahLst/>
              <a:cxnLst/>
              <a:rect l="l" t="t" r="r" b="b"/>
              <a:pathLst>
                <a:path w="562609" h="562610">
                  <a:moveTo>
                    <a:pt x="30479" y="0"/>
                  </a:moveTo>
                  <a:lnTo>
                    <a:pt x="0" y="0"/>
                  </a:lnTo>
                  <a:lnTo>
                    <a:pt x="562609" y="562609"/>
                  </a:lnTo>
                  <a:lnTo>
                    <a:pt x="562609" y="53212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9ECE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50909" y="0"/>
              <a:ext cx="593090" cy="593090"/>
            </a:xfrm>
            <a:custGeom>
              <a:avLst/>
              <a:gdLst/>
              <a:ahLst/>
              <a:cxnLst/>
              <a:rect l="l" t="t" r="r" b="b"/>
              <a:pathLst>
                <a:path w="593090" h="593090">
                  <a:moveTo>
                    <a:pt x="30479" y="0"/>
                  </a:moveTo>
                  <a:lnTo>
                    <a:pt x="0" y="0"/>
                  </a:lnTo>
                  <a:lnTo>
                    <a:pt x="593089" y="593089"/>
                  </a:lnTo>
                  <a:lnTo>
                    <a:pt x="593089" y="5626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9FCE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17890" y="0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09" h="626110">
                  <a:moveTo>
                    <a:pt x="33020" y="0"/>
                  </a:moveTo>
                  <a:lnTo>
                    <a:pt x="0" y="0"/>
                  </a:lnTo>
                  <a:lnTo>
                    <a:pt x="626109" y="626109"/>
                  </a:lnTo>
                  <a:lnTo>
                    <a:pt x="626109" y="5930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9FCE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487409" y="0"/>
              <a:ext cx="656590" cy="656590"/>
            </a:xfrm>
            <a:custGeom>
              <a:avLst/>
              <a:gdLst/>
              <a:ahLst/>
              <a:cxnLst/>
              <a:rect l="l" t="t" r="r" b="b"/>
              <a:pathLst>
                <a:path w="656590" h="656590">
                  <a:moveTo>
                    <a:pt x="30479" y="0"/>
                  </a:moveTo>
                  <a:lnTo>
                    <a:pt x="0" y="0"/>
                  </a:lnTo>
                  <a:lnTo>
                    <a:pt x="656589" y="656589"/>
                  </a:lnTo>
                  <a:lnTo>
                    <a:pt x="656589" y="6261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9FCE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456930" y="0"/>
              <a:ext cx="687070" cy="687070"/>
            </a:xfrm>
            <a:custGeom>
              <a:avLst/>
              <a:gdLst/>
              <a:ahLst/>
              <a:cxnLst/>
              <a:rect l="l" t="t" r="r" b="b"/>
              <a:pathLst>
                <a:path w="687070" h="687070">
                  <a:moveTo>
                    <a:pt x="30480" y="0"/>
                  </a:moveTo>
                  <a:lnTo>
                    <a:pt x="0" y="0"/>
                  </a:lnTo>
                  <a:lnTo>
                    <a:pt x="687070" y="687070"/>
                  </a:lnTo>
                  <a:lnTo>
                    <a:pt x="687070" y="6565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0CF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423909" y="0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90">
                  <a:moveTo>
                    <a:pt x="33019" y="0"/>
                  </a:moveTo>
                  <a:lnTo>
                    <a:pt x="0" y="0"/>
                  </a:lnTo>
                  <a:lnTo>
                    <a:pt x="720089" y="720089"/>
                  </a:lnTo>
                  <a:lnTo>
                    <a:pt x="720089" y="6870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A0CF1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393430" y="0"/>
              <a:ext cx="750570" cy="750570"/>
            </a:xfrm>
            <a:custGeom>
              <a:avLst/>
              <a:gdLst/>
              <a:ahLst/>
              <a:cxnLst/>
              <a:rect l="l" t="t" r="r" b="b"/>
              <a:pathLst>
                <a:path w="750570" h="750570">
                  <a:moveTo>
                    <a:pt x="30480" y="0"/>
                  </a:moveTo>
                  <a:lnTo>
                    <a:pt x="0" y="0"/>
                  </a:lnTo>
                  <a:lnTo>
                    <a:pt x="750570" y="750570"/>
                  </a:lnTo>
                  <a:lnTo>
                    <a:pt x="750570" y="7200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1CF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361680" y="0"/>
              <a:ext cx="782320" cy="782320"/>
            </a:xfrm>
            <a:custGeom>
              <a:avLst/>
              <a:gdLst/>
              <a:ahLst/>
              <a:cxnLst/>
              <a:rect l="l" t="t" r="r" b="b"/>
              <a:pathLst>
                <a:path w="782320" h="782320">
                  <a:moveTo>
                    <a:pt x="31749" y="0"/>
                  </a:moveTo>
                  <a:lnTo>
                    <a:pt x="0" y="0"/>
                  </a:lnTo>
                  <a:lnTo>
                    <a:pt x="782319" y="782319"/>
                  </a:lnTo>
                  <a:lnTo>
                    <a:pt x="782319" y="750569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A1CF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329930" y="0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31750" y="0"/>
                  </a:moveTo>
                  <a:lnTo>
                    <a:pt x="0" y="0"/>
                  </a:lnTo>
                  <a:lnTo>
                    <a:pt x="814070" y="814070"/>
                  </a:lnTo>
                  <a:lnTo>
                    <a:pt x="814070" y="78231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A1CF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299449" y="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30479" y="0"/>
                  </a:moveTo>
                  <a:lnTo>
                    <a:pt x="0" y="0"/>
                  </a:lnTo>
                  <a:lnTo>
                    <a:pt x="844550" y="844550"/>
                  </a:lnTo>
                  <a:lnTo>
                    <a:pt x="844550" y="8140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2D0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268969" y="0"/>
              <a:ext cx="875030" cy="875030"/>
            </a:xfrm>
            <a:custGeom>
              <a:avLst/>
              <a:gdLst/>
              <a:ahLst/>
              <a:cxnLst/>
              <a:rect l="l" t="t" r="r" b="b"/>
              <a:pathLst>
                <a:path w="875029" h="875030">
                  <a:moveTo>
                    <a:pt x="30479" y="0"/>
                  </a:moveTo>
                  <a:lnTo>
                    <a:pt x="0" y="0"/>
                  </a:lnTo>
                  <a:lnTo>
                    <a:pt x="875029" y="875029"/>
                  </a:lnTo>
                  <a:lnTo>
                    <a:pt x="875029" y="8445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2D0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235949" y="0"/>
              <a:ext cx="908050" cy="908050"/>
            </a:xfrm>
            <a:custGeom>
              <a:avLst/>
              <a:gdLst/>
              <a:ahLst/>
              <a:cxnLst/>
              <a:rect l="l" t="t" r="r" b="b"/>
              <a:pathLst>
                <a:path w="908050" h="908050">
                  <a:moveTo>
                    <a:pt x="33020" y="0"/>
                  </a:moveTo>
                  <a:lnTo>
                    <a:pt x="0" y="0"/>
                  </a:lnTo>
                  <a:lnTo>
                    <a:pt x="908050" y="908050"/>
                  </a:lnTo>
                  <a:lnTo>
                    <a:pt x="908050" y="87503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3D0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205469" y="0"/>
              <a:ext cx="938530" cy="938530"/>
            </a:xfrm>
            <a:custGeom>
              <a:avLst/>
              <a:gdLst/>
              <a:ahLst/>
              <a:cxnLst/>
              <a:rect l="l" t="t" r="r" b="b"/>
              <a:pathLst>
                <a:path w="938529" h="938530">
                  <a:moveTo>
                    <a:pt x="30479" y="0"/>
                  </a:moveTo>
                  <a:lnTo>
                    <a:pt x="0" y="0"/>
                  </a:lnTo>
                  <a:lnTo>
                    <a:pt x="938529" y="938529"/>
                  </a:lnTo>
                  <a:lnTo>
                    <a:pt x="938529" y="9080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3D0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173719" y="0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79" h="970280">
                  <a:moveTo>
                    <a:pt x="31750" y="0"/>
                  </a:moveTo>
                  <a:lnTo>
                    <a:pt x="0" y="0"/>
                  </a:lnTo>
                  <a:lnTo>
                    <a:pt x="970280" y="970280"/>
                  </a:lnTo>
                  <a:lnTo>
                    <a:pt x="970280" y="93852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A3D0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141969" y="0"/>
              <a:ext cx="1002030" cy="1002030"/>
            </a:xfrm>
            <a:custGeom>
              <a:avLst/>
              <a:gdLst/>
              <a:ahLst/>
              <a:cxnLst/>
              <a:rect l="l" t="t" r="r" b="b"/>
              <a:pathLst>
                <a:path w="1002029" h="1002030">
                  <a:moveTo>
                    <a:pt x="31749" y="0"/>
                  </a:moveTo>
                  <a:lnTo>
                    <a:pt x="0" y="0"/>
                  </a:lnTo>
                  <a:lnTo>
                    <a:pt x="1002029" y="1002029"/>
                  </a:lnTo>
                  <a:lnTo>
                    <a:pt x="1002029" y="97028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A4D1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111490" y="0"/>
              <a:ext cx="1032510" cy="1032510"/>
            </a:xfrm>
            <a:custGeom>
              <a:avLst/>
              <a:gdLst/>
              <a:ahLst/>
              <a:cxnLst/>
              <a:rect l="l" t="t" r="r" b="b"/>
              <a:pathLst>
                <a:path w="1032509" h="1032510">
                  <a:moveTo>
                    <a:pt x="30480" y="0"/>
                  </a:moveTo>
                  <a:lnTo>
                    <a:pt x="0" y="0"/>
                  </a:lnTo>
                  <a:lnTo>
                    <a:pt x="1032509" y="1032510"/>
                  </a:lnTo>
                  <a:lnTo>
                    <a:pt x="1032509" y="10020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4D1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081009" y="0"/>
              <a:ext cx="1062990" cy="1062990"/>
            </a:xfrm>
            <a:custGeom>
              <a:avLst/>
              <a:gdLst/>
              <a:ahLst/>
              <a:cxnLst/>
              <a:rect l="l" t="t" r="r" b="b"/>
              <a:pathLst>
                <a:path w="1062990" h="1062990">
                  <a:moveTo>
                    <a:pt x="30479" y="0"/>
                  </a:moveTo>
                  <a:lnTo>
                    <a:pt x="0" y="0"/>
                  </a:lnTo>
                  <a:lnTo>
                    <a:pt x="1062989" y="1062989"/>
                  </a:lnTo>
                  <a:lnTo>
                    <a:pt x="1062989" y="10325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5D1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047990" y="0"/>
              <a:ext cx="1096010" cy="1096010"/>
            </a:xfrm>
            <a:custGeom>
              <a:avLst/>
              <a:gdLst/>
              <a:ahLst/>
              <a:cxnLst/>
              <a:rect l="l" t="t" r="r" b="b"/>
              <a:pathLst>
                <a:path w="1096009" h="1096010">
                  <a:moveTo>
                    <a:pt x="33020" y="0"/>
                  </a:moveTo>
                  <a:lnTo>
                    <a:pt x="0" y="0"/>
                  </a:lnTo>
                  <a:lnTo>
                    <a:pt x="1096009" y="1096010"/>
                  </a:lnTo>
                  <a:lnTo>
                    <a:pt x="1096009" y="10629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5D1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017509" y="0"/>
              <a:ext cx="1126490" cy="1126490"/>
            </a:xfrm>
            <a:custGeom>
              <a:avLst/>
              <a:gdLst/>
              <a:ahLst/>
              <a:cxnLst/>
              <a:rect l="l" t="t" r="r" b="b"/>
              <a:pathLst>
                <a:path w="1126490" h="1126490">
                  <a:moveTo>
                    <a:pt x="30479" y="0"/>
                  </a:moveTo>
                  <a:lnTo>
                    <a:pt x="0" y="0"/>
                  </a:lnTo>
                  <a:lnTo>
                    <a:pt x="1126489" y="1126489"/>
                  </a:lnTo>
                  <a:lnTo>
                    <a:pt x="1126489" y="10960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5D1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987030" y="0"/>
              <a:ext cx="1156970" cy="1156970"/>
            </a:xfrm>
            <a:custGeom>
              <a:avLst/>
              <a:gdLst/>
              <a:ahLst/>
              <a:cxnLst/>
              <a:rect l="l" t="t" r="r" b="b"/>
              <a:pathLst>
                <a:path w="1156970" h="1156970">
                  <a:moveTo>
                    <a:pt x="30480" y="0"/>
                  </a:moveTo>
                  <a:lnTo>
                    <a:pt x="0" y="0"/>
                  </a:lnTo>
                  <a:lnTo>
                    <a:pt x="1156970" y="1156969"/>
                  </a:lnTo>
                  <a:lnTo>
                    <a:pt x="1156970" y="11264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6D2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954009" y="0"/>
              <a:ext cx="1189990" cy="1189990"/>
            </a:xfrm>
            <a:custGeom>
              <a:avLst/>
              <a:gdLst/>
              <a:ahLst/>
              <a:cxnLst/>
              <a:rect l="l" t="t" r="r" b="b"/>
              <a:pathLst>
                <a:path w="1189990" h="1189990">
                  <a:moveTo>
                    <a:pt x="33019" y="0"/>
                  </a:moveTo>
                  <a:lnTo>
                    <a:pt x="0" y="0"/>
                  </a:lnTo>
                  <a:lnTo>
                    <a:pt x="1189989" y="1189989"/>
                  </a:lnTo>
                  <a:lnTo>
                    <a:pt x="1189989" y="11569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A6D2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923530" y="0"/>
              <a:ext cx="1220470" cy="1220470"/>
            </a:xfrm>
            <a:custGeom>
              <a:avLst/>
              <a:gdLst/>
              <a:ahLst/>
              <a:cxnLst/>
              <a:rect l="l" t="t" r="r" b="b"/>
              <a:pathLst>
                <a:path w="1220470" h="1220470">
                  <a:moveTo>
                    <a:pt x="30480" y="0"/>
                  </a:moveTo>
                  <a:lnTo>
                    <a:pt x="0" y="0"/>
                  </a:lnTo>
                  <a:lnTo>
                    <a:pt x="1220470" y="1220469"/>
                  </a:lnTo>
                  <a:lnTo>
                    <a:pt x="1220470" y="11899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7D2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893049" y="0"/>
              <a:ext cx="1250950" cy="1250950"/>
            </a:xfrm>
            <a:custGeom>
              <a:avLst/>
              <a:gdLst/>
              <a:ahLst/>
              <a:cxnLst/>
              <a:rect l="l" t="t" r="r" b="b"/>
              <a:pathLst>
                <a:path w="1250950" h="1250950">
                  <a:moveTo>
                    <a:pt x="30479" y="0"/>
                  </a:moveTo>
                  <a:lnTo>
                    <a:pt x="0" y="0"/>
                  </a:lnTo>
                  <a:lnTo>
                    <a:pt x="1250950" y="1250950"/>
                  </a:lnTo>
                  <a:lnTo>
                    <a:pt x="1250950" y="12204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7D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860030" y="0"/>
              <a:ext cx="1283970" cy="1283970"/>
            </a:xfrm>
            <a:custGeom>
              <a:avLst/>
              <a:gdLst/>
              <a:ahLst/>
              <a:cxnLst/>
              <a:rect l="l" t="t" r="r" b="b"/>
              <a:pathLst>
                <a:path w="1283970" h="1283970">
                  <a:moveTo>
                    <a:pt x="33020" y="0"/>
                  </a:moveTo>
                  <a:lnTo>
                    <a:pt x="0" y="0"/>
                  </a:lnTo>
                  <a:lnTo>
                    <a:pt x="1283970" y="1283969"/>
                  </a:lnTo>
                  <a:lnTo>
                    <a:pt x="1283970" y="125095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7D2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7829549" y="0"/>
              <a:ext cx="1314450" cy="1314450"/>
            </a:xfrm>
            <a:custGeom>
              <a:avLst/>
              <a:gdLst/>
              <a:ahLst/>
              <a:cxnLst/>
              <a:rect l="l" t="t" r="r" b="b"/>
              <a:pathLst>
                <a:path w="1314450" h="1314450">
                  <a:moveTo>
                    <a:pt x="30479" y="0"/>
                  </a:moveTo>
                  <a:lnTo>
                    <a:pt x="0" y="0"/>
                  </a:lnTo>
                  <a:lnTo>
                    <a:pt x="1314450" y="1314450"/>
                  </a:lnTo>
                  <a:lnTo>
                    <a:pt x="1314450" y="12839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8D3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799069" y="0"/>
              <a:ext cx="1344930" cy="1344930"/>
            </a:xfrm>
            <a:custGeom>
              <a:avLst/>
              <a:gdLst/>
              <a:ahLst/>
              <a:cxnLst/>
              <a:rect l="l" t="t" r="r" b="b"/>
              <a:pathLst>
                <a:path w="1344929" h="1344930">
                  <a:moveTo>
                    <a:pt x="30479" y="0"/>
                  </a:moveTo>
                  <a:lnTo>
                    <a:pt x="0" y="0"/>
                  </a:lnTo>
                  <a:lnTo>
                    <a:pt x="1344929" y="1344929"/>
                  </a:lnTo>
                  <a:lnTo>
                    <a:pt x="1344929" y="13144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8D3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766049" y="0"/>
              <a:ext cx="1377950" cy="1377950"/>
            </a:xfrm>
            <a:custGeom>
              <a:avLst/>
              <a:gdLst/>
              <a:ahLst/>
              <a:cxnLst/>
              <a:rect l="l" t="t" r="r" b="b"/>
              <a:pathLst>
                <a:path w="1377950" h="1377950">
                  <a:moveTo>
                    <a:pt x="33020" y="0"/>
                  </a:moveTo>
                  <a:lnTo>
                    <a:pt x="0" y="0"/>
                  </a:lnTo>
                  <a:lnTo>
                    <a:pt x="1377950" y="1377950"/>
                  </a:lnTo>
                  <a:lnTo>
                    <a:pt x="1377950" y="134492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9D3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735569" y="0"/>
              <a:ext cx="1408430" cy="1408430"/>
            </a:xfrm>
            <a:custGeom>
              <a:avLst/>
              <a:gdLst/>
              <a:ahLst/>
              <a:cxnLst/>
              <a:rect l="l" t="t" r="r" b="b"/>
              <a:pathLst>
                <a:path w="1408429" h="1408430">
                  <a:moveTo>
                    <a:pt x="30479" y="0"/>
                  </a:moveTo>
                  <a:lnTo>
                    <a:pt x="0" y="0"/>
                  </a:lnTo>
                  <a:lnTo>
                    <a:pt x="1408429" y="1408429"/>
                  </a:lnTo>
                  <a:lnTo>
                    <a:pt x="1408429" y="13779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9D3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705090" y="0"/>
              <a:ext cx="1438910" cy="1438910"/>
            </a:xfrm>
            <a:custGeom>
              <a:avLst/>
              <a:gdLst/>
              <a:ahLst/>
              <a:cxnLst/>
              <a:rect l="l" t="t" r="r" b="b"/>
              <a:pathLst>
                <a:path w="1438909" h="1438910">
                  <a:moveTo>
                    <a:pt x="30479" y="0"/>
                  </a:moveTo>
                  <a:lnTo>
                    <a:pt x="0" y="0"/>
                  </a:lnTo>
                  <a:lnTo>
                    <a:pt x="1438909" y="1438910"/>
                  </a:lnTo>
                  <a:lnTo>
                    <a:pt x="1438909" y="140842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9D3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7672069" y="0"/>
              <a:ext cx="1471930" cy="1471930"/>
            </a:xfrm>
            <a:custGeom>
              <a:avLst/>
              <a:gdLst/>
              <a:ahLst/>
              <a:cxnLst/>
              <a:rect l="l" t="t" r="r" b="b"/>
              <a:pathLst>
                <a:path w="1471929" h="1471930">
                  <a:moveTo>
                    <a:pt x="33019" y="0"/>
                  </a:moveTo>
                  <a:lnTo>
                    <a:pt x="0" y="0"/>
                  </a:lnTo>
                  <a:lnTo>
                    <a:pt x="1471929" y="1471929"/>
                  </a:lnTo>
                  <a:lnTo>
                    <a:pt x="1471929" y="143891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AAD4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641590" y="0"/>
              <a:ext cx="1502410" cy="1502410"/>
            </a:xfrm>
            <a:custGeom>
              <a:avLst/>
              <a:gdLst/>
              <a:ahLst/>
              <a:cxnLst/>
              <a:rect l="l" t="t" r="r" b="b"/>
              <a:pathLst>
                <a:path w="1502409" h="1502410">
                  <a:moveTo>
                    <a:pt x="30479" y="0"/>
                  </a:moveTo>
                  <a:lnTo>
                    <a:pt x="0" y="0"/>
                  </a:lnTo>
                  <a:lnTo>
                    <a:pt x="1502409" y="1502410"/>
                  </a:lnTo>
                  <a:lnTo>
                    <a:pt x="1502409" y="147192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AD4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611109" y="0"/>
              <a:ext cx="1532890" cy="1532890"/>
            </a:xfrm>
            <a:custGeom>
              <a:avLst/>
              <a:gdLst/>
              <a:ahLst/>
              <a:cxnLst/>
              <a:rect l="l" t="t" r="r" b="b"/>
              <a:pathLst>
                <a:path w="1532890" h="1532890">
                  <a:moveTo>
                    <a:pt x="30479" y="0"/>
                  </a:moveTo>
                  <a:lnTo>
                    <a:pt x="0" y="0"/>
                  </a:lnTo>
                  <a:lnTo>
                    <a:pt x="1532889" y="1532889"/>
                  </a:lnTo>
                  <a:lnTo>
                    <a:pt x="1532889" y="15024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BD4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578090" y="0"/>
              <a:ext cx="1565910" cy="1565910"/>
            </a:xfrm>
            <a:custGeom>
              <a:avLst/>
              <a:gdLst/>
              <a:ahLst/>
              <a:cxnLst/>
              <a:rect l="l" t="t" r="r" b="b"/>
              <a:pathLst>
                <a:path w="1565909" h="1565910">
                  <a:moveTo>
                    <a:pt x="33020" y="0"/>
                  </a:moveTo>
                  <a:lnTo>
                    <a:pt x="0" y="0"/>
                  </a:lnTo>
                  <a:lnTo>
                    <a:pt x="1565909" y="1565910"/>
                  </a:lnTo>
                  <a:lnTo>
                    <a:pt x="1565909" y="15328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BD4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7547609" y="0"/>
              <a:ext cx="1596390" cy="1596390"/>
            </a:xfrm>
            <a:custGeom>
              <a:avLst/>
              <a:gdLst/>
              <a:ahLst/>
              <a:cxnLst/>
              <a:rect l="l" t="t" r="r" b="b"/>
              <a:pathLst>
                <a:path w="1596390" h="1596390">
                  <a:moveTo>
                    <a:pt x="30479" y="0"/>
                  </a:moveTo>
                  <a:lnTo>
                    <a:pt x="0" y="0"/>
                  </a:lnTo>
                  <a:lnTo>
                    <a:pt x="1596389" y="1596389"/>
                  </a:lnTo>
                  <a:lnTo>
                    <a:pt x="1596389" y="15659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BD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517130" y="0"/>
              <a:ext cx="1626870" cy="1626870"/>
            </a:xfrm>
            <a:custGeom>
              <a:avLst/>
              <a:gdLst/>
              <a:ahLst/>
              <a:cxnLst/>
              <a:rect l="l" t="t" r="r" b="b"/>
              <a:pathLst>
                <a:path w="1626870" h="1626870">
                  <a:moveTo>
                    <a:pt x="30480" y="0"/>
                  </a:moveTo>
                  <a:lnTo>
                    <a:pt x="0" y="0"/>
                  </a:lnTo>
                  <a:lnTo>
                    <a:pt x="1626870" y="1626870"/>
                  </a:lnTo>
                  <a:lnTo>
                    <a:pt x="1626870" y="15963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CD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484109" y="0"/>
              <a:ext cx="1659889" cy="1659889"/>
            </a:xfrm>
            <a:custGeom>
              <a:avLst/>
              <a:gdLst/>
              <a:ahLst/>
              <a:cxnLst/>
              <a:rect l="l" t="t" r="r" b="b"/>
              <a:pathLst>
                <a:path w="1659889" h="1659889">
                  <a:moveTo>
                    <a:pt x="33019" y="0"/>
                  </a:moveTo>
                  <a:lnTo>
                    <a:pt x="0" y="0"/>
                  </a:lnTo>
                  <a:lnTo>
                    <a:pt x="1659889" y="1659889"/>
                  </a:lnTo>
                  <a:lnTo>
                    <a:pt x="1659889" y="1626869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ACD5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453630" y="0"/>
              <a:ext cx="1690370" cy="1690370"/>
            </a:xfrm>
            <a:custGeom>
              <a:avLst/>
              <a:gdLst/>
              <a:ahLst/>
              <a:cxnLst/>
              <a:rect l="l" t="t" r="r" b="b"/>
              <a:pathLst>
                <a:path w="1690370" h="1690370">
                  <a:moveTo>
                    <a:pt x="30480" y="0"/>
                  </a:moveTo>
                  <a:lnTo>
                    <a:pt x="0" y="0"/>
                  </a:lnTo>
                  <a:lnTo>
                    <a:pt x="1690370" y="1690370"/>
                  </a:lnTo>
                  <a:lnTo>
                    <a:pt x="1690370" y="16598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DD5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423149" y="0"/>
              <a:ext cx="1720850" cy="1720850"/>
            </a:xfrm>
            <a:custGeom>
              <a:avLst/>
              <a:gdLst/>
              <a:ahLst/>
              <a:cxnLst/>
              <a:rect l="l" t="t" r="r" b="b"/>
              <a:pathLst>
                <a:path w="1720850" h="1720850">
                  <a:moveTo>
                    <a:pt x="30479" y="0"/>
                  </a:moveTo>
                  <a:lnTo>
                    <a:pt x="0" y="0"/>
                  </a:lnTo>
                  <a:lnTo>
                    <a:pt x="1720850" y="1720850"/>
                  </a:lnTo>
                  <a:lnTo>
                    <a:pt x="1720850" y="16903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DD5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390130" y="0"/>
              <a:ext cx="1753870" cy="1753870"/>
            </a:xfrm>
            <a:custGeom>
              <a:avLst/>
              <a:gdLst/>
              <a:ahLst/>
              <a:cxnLst/>
              <a:rect l="l" t="t" r="r" b="b"/>
              <a:pathLst>
                <a:path w="1753870" h="1753870">
                  <a:moveTo>
                    <a:pt x="33020" y="0"/>
                  </a:moveTo>
                  <a:lnTo>
                    <a:pt x="0" y="0"/>
                  </a:lnTo>
                  <a:lnTo>
                    <a:pt x="1753870" y="1753870"/>
                  </a:lnTo>
                  <a:lnTo>
                    <a:pt x="1753870" y="172085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DD5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359649" y="0"/>
              <a:ext cx="1784350" cy="1784350"/>
            </a:xfrm>
            <a:custGeom>
              <a:avLst/>
              <a:gdLst/>
              <a:ahLst/>
              <a:cxnLst/>
              <a:rect l="l" t="t" r="r" b="b"/>
              <a:pathLst>
                <a:path w="1784350" h="1784350">
                  <a:moveTo>
                    <a:pt x="30479" y="0"/>
                  </a:moveTo>
                  <a:lnTo>
                    <a:pt x="0" y="0"/>
                  </a:lnTo>
                  <a:lnTo>
                    <a:pt x="1784350" y="1784350"/>
                  </a:lnTo>
                  <a:lnTo>
                    <a:pt x="1784350" y="175386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ED6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329169" y="0"/>
              <a:ext cx="1814830" cy="1814830"/>
            </a:xfrm>
            <a:custGeom>
              <a:avLst/>
              <a:gdLst/>
              <a:ahLst/>
              <a:cxnLst/>
              <a:rect l="l" t="t" r="r" b="b"/>
              <a:pathLst>
                <a:path w="1814829" h="1814830">
                  <a:moveTo>
                    <a:pt x="30479" y="0"/>
                  </a:moveTo>
                  <a:lnTo>
                    <a:pt x="0" y="0"/>
                  </a:lnTo>
                  <a:lnTo>
                    <a:pt x="1814829" y="1814829"/>
                  </a:lnTo>
                  <a:lnTo>
                    <a:pt x="1814829" y="17843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ED6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296149" y="0"/>
              <a:ext cx="1847850" cy="1847850"/>
            </a:xfrm>
            <a:custGeom>
              <a:avLst/>
              <a:gdLst/>
              <a:ahLst/>
              <a:cxnLst/>
              <a:rect l="l" t="t" r="r" b="b"/>
              <a:pathLst>
                <a:path w="1847850" h="1847850">
                  <a:moveTo>
                    <a:pt x="33020" y="0"/>
                  </a:moveTo>
                  <a:lnTo>
                    <a:pt x="0" y="0"/>
                  </a:lnTo>
                  <a:lnTo>
                    <a:pt x="1847850" y="1847850"/>
                  </a:lnTo>
                  <a:lnTo>
                    <a:pt x="1847850" y="181482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AFD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265669" y="0"/>
              <a:ext cx="1878330" cy="1878330"/>
            </a:xfrm>
            <a:custGeom>
              <a:avLst/>
              <a:gdLst/>
              <a:ahLst/>
              <a:cxnLst/>
              <a:rect l="l" t="t" r="r" b="b"/>
              <a:pathLst>
                <a:path w="1878329" h="1878330">
                  <a:moveTo>
                    <a:pt x="30479" y="0"/>
                  </a:moveTo>
                  <a:lnTo>
                    <a:pt x="0" y="0"/>
                  </a:lnTo>
                  <a:lnTo>
                    <a:pt x="1878329" y="1878329"/>
                  </a:lnTo>
                  <a:lnTo>
                    <a:pt x="1878329" y="18478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AFD6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235190" y="0"/>
              <a:ext cx="1908810" cy="1908810"/>
            </a:xfrm>
            <a:custGeom>
              <a:avLst/>
              <a:gdLst/>
              <a:ahLst/>
              <a:cxnLst/>
              <a:rect l="l" t="t" r="r" b="b"/>
              <a:pathLst>
                <a:path w="1908810" h="1908810">
                  <a:moveTo>
                    <a:pt x="30480" y="0"/>
                  </a:moveTo>
                  <a:lnTo>
                    <a:pt x="0" y="0"/>
                  </a:lnTo>
                  <a:lnTo>
                    <a:pt x="1908809" y="1908810"/>
                  </a:lnTo>
                  <a:lnTo>
                    <a:pt x="1908809" y="18783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AFD6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202169" y="0"/>
              <a:ext cx="1941830" cy="1941830"/>
            </a:xfrm>
            <a:custGeom>
              <a:avLst/>
              <a:gdLst/>
              <a:ahLst/>
              <a:cxnLst/>
              <a:rect l="l" t="t" r="r" b="b"/>
              <a:pathLst>
                <a:path w="1941829" h="1941830">
                  <a:moveTo>
                    <a:pt x="33020" y="0"/>
                  </a:moveTo>
                  <a:lnTo>
                    <a:pt x="0" y="0"/>
                  </a:lnTo>
                  <a:lnTo>
                    <a:pt x="1941829" y="1941829"/>
                  </a:lnTo>
                  <a:lnTo>
                    <a:pt x="1941829" y="190881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B0D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171690" y="0"/>
              <a:ext cx="1972310" cy="1972310"/>
            </a:xfrm>
            <a:custGeom>
              <a:avLst/>
              <a:gdLst/>
              <a:ahLst/>
              <a:cxnLst/>
              <a:rect l="l" t="t" r="r" b="b"/>
              <a:pathLst>
                <a:path w="1972310" h="1972310">
                  <a:moveTo>
                    <a:pt x="30480" y="0"/>
                  </a:moveTo>
                  <a:lnTo>
                    <a:pt x="0" y="0"/>
                  </a:lnTo>
                  <a:lnTo>
                    <a:pt x="1972309" y="1972310"/>
                  </a:lnTo>
                  <a:lnTo>
                    <a:pt x="1972309" y="194182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0D7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141209" y="0"/>
              <a:ext cx="2002789" cy="2002789"/>
            </a:xfrm>
            <a:custGeom>
              <a:avLst/>
              <a:gdLst/>
              <a:ahLst/>
              <a:cxnLst/>
              <a:rect l="l" t="t" r="r" b="b"/>
              <a:pathLst>
                <a:path w="2002789" h="2002789">
                  <a:moveTo>
                    <a:pt x="30479" y="0"/>
                  </a:moveTo>
                  <a:lnTo>
                    <a:pt x="0" y="0"/>
                  </a:lnTo>
                  <a:lnTo>
                    <a:pt x="2002789" y="2002789"/>
                  </a:lnTo>
                  <a:lnTo>
                    <a:pt x="2002789" y="197230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1D7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108190" y="0"/>
              <a:ext cx="2035810" cy="2035810"/>
            </a:xfrm>
            <a:custGeom>
              <a:avLst/>
              <a:gdLst/>
              <a:ahLst/>
              <a:cxnLst/>
              <a:rect l="l" t="t" r="r" b="b"/>
              <a:pathLst>
                <a:path w="2035810" h="2035810">
                  <a:moveTo>
                    <a:pt x="33020" y="0"/>
                  </a:moveTo>
                  <a:lnTo>
                    <a:pt x="0" y="0"/>
                  </a:lnTo>
                  <a:lnTo>
                    <a:pt x="2035809" y="2035810"/>
                  </a:lnTo>
                  <a:lnTo>
                    <a:pt x="2035809" y="20027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B1D7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077709" y="0"/>
              <a:ext cx="2066289" cy="2066289"/>
            </a:xfrm>
            <a:custGeom>
              <a:avLst/>
              <a:gdLst/>
              <a:ahLst/>
              <a:cxnLst/>
              <a:rect l="l" t="t" r="r" b="b"/>
              <a:pathLst>
                <a:path w="2066289" h="2066289">
                  <a:moveTo>
                    <a:pt x="30479" y="0"/>
                  </a:moveTo>
                  <a:lnTo>
                    <a:pt x="0" y="0"/>
                  </a:lnTo>
                  <a:lnTo>
                    <a:pt x="2066289" y="2066289"/>
                  </a:lnTo>
                  <a:lnTo>
                    <a:pt x="2066289" y="20358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1D7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047230" y="0"/>
              <a:ext cx="2096770" cy="2096770"/>
            </a:xfrm>
            <a:custGeom>
              <a:avLst/>
              <a:gdLst/>
              <a:ahLst/>
              <a:cxnLst/>
              <a:rect l="l" t="t" r="r" b="b"/>
              <a:pathLst>
                <a:path w="2096770" h="2096770">
                  <a:moveTo>
                    <a:pt x="30480" y="0"/>
                  </a:moveTo>
                  <a:lnTo>
                    <a:pt x="0" y="0"/>
                  </a:lnTo>
                  <a:lnTo>
                    <a:pt x="2096770" y="2096769"/>
                  </a:lnTo>
                  <a:lnTo>
                    <a:pt x="2096770" y="20662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2D8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014209" y="0"/>
              <a:ext cx="2129790" cy="2129790"/>
            </a:xfrm>
            <a:custGeom>
              <a:avLst/>
              <a:gdLst/>
              <a:ahLst/>
              <a:cxnLst/>
              <a:rect l="l" t="t" r="r" b="b"/>
              <a:pathLst>
                <a:path w="2129789" h="2129790">
                  <a:moveTo>
                    <a:pt x="33019" y="0"/>
                  </a:moveTo>
                  <a:lnTo>
                    <a:pt x="0" y="0"/>
                  </a:lnTo>
                  <a:lnTo>
                    <a:pt x="2129789" y="2129789"/>
                  </a:lnTo>
                  <a:lnTo>
                    <a:pt x="2129789" y="2096769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B2D8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983730" y="0"/>
              <a:ext cx="2160270" cy="2160270"/>
            </a:xfrm>
            <a:custGeom>
              <a:avLst/>
              <a:gdLst/>
              <a:ahLst/>
              <a:cxnLst/>
              <a:rect l="l" t="t" r="r" b="b"/>
              <a:pathLst>
                <a:path w="2160270" h="2160270">
                  <a:moveTo>
                    <a:pt x="30480" y="0"/>
                  </a:moveTo>
                  <a:lnTo>
                    <a:pt x="0" y="0"/>
                  </a:lnTo>
                  <a:lnTo>
                    <a:pt x="2160270" y="2160269"/>
                  </a:lnTo>
                  <a:lnTo>
                    <a:pt x="2160270" y="21297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3D8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953249" y="0"/>
              <a:ext cx="2190750" cy="2190750"/>
            </a:xfrm>
            <a:custGeom>
              <a:avLst/>
              <a:gdLst/>
              <a:ahLst/>
              <a:cxnLst/>
              <a:rect l="l" t="t" r="r" b="b"/>
              <a:pathLst>
                <a:path w="2190750" h="2190750">
                  <a:moveTo>
                    <a:pt x="30479" y="0"/>
                  </a:moveTo>
                  <a:lnTo>
                    <a:pt x="0" y="0"/>
                  </a:lnTo>
                  <a:lnTo>
                    <a:pt x="2190750" y="2190750"/>
                  </a:lnTo>
                  <a:lnTo>
                    <a:pt x="2190750" y="21602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3D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921499" y="0"/>
              <a:ext cx="2222500" cy="2222500"/>
            </a:xfrm>
            <a:custGeom>
              <a:avLst/>
              <a:gdLst/>
              <a:ahLst/>
              <a:cxnLst/>
              <a:rect l="l" t="t" r="r" b="b"/>
              <a:pathLst>
                <a:path w="2222500" h="2222500">
                  <a:moveTo>
                    <a:pt x="31750" y="0"/>
                  </a:moveTo>
                  <a:lnTo>
                    <a:pt x="0" y="0"/>
                  </a:lnTo>
                  <a:lnTo>
                    <a:pt x="2222500" y="2222500"/>
                  </a:lnTo>
                  <a:lnTo>
                    <a:pt x="2222500" y="219075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3D8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889749" y="0"/>
              <a:ext cx="2254250" cy="2254250"/>
            </a:xfrm>
            <a:custGeom>
              <a:avLst/>
              <a:gdLst/>
              <a:ahLst/>
              <a:cxnLst/>
              <a:rect l="l" t="t" r="r" b="b"/>
              <a:pathLst>
                <a:path w="2254250" h="2254250">
                  <a:moveTo>
                    <a:pt x="31750" y="0"/>
                  </a:moveTo>
                  <a:lnTo>
                    <a:pt x="0" y="0"/>
                  </a:lnTo>
                  <a:lnTo>
                    <a:pt x="2254250" y="2254250"/>
                  </a:lnTo>
                  <a:lnTo>
                    <a:pt x="2254250" y="22225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4D9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859269" y="0"/>
              <a:ext cx="2284730" cy="2284730"/>
            </a:xfrm>
            <a:custGeom>
              <a:avLst/>
              <a:gdLst/>
              <a:ahLst/>
              <a:cxnLst/>
              <a:rect l="l" t="t" r="r" b="b"/>
              <a:pathLst>
                <a:path w="2284729" h="2284730">
                  <a:moveTo>
                    <a:pt x="30480" y="0"/>
                  </a:moveTo>
                  <a:lnTo>
                    <a:pt x="0" y="0"/>
                  </a:lnTo>
                  <a:lnTo>
                    <a:pt x="2284730" y="2284729"/>
                  </a:lnTo>
                  <a:lnTo>
                    <a:pt x="2284730" y="225425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4D9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827519" y="0"/>
              <a:ext cx="2316480" cy="2316480"/>
            </a:xfrm>
            <a:custGeom>
              <a:avLst/>
              <a:gdLst/>
              <a:ahLst/>
              <a:cxnLst/>
              <a:rect l="l" t="t" r="r" b="b"/>
              <a:pathLst>
                <a:path w="2316479" h="2316480">
                  <a:moveTo>
                    <a:pt x="31750" y="0"/>
                  </a:moveTo>
                  <a:lnTo>
                    <a:pt x="0" y="0"/>
                  </a:lnTo>
                  <a:lnTo>
                    <a:pt x="2316480" y="2316480"/>
                  </a:lnTo>
                  <a:lnTo>
                    <a:pt x="2316480" y="228472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5D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795769" y="0"/>
              <a:ext cx="2348230" cy="2348230"/>
            </a:xfrm>
            <a:custGeom>
              <a:avLst/>
              <a:gdLst/>
              <a:ahLst/>
              <a:cxnLst/>
              <a:rect l="l" t="t" r="r" b="b"/>
              <a:pathLst>
                <a:path w="2348229" h="2348230">
                  <a:moveTo>
                    <a:pt x="31749" y="0"/>
                  </a:moveTo>
                  <a:lnTo>
                    <a:pt x="0" y="0"/>
                  </a:lnTo>
                  <a:lnTo>
                    <a:pt x="2348229" y="2348229"/>
                  </a:lnTo>
                  <a:lnTo>
                    <a:pt x="2348229" y="231648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B5D9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765290" y="0"/>
              <a:ext cx="2378710" cy="2378710"/>
            </a:xfrm>
            <a:custGeom>
              <a:avLst/>
              <a:gdLst/>
              <a:ahLst/>
              <a:cxnLst/>
              <a:rect l="l" t="t" r="r" b="b"/>
              <a:pathLst>
                <a:path w="2378710" h="2378710">
                  <a:moveTo>
                    <a:pt x="30479" y="0"/>
                  </a:moveTo>
                  <a:lnTo>
                    <a:pt x="0" y="0"/>
                  </a:lnTo>
                  <a:lnTo>
                    <a:pt x="2378709" y="2378710"/>
                  </a:lnTo>
                  <a:lnTo>
                    <a:pt x="2378709" y="234822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5D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732269" y="0"/>
              <a:ext cx="2411730" cy="2411730"/>
            </a:xfrm>
            <a:custGeom>
              <a:avLst/>
              <a:gdLst/>
              <a:ahLst/>
              <a:cxnLst/>
              <a:rect l="l" t="t" r="r" b="b"/>
              <a:pathLst>
                <a:path w="2411729" h="2411730">
                  <a:moveTo>
                    <a:pt x="33020" y="0"/>
                  </a:moveTo>
                  <a:lnTo>
                    <a:pt x="0" y="0"/>
                  </a:lnTo>
                  <a:lnTo>
                    <a:pt x="2411730" y="2411729"/>
                  </a:lnTo>
                  <a:lnTo>
                    <a:pt x="2411730" y="237871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B6DA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701790" y="0"/>
              <a:ext cx="2442210" cy="2442210"/>
            </a:xfrm>
            <a:custGeom>
              <a:avLst/>
              <a:gdLst/>
              <a:ahLst/>
              <a:cxnLst/>
              <a:rect l="l" t="t" r="r" b="b"/>
              <a:pathLst>
                <a:path w="2442210" h="2442210">
                  <a:moveTo>
                    <a:pt x="30480" y="0"/>
                  </a:moveTo>
                  <a:lnTo>
                    <a:pt x="0" y="0"/>
                  </a:lnTo>
                  <a:lnTo>
                    <a:pt x="2442210" y="2442210"/>
                  </a:lnTo>
                  <a:lnTo>
                    <a:pt x="2442210" y="241172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6DA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671309" y="0"/>
              <a:ext cx="2472690" cy="2472690"/>
            </a:xfrm>
            <a:custGeom>
              <a:avLst/>
              <a:gdLst/>
              <a:ahLst/>
              <a:cxnLst/>
              <a:rect l="l" t="t" r="r" b="b"/>
              <a:pathLst>
                <a:path w="2472689" h="2472690">
                  <a:moveTo>
                    <a:pt x="30479" y="0"/>
                  </a:moveTo>
                  <a:lnTo>
                    <a:pt x="0" y="0"/>
                  </a:lnTo>
                  <a:lnTo>
                    <a:pt x="2472689" y="2472689"/>
                  </a:lnTo>
                  <a:lnTo>
                    <a:pt x="2472689" y="24422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7D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639559" y="0"/>
              <a:ext cx="2504440" cy="2504440"/>
            </a:xfrm>
            <a:custGeom>
              <a:avLst/>
              <a:gdLst/>
              <a:ahLst/>
              <a:cxnLst/>
              <a:rect l="l" t="t" r="r" b="b"/>
              <a:pathLst>
                <a:path w="2504439" h="2504440">
                  <a:moveTo>
                    <a:pt x="31750" y="0"/>
                  </a:moveTo>
                  <a:lnTo>
                    <a:pt x="0" y="0"/>
                  </a:lnTo>
                  <a:lnTo>
                    <a:pt x="2504440" y="2504440"/>
                  </a:lnTo>
                  <a:lnTo>
                    <a:pt x="2504440" y="247269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7DA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607809" y="0"/>
              <a:ext cx="2536190" cy="2536190"/>
            </a:xfrm>
            <a:custGeom>
              <a:avLst/>
              <a:gdLst/>
              <a:ahLst/>
              <a:cxnLst/>
              <a:rect l="l" t="t" r="r" b="b"/>
              <a:pathLst>
                <a:path w="2536189" h="2536190">
                  <a:moveTo>
                    <a:pt x="31750" y="0"/>
                  </a:moveTo>
                  <a:lnTo>
                    <a:pt x="0" y="0"/>
                  </a:lnTo>
                  <a:lnTo>
                    <a:pt x="2536190" y="2536189"/>
                  </a:lnTo>
                  <a:lnTo>
                    <a:pt x="2536190" y="25044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7DA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577330" y="0"/>
              <a:ext cx="2566670" cy="2566670"/>
            </a:xfrm>
            <a:custGeom>
              <a:avLst/>
              <a:gdLst/>
              <a:ahLst/>
              <a:cxnLst/>
              <a:rect l="l" t="t" r="r" b="b"/>
              <a:pathLst>
                <a:path w="2566670" h="2566670">
                  <a:moveTo>
                    <a:pt x="30480" y="0"/>
                  </a:moveTo>
                  <a:lnTo>
                    <a:pt x="0" y="0"/>
                  </a:lnTo>
                  <a:lnTo>
                    <a:pt x="2566670" y="2566670"/>
                  </a:lnTo>
                  <a:lnTo>
                    <a:pt x="2566670" y="25361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8DB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544309" y="0"/>
              <a:ext cx="2599690" cy="2599690"/>
            </a:xfrm>
            <a:custGeom>
              <a:avLst/>
              <a:gdLst/>
              <a:ahLst/>
              <a:cxnLst/>
              <a:rect l="l" t="t" r="r" b="b"/>
              <a:pathLst>
                <a:path w="2599689" h="2599690">
                  <a:moveTo>
                    <a:pt x="33019" y="0"/>
                  </a:moveTo>
                  <a:lnTo>
                    <a:pt x="0" y="0"/>
                  </a:lnTo>
                  <a:lnTo>
                    <a:pt x="2599689" y="2599689"/>
                  </a:lnTo>
                  <a:lnTo>
                    <a:pt x="2599689" y="25666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B8DB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513830" y="0"/>
              <a:ext cx="2630170" cy="2630170"/>
            </a:xfrm>
            <a:custGeom>
              <a:avLst/>
              <a:gdLst/>
              <a:ahLst/>
              <a:cxnLst/>
              <a:rect l="l" t="t" r="r" b="b"/>
              <a:pathLst>
                <a:path w="2630170" h="2630170">
                  <a:moveTo>
                    <a:pt x="30480" y="0"/>
                  </a:moveTo>
                  <a:lnTo>
                    <a:pt x="0" y="0"/>
                  </a:lnTo>
                  <a:lnTo>
                    <a:pt x="2630170" y="2630170"/>
                  </a:lnTo>
                  <a:lnTo>
                    <a:pt x="2630170" y="25996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9DB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483349" y="0"/>
              <a:ext cx="2660650" cy="2660650"/>
            </a:xfrm>
            <a:custGeom>
              <a:avLst/>
              <a:gdLst/>
              <a:ahLst/>
              <a:cxnLst/>
              <a:rect l="l" t="t" r="r" b="b"/>
              <a:pathLst>
                <a:path w="2660650" h="2660650">
                  <a:moveTo>
                    <a:pt x="30480" y="0"/>
                  </a:moveTo>
                  <a:lnTo>
                    <a:pt x="0" y="0"/>
                  </a:lnTo>
                  <a:lnTo>
                    <a:pt x="2660650" y="2660650"/>
                  </a:lnTo>
                  <a:lnTo>
                    <a:pt x="2660650" y="26301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9DB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451599" y="0"/>
              <a:ext cx="2692400" cy="2692400"/>
            </a:xfrm>
            <a:custGeom>
              <a:avLst/>
              <a:gdLst/>
              <a:ahLst/>
              <a:cxnLst/>
              <a:rect l="l" t="t" r="r" b="b"/>
              <a:pathLst>
                <a:path w="2692400" h="2692400">
                  <a:moveTo>
                    <a:pt x="31749" y="0"/>
                  </a:moveTo>
                  <a:lnTo>
                    <a:pt x="0" y="0"/>
                  </a:lnTo>
                  <a:lnTo>
                    <a:pt x="2692400" y="2692400"/>
                  </a:lnTo>
                  <a:lnTo>
                    <a:pt x="2692400" y="266065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B9DB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419849" y="0"/>
              <a:ext cx="2724150" cy="2724150"/>
            </a:xfrm>
            <a:custGeom>
              <a:avLst/>
              <a:gdLst/>
              <a:ahLst/>
              <a:cxnLst/>
              <a:rect l="l" t="t" r="r" b="b"/>
              <a:pathLst>
                <a:path w="2724150" h="2724150">
                  <a:moveTo>
                    <a:pt x="31750" y="0"/>
                  </a:moveTo>
                  <a:lnTo>
                    <a:pt x="0" y="0"/>
                  </a:lnTo>
                  <a:lnTo>
                    <a:pt x="2724150" y="2724150"/>
                  </a:lnTo>
                  <a:lnTo>
                    <a:pt x="2724150" y="26924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AD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89370" y="0"/>
              <a:ext cx="2754630" cy="2754630"/>
            </a:xfrm>
            <a:custGeom>
              <a:avLst/>
              <a:gdLst/>
              <a:ahLst/>
              <a:cxnLst/>
              <a:rect l="l" t="t" r="r" b="b"/>
              <a:pathLst>
                <a:path w="2754629" h="2754630">
                  <a:moveTo>
                    <a:pt x="30479" y="0"/>
                  </a:moveTo>
                  <a:lnTo>
                    <a:pt x="0" y="0"/>
                  </a:lnTo>
                  <a:lnTo>
                    <a:pt x="2754629" y="2754629"/>
                  </a:lnTo>
                  <a:lnTo>
                    <a:pt x="2754629" y="27241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ADC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356349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33020" y="0"/>
                  </a:moveTo>
                  <a:lnTo>
                    <a:pt x="0" y="0"/>
                  </a:lnTo>
                  <a:lnTo>
                    <a:pt x="2787650" y="2787650"/>
                  </a:lnTo>
                  <a:lnTo>
                    <a:pt x="2787650" y="275463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BADC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325870" y="0"/>
              <a:ext cx="2818130" cy="2818130"/>
            </a:xfrm>
            <a:custGeom>
              <a:avLst/>
              <a:gdLst/>
              <a:ahLst/>
              <a:cxnLst/>
              <a:rect l="l" t="t" r="r" b="b"/>
              <a:pathLst>
                <a:path w="2818129" h="2818130">
                  <a:moveTo>
                    <a:pt x="30479" y="0"/>
                  </a:moveTo>
                  <a:lnTo>
                    <a:pt x="0" y="0"/>
                  </a:lnTo>
                  <a:lnTo>
                    <a:pt x="2818129" y="2818129"/>
                  </a:lnTo>
                  <a:lnTo>
                    <a:pt x="2818129" y="27876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BDC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295390" y="0"/>
              <a:ext cx="2848610" cy="2848610"/>
            </a:xfrm>
            <a:custGeom>
              <a:avLst/>
              <a:gdLst/>
              <a:ahLst/>
              <a:cxnLst/>
              <a:rect l="l" t="t" r="r" b="b"/>
              <a:pathLst>
                <a:path w="2848610" h="2848610">
                  <a:moveTo>
                    <a:pt x="30480" y="0"/>
                  </a:moveTo>
                  <a:lnTo>
                    <a:pt x="0" y="0"/>
                  </a:lnTo>
                  <a:lnTo>
                    <a:pt x="2848610" y="2848610"/>
                  </a:lnTo>
                  <a:lnTo>
                    <a:pt x="2848610" y="281812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BDC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263640" y="0"/>
              <a:ext cx="2880360" cy="2880360"/>
            </a:xfrm>
            <a:custGeom>
              <a:avLst/>
              <a:gdLst/>
              <a:ahLst/>
              <a:cxnLst/>
              <a:rect l="l" t="t" r="r" b="b"/>
              <a:pathLst>
                <a:path w="2880360" h="2880360">
                  <a:moveTo>
                    <a:pt x="31749" y="0"/>
                  </a:moveTo>
                  <a:lnTo>
                    <a:pt x="0" y="0"/>
                  </a:lnTo>
                  <a:lnTo>
                    <a:pt x="2880359" y="2880359"/>
                  </a:lnTo>
                  <a:lnTo>
                    <a:pt x="2880359" y="284861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BCDD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231890" y="0"/>
              <a:ext cx="2912110" cy="2912110"/>
            </a:xfrm>
            <a:custGeom>
              <a:avLst/>
              <a:gdLst/>
              <a:ahLst/>
              <a:cxnLst/>
              <a:rect l="l" t="t" r="r" b="b"/>
              <a:pathLst>
                <a:path w="2912110" h="2912110">
                  <a:moveTo>
                    <a:pt x="31750" y="0"/>
                  </a:moveTo>
                  <a:lnTo>
                    <a:pt x="0" y="0"/>
                  </a:lnTo>
                  <a:lnTo>
                    <a:pt x="2912110" y="2912110"/>
                  </a:lnTo>
                  <a:lnTo>
                    <a:pt x="2912110" y="288036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CDD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201409" y="0"/>
              <a:ext cx="2942590" cy="2942590"/>
            </a:xfrm>
            <a:custGeom>
              <a:avLst/>
              <a:gdLst/>
              <a:ahLst/>
              <a:cxnLst/>
              <a:rect l="l" t="t" r="r" b="b"/>
              <a:pathLst>
                <a:path w="2942589" h="2942590">
                  <a:moveTo>
                    <a:pt x="30479" y="0"/>
                  </a:moveTo>
                  <a:lnTo>
                    <a:pt x="0" y="0"/>
                  </a:lnTo>
                  <a:lnTo>
                    <a:pt x="2942590" y="2942589"/>
                  </a:lnTo>
                  <a:lnTo>
                    <a:pt x="2942590" y="29121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CDD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169659" y="0"/>
              <a:ext cx="2974340" cy="2974340"/>
            </a:xfrm>
            <a:custGeom>
              <a:avLst/>
              <a:gdLst/>
              <a:ahLst/>
              <a:cxnLst/>
              <a:rect l="l" t="t" r="r" b="b"/>
              <a:pathLst>
                <a:path w="2974339" h="2974340">
                  <a:moveTo>
                    <a:pt x="31750" y="0"/>
                  </a:moveTo>
                  <a:lnTo>
                    <a:pt x="0" y="0"/>
                  </a:lnTo>
                  <a:lnTo>
                    <a:pt x="2974340" y="2974340"/>
                  </a:lnTo>
                  <a:lnTo>
                    <a:pt x="2974340" y="294258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DDD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137909" y="0"/>
              <a:ext cx="3006090" cy="3006090"/>
            </a:xfrm>
            <a:custGeom>
              <a:avLst/>
              <a:gdLst/>
              <a:ahLst/>
              <a:cxnLst/>
              <a:rect l="l" t="t" r="r" b="b"/>
              <a:pathLst>
                <a:path w="3006089" h="3006090">
                  <a:moveTo>
                    <a:pt x="31750" y="0"/>
                  </a:moveTo>
                  <a:lnTo>
                    <a:pt x="0" y="0"/>
                  </a:lnTo>
                  <a:lnTo>
                    <a:pt x="3006090" y="3006089"/>
                  </a:lnTo>
                  <a:lnTo>
                    <a:pt x="3006090" y="29743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BDDD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6107429" y="0"/>
              <a:ext cx="3036570" cy="3036570"/>
            </a:xfrm>
            <a:custGeom>
              <a:avLst/>
              <a:gdLst/>
              <a:ahLst/>
              <a:cxnLst/>
              <a:rect l="l" t="t" r="r" b="b"/>
              <a:pathLst>
                <a:path w="3036570" h="3036570">
                  <a:moveTo>
                    <a:pt x="30480" y="0"/>
                  </a:moveTo>
                  <a:lnTo>
                    <a:pt x="0" y="0"/>
                  </a:lnTo>
                  <a:lnTo>
                    <a:pt x="3036569" y="3036570"/>
                  </a:lnTo>
                  <a:lnTo>
                    <a:pt x="3036569" y="30060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EDE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074409" y="0"/>
              <a:ext cx="3069590" cy="3069590"/>
            </a:xfrm>
            <a:custGeom>
              <a:avLst/>
              <a:gdLst/>
              <a:ahLst/>
              <a:cxnLst/>
              <a:rect l="l" t="t" r="r" b="b"/>
              <a:pathLst>
                <a:path w="3069589" h="3069590">
                  <a:moveTo>
                    <a:pt x="33019" y="0"/>
                  </a:moveTo>
                  <a:lnTo>
                    <a:pt x="0" y="0"/>
                  </a:lnTo>
                  <a:lnTo>
                    <a:pt x="3069590" y="3069589"/>
                  </a:lnTo>
                  <a:lnTo>
                    <a:pt x="3069590" y="30365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BED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043929" y="0"/>
              <a:ext cx="3100070" cy="3100070"/>
            </a:xfrm>
            <a:custGeom>
              <a:avLst/>
              <a:gdLst/>
              <a:ahLst/>
              <a:cxnLst/>
              <a:rect l="l" t="t" r="r" b="b"/>
              <a:pathLst>
                <a:path w="3100070" h="3100070">
                  <a:moveTo>
                    <a:pt x="30480" y="0"/>
                  </a:moveTo>
                  <a:lnTo>
                    <a:pt x="0" y="0"/>
                  </a:lnTo>
                  <a:lnTo>
                    <a:pt x="3100070" y="3100070"/>
                  </a:lnTo>
                  <a:lnTo>
                    <a:pt x="3100070" y="30695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EDE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013449" y="0"/>
              <a:ext cx="3130550" cy="3130550"/>
            </a:xfrm>
            <a:custGeom>
              <a:avLst/>
              <a:gdLst/>
              <a:ahLst/>
              <a:cxnLst/>
              <a:rect l="l" t="t" r="r" b="b"/>
              <a:pathLst>
                <a:path w="3130550" h="3130550">
                  <a:moveTo>
                    <a:pt x="30480" y="0"/>
                  </a:moveTo>
                  <a:lnTo>
                    <a:pt x="0" y="0"/>
                  </a:lnTo>
                  <a:lnTo>
                    <a:pt x="3130550" y="3130550"/>
                  </a:lnTo>
                  <a:lnTo>
                    <a:pt x="3130550" y="31000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BFDE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982970" y="0"/>
              <a:ext cx="3161030" cy="3161030"/>
            </a:xfrm>
            <a:custGeom>
              <a:avLst/>
              <a:gdLst/>
              <a:ahLst/>
              <a:cxnLst/>
              <a:rect l="l" t="t" r="r" b="b"/>
              <a:pathLst>
                <a:path w="3161029" h="3161030">
                  <a:moveTo>
                    <a:pt x="30479" y="0"/>
                  </a:moveTo>
                  <a:lnTo>
                    <a:pt x="0" y="0"/>
                  </a:lnTo>
                  <a:lnTo>
                    <a:pt x="3161030" y="3161029"/>
                  </a:lnTo>
                  <a:lnTo>
                    <a:pt x="3161030" y="31305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BFDE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949949" y="0"/>
              <a:ext cx="3194050" cy="3194050"/>
            </a:xfrm>
            <a:custGeom>
              <a:avLst/>
              <a:gdLst/>
              <a:ahLst/>
              <a:cxnLst/>
              <a:rect l="l" t="t" r="r" b="b"/>
              <a:pathLst>
                <a:path w="3194050" h="3194050">
                  <a:moveTo>
                    <a:pt x="33020" y="0"/>
                  </a:moveTo>
                  <a:lnTo>
                    <a:pt x="0" y="0"/>
                  </a:lnTo>
                  <a:lnTo>
                    <a:pt x="3194050" y="3194050"/>
                  </a:lnTo>
                  <a:lnTo>
                    <a:pt x="3194050" y="316103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0DF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919470" y="0"/>
              <a:ext cx="3224530" cy="3224530"/>
            </a:xfrm>
            <a:custGeom>
              <a:avLst/>
              <a:gdLst/>
              <a:ahLst/>
              <a:cxnLst/>
              <a:rect l="l" t="t" r="r" b="b"/>
              <a:pathLst>
                <a:path w="3224529" h="3224530">
                  <a:moveTo>
                    <a:pt x="30479" y="0"/>
                  </a:moveTo>
                  <a:lnTo>
                    <a:pt x="0" y="0"/>
                  </a:lnTo>
                  <a:lnTo>
                    <a:pt x="3224529" y="3224529"/>
                  </a:lnTo>
                  <a:lnTo>
                    <a:pt x="3224529" y="31940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0DF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888990" y="0"/>
              <a:ext cx="3255010" cy="3255010"/>
            </a:xfrm>
            <a:custGeom>
              <a:avLst/>
              <a:gdLst/>
              <a:ahLst/>
              <a:cxnLst/>
              <a:rect l="l" t="t" r="r" b="b"/>
              <a:pathLst>
                <a:path w="3255010" h="3255010">
                  <a:moveTo>
                    <a:pt x="30480" y="0"/>
                  </a:moveTo>
                  <a:lnTo>
                    <a:pt x="0" y="0"/>
                  </a:lnTo>
                  <a:lnTo>
                    <a:pt x="3255010" y="3255010"/>
                  </a:lnTo>
                  <a:lnTo>
                    <a:pt x="3255010" y="322452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0DF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855970" y="0"/>
              <a:ext cx="3288029" cy="3288029"/>
            </a:xfrm>
            <a:custGeom>
              <a:avLst/>
              <a:gdLst/>
              <a:ahLst/>
              <a:cxnLst/>
              <a:rect l="l" t="t" r="r" b="b"/>
              <a:pathLst>
                <a:path w="3288029" h="3288029">
                  <a:moveTo>
                    <a:pt x="33020" y="0"/>
                  </a:moveTo>
                  <a:lnTo>
                    <a:pt x="0" y="0"/>
                  </a:lnTo>
                  <a:lnTo>
                    <a:pt x="3288030" y="3288029"/>
                  </a:lnTo>
                  <a:lnTo>
                    <a:pt x="3288030" y="325501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1DF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825490" y="0"/>
              <a:ext cx="3318510" cy="3318510"/>
            </a:xfrm>
            <a:custGeom>
              <a:avLst/>
              <a:gdLst/>
              <a:ahLst/>
              <a:cxnLst/>
              <a:rect l="l" t="t" r="r" b="b"/>
              <a:pathLst>
                <a:path w="3318510" h="3318510">
                  <a:moveTo>
                    <a:pt x="30480" y="0"/>
                  </a:moveTo>
                  <a:lnTo>
                    <a:pt x="0" y="0"/>
                  </a:lnTo>
                  <a:lnTo>
                    <a:pt x="3318510" y="3318510"/>
                  </a:lnTo>
                  <a:lnTo>
                    <a:pt x="3318510" y="328802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1DF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795009" y="0"/>
              <a:ext cx="3348990" cy="3348990"/>
            </a:xfrm>
            <a:custGeom>
              <a:avLst/>
              <a:gdLst/>
              <a:ahLst/>
              <a:cxnLst/>
              <a:rect l="l" t="t" r="r" b="b"/>
              <a:pathLst>
                <a:path w="3348989" h="3348990">
                  <a:moveTo>
                    <a:pt x="30479" y="0"/>
                  </a:moveTo>
                  <a:lnTo>
                    <a:pt x="0" y="0"/>
                  </a:lnTo>
                  <a:lnTo>
                    <a:pt x="3348989" y="3348989"/>
                  </a:lnTo>
                  <a:lnTo>
                    <a:pt x="3348989" y="33185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2E0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761990" y="0"/>
              <a:ext cx="3382010" cy="3382010"/>
            </a:xfrm>
            <a:custGeom>
              <a:avLst/>
              <a:gdLst/>
              <a:ahLst/>
              <a:cxnLst/>
              <a:rect l="l" t="t" r="r" b="b"/>
              <a:pathLst>
                <a:path w="3382010" h="3382010">
                  <a:moveTo>
                    <a:pt x="33020" y="0"/>
                  </a:moveTo>
                  <a:lnTo>
                    <a:pt x="0" y="0"/>
                  </a:lnTo>
                  <a:lnTo>
                    <a:pt x="3382010" y="3382010"/>
                  </a:lnTo>
                  <a:lnTo>
                    <a:pt x="3382010" y="33489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2E0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731509" y="0"/>
              <a:ext cx="3412490" cy="3412490"/>
            </a:xfrm>
            <a:custGeom>
              <a:avLst/>
              <a:gdLst/>
              <a:ahLst/>
              <a:cxnLst/>
              <a:rect l="l" t="t" r="r" b="b"/>
              <a:pathLst>
                <a:path w="3412489" h="3412490">
                  <a:moveTo>
                    <a:pt x="30479" y="0"/>
                  </a:moveTo>
                  <a:lnTo>
                    <a:pt x="0" y="0"/>
                  </a:lnTo>
                  <a:lnTo>
                    <a:pt x="3412490" y="3412489"/>
                  </a:lnTo>
                  <a:lnTo>
                    <a:pt x="3412490" y="33820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2E0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701029" y="0"/>
              <a:ext cx="3442970" cy="3442970"/>
            </a:xfrm>
            <a:custGeom>
              <a:avLst/>
              <a:gdLst/>
              <a:ahLst/>
              <a:cxnLst/>
              <a:rect l="l" t="t" r="r" b="b"/>
              <a:pathLst>
                <a:path w="3442970" h="3442970">
                  <a:moveTo>
                    <a:pt x="30480" y="0"/>
                  </a:moveTo>
                  <a:lnTo>
                    <a:pt x="0" y="0"/>
                  </a:lnTo>
                  <a:lnTo>
                    <a:pt x="3442970" y="3442970"/>
                  </a:lnTo>
                  <a:lnTo>
                    <a:pt x="3442970" y="34124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3E0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668009" y="0"/>
              <a:ext cx="3475990" cy="3475990"/>
            </a:xfrm>
            <a:custGeom>
              <a:avLst/>
              <a:gdLst/>
              <a:ahLst/>
              <a:cxnLst/>
              <a:rect l="l" t="t" r="r" b="b"/>
              <a:pathLst>
                <a:path w="3475989" h="3475990">
                  <a:moveTo>
                    <a:pt x="33019" y="0"/>
                  </a:moveTo>
                  <a:lnTo>
                    <a:pt x="0" y="0"/>
                  </a:lnTo>
                  <a:lnTo>
                    <a:pt x="3475989" y="3475989"/>
                  </a:lnTo>
                  <a:lnTo>
                    <a:pt x="3475989" y="34429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C3E0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5637529" y="0"/>
              <a:ext cx="3506470" cy="3506470"/>
            </a:xfrm>
            <a:custGeom>
              <a:avLst/>
              <a:gdLst/>
              <a:ahLst/>
              <a:cxnLst/>
              <a:rect l="l" t="t" r="r" b="b"/>
              <a:pathLst>
                <a:path w="3506470" h="3506470">
                  <a:moveTo>
                    <a:pt x="30480" y="0"/>
                  </a:moveTo>
                  <a:lnTo>
                    <a:pt x="0" y="0"/>
                  </a:lnTo>
                  <a:lnTo>
                    <a:pt x="3506470" y="3506470"/>
                  </a:lnTo>
                  <a:lnTo>
                    <a:pt x="3506470" y="34759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4E1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5607049" y="0"/>
              <a:ext cx="3536950" cy="3536950"/>
            </a:xfrm>
            <a:custGeom>
              <a:avLst/>
              <a:gdLst/>
              <a:ahLst/>
              <a:cxnLst/>
              <a:rect l="l" t="t" r="r" b="b"/>
              <a:pathLst>
                <a:path w="3536950" h="3536950">
                  <a:moveTo>
                    <a:pt x="30480" y="0"/>
                  </a:moveTo>
                  <a:lnTo>
                    <a:pt x="0" y="0"/>
                  </a:lnTo>
                  <a:lnTo>
                    <a:pt x="3536950" y="3536950"/>
                  </a:lnTo>
                  <a:lnTo>
                    <a:pt x="3536950" y="35064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4E1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574029" y="0"/>
              <a:ext cx="3569970" cy="3569970"/>
            </a:xfrm>
            <a:custGeom>
              <a:avLst/>
              <a:gdLst/>
              <a:ahLst/>
              <a:cxnLst/>
              <a:rect l="l" t="t" r="r" b="b"/>
              <a:pathLst>
                <a:path w="3569970" h="3569970">
                  <a:moveTo>
                    <a:pt x="33020" y="0"/>
                  </a:moveTo>
                  <a:lnTo>
                    <a:pt x="0" y="0"/>
                  </a:lnTo>
                  <a:lnTo>
                    <a:pt x="3569970" y="3569970"/>
                  </a:lnTo>
                  <a:lnTo>
                    <a:pt x="3569970" y="353695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4E1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5543549" y="0"/>
              <a:ext cx="3600450" cy="3600450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30480" y="0"/>
                  </a:moveTo>
                  <a:lnTo>
                    <a:pt x="0" y="0"/>
                  </a:lnTo>
                  <a:lnTo>
                    <a:pt x="3600450" y="3600450"/>
                  </a:lnTo>
                  <a:lnTo>
                    <a:pt x="3600450" y="35699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5E1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513070" y="0"/>
              <a:ext cx="3630929" cy="3630929"/>
            </a:xfrm>
            <a:custGeom>
              <a:avLst/>
              <a:gdLst/>
              <a:ahLst/>
              <a:cxnLst/>
              <a:rect l="l" t="t" r="r" b="b"/>
              <a:pathLst>
                <a:path w="3630929" h="3630929">
                  <a:moveTo>
                    <a:pt x="30479" y="0"/>
                  </a:moveTo>
                  <a:lnTo>
                    <a:pt x="0" y="0"/>
                  </a:lnTo>
                  <a:lnTo>
                    <a:pt x="3630929" y="3630929"/>
                  </a:lnTo>
                  <a:lnTo>
                    <a:pt x="3630929" y="36004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5E1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481320" y="0"/>
              <a:ext cx="3662679" cy="3662679"/>
            </a:xfrm>
            <a:custGeom>
              <a:avLst/>
              <a:gdLst/>
              <a:ahLst/>
              <a:cxnLst/>
              <a:rect l="l" t="t" r="r" b="b"/>
              <a:pathLst>
                <a:path w="3662679" h="3662679">
                  <a:moveTo>
                    <a:pt x="31750" y="0"/>
                  </a:moveTo>
                  <a:lnTo>
                    <a:pt x="0" y="0"/>
                  </a:lnTo>
                  <a:lnTo>
                    <a:pt x="3662680" y="3662680"/>
                  </a:lnTo>
                  <a:lnTo>
                    <a:pt x="3662680" y="363093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6E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449570" y="0"/>
              <a:ext cx="3694429" cy="3694429"/>
            </a:xfrm>
            <a:custGeom>
              <a:avLst/>
              <a:gdLst/>
              <a:ahLst/>
              <a:cxnLst/>
              <a:rect l="l" t="t" r="r" b="b"/>
              <a:pathLst>
                <a:path w="3694429" h="3694429">
                  <a:moveTo>
                    <a:pt x="31750" y="0"/>
                  </a:moveTo>
                  <a:lnTo>
                    <a:pt x="0" y="0"/>
                  </a:lnTo>
                  <a:lnTo>
                    <a:pt x="3694429" y="3694429"/>
                  </a:lnTo>
                  <a:lnTo>
                    <a:pt x="3694429" y="366267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6E2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5419090" y="0"/>
              <a:ext cx="3724910" cy="3724910"/>
            </a:xfrm>
            <a:custGeom>
              <a:avLst/>
              <a:gdLst/>
              <a:ahLst/>
              <a:cxnLst/>
              <a:rect l="l" t="t" r="r" b="b"/>
              <a:pathLst>
                <a:path w="3724910" h="3724910">
                  <a:moveTo>
                    <a:pt x="30479" y="0"/>
                  </a:moveTo>
                  <a:lnTo>
                    <a:pt x="0" y="0"/>
                  </a:lnTo>
                  <a:lnTo>
                    <a:pt x="3724909" y="3724910"/>
                  </a:lnTo>
                  <a:lnTo>
                    <a:pt x="3724909" y="369442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6E2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5386070" y="0"/>
              <a:ext cx="3757929" cy="3757929"/>
            </a:xfrm>
            <a:custGeom>
              <a:avLst/>
              <a:gdLst/>
              <a:ahLst/>
              <a:cxnLst/>
              <a:rect l="l" t="t" r="r" b="b"/>
              <a:pathLst>
                <a:path w="3757929" h="3757929">
                  <a:moveTo>
                    <a:pt x="33019" y="0"/>
                  </a:moveTo>
                  <a:lnTo>
                    <a:pt x="0" y="0"/>
                  </a:lnTo>
                  <a:lnTo>
                    <a:pt x="3757929" y="3757929"/>
                  </a:lnTo>
                  <a:lnTo>
                    <a:pt x="3757929" y="372491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C7E2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5355590" y="0"/>
              <a:ext cx="3788410" cy="3788410"/>
            </a:xfrm>
            <a:custGeom>
              <a:avLst/>
              <a:gdLst/>
              <a:ahLst/>
              <a:cxnLst/>
              <a:rect l="l" t="t" r="r" b="b"/>
              <a:pathLst>
                <a:path w="3788410" h="3788410">
                  <a:moveTo>
                    <a:pt x="30479" y="0"/>
                  </a:moveTo>
                  <a:lnTo>
                    <a:pt x="0" y="0"/>
                  </a:lnTo>
                  <a:lnTo>
                    <a:pt x="3788409" y="3788410"/>
                  </a:lnTo>
                  <a:lnTo>
                    <a:pt x="3788409" y="375793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7E2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5325109" y="0"/>
              <a:ext cx="3818890" cy="3818890"/>
            </a:xfrm>
            <a:custGeom>
              <a:avLst/>
              <a:gdLst/>
              <a:ahLst/>
              <a:cxnLst/>
              <a:rect l="l" t="t" r="r" b="b"/>
              <a:pathLst>
                <a:path w="3818889" h="3818890">
                  <a:moveTo>
                    <a:pt x="30479" y="0"/>
                  </a:moveTo>
                  <a:lnTo>
                    <a:pt x="0" y="0"/>
                  </a:lnTo>
                  <a:lnTo>
                    <a:pt x="3818890" y="3818889"/>
                  </a:lnTo>
                  <a:lnTo>
                    <a:pt x="3818890" y="37884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8E3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5292090" y="0"/>
              <a:ext cx="3851910" cy="3851910"/>
            </a:xfrm>
            <a:custGeom>
              <a:avLst/>
              <a:gdLst/>
              <a:ahLst/>
              <a:cxnLst/>
              <a:rect l="l" t="t" r="r" b="b"/>
              <a:pathLst>
                <a:path w="3851910" h="3851910">
                  <a:moveTo>
                    <a:pt x="33020" y="0"/>
                  </a:moveTo>
                  <a:lnTo>
                    <a:pt x="0" y="0"/>
                  </a:lnTo>
                  <a:lnTo>
                    <a:pt x="3851909" y="3851910"/>
                  </a:lnTo>
                  <a:lnTo>
                    <a:pt x="3851909" y="38188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8E3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5261609" y="0"/>
              <a:ext cx="3882390" cy="3882390"/>
            </a:xfrm>
            <a:custGeom>
              <a:avLst/>
              <a:gdLst/>
              <a:ahLst/>
              <a:cxnLst/>
              <a:rect l="l" t="t" r="r" b="b"/>
              <a:pathLst>
                <a:path w="3882389" h="3882390">
                  <a:moveTo>
                    <a:pt x="30479" y="0"/>
                  </a:moveTo>
                  <a:lnTo>
                    <a:pt x="0" y="0"/>
                  </a:lnTo>
                  <a:lnTo>
                    <a:pt x="3882390" y="3882390"/>
                  </a:lnTo>
                  <a:lnTo>
                    <a:pt x="3882390" y="38519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8E3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5231129" y="0"/>
              <a:ext cx="3912870" cy="3912870"/>
            </a:xfrm>
            <a:custGeom>
              <a:avLst/>
              <a:gdLst/>
              <a:ahLst/>
              <a:cxnLst/>
              <a:rect l="l" t="t" r="r" b="b"/>
              <a:pathLst>
                <a:path w="3912870" h="3912870">
                  <a:moveTo>
                    <a:pt x="30480" y="0"/>
                  </a:moveTo>
                  <a:lnTo>
                    <a:pt x="0" y="0"/>
                  </a:lnTo>
                  <a:lnTo>
                    <a:pt x="3912869" y="3912869"/>
                  </a:lnTo>
                  <a:lnTo>
                    <a:pt x="3912869" y="38823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9E3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5198109" y="0"/>
              <a:ext cx="3945890" cy="3945890"/>
            </a:xfrm>
            <a:custGeom>
              <a:avLst/>
              <a:gdLst/>
              <a:ahLst/>
              <a:cxnLst/>
              <a:rect l="l" t="t" r="r" b="b"/>
              <a:pathLst>
                <a:path w="3945889" h="3945890">
                  <a:moveTo>
                    <a:pt x="33019" y="0"/>
                  </a:moveTo>
                  <a:lnTo>
                    <a:pt x="0" y="0"/>
                  </a:lnTo>
                  <a:lnTo>
                    <a:pt x="3945890" y="3945890"/>
                  </a:lnTo>
                  <a:lnTo>
                    <a:pt x="3945890" y="39128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C9E3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5167629" y="0"/>
              <a:ext cx="3976370" cy="3976370"/>
            </a:xfrm>
            <a:custGeom>
              <a:avLst/>
              <a:gdLst/>
              <a:ahLst/>
              <a:cxnLst/>
              <a:rect l="l" t="t" r="r" b="b"/>
              <a:pathLst>
                <a:path w="3976370" h="3976370">
                  <a:moveTo>
                    <a:pt x="30480" y="0"/>
                  </a:moveTo>
                  <a:lnTo>
                    <a:pt x="0" y="0"/>
                  </a:lnTo>
                  <a:lnTo>
                    <a:pt x="3976370" y="3976369"/>
                  </a:lnTo>
                  <a:lnTo>
                    <a:pt x="3976370" y="39458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AE4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5137149" y="0"/>
              <a:ext cx="4006850" cy="4006850"/>
            </a:xfrm>
            <a:custGeom>
              <a:avLst/>
              <a:gdLst/>
              <a:ahLst/>
              <a:cxnLst/>
              <a:rect l="l" t="t" r="r" b="b"/>
              <a:pathLst>
                <a:path w="4006850" h="4006850">
                  <a:moveTo>
                    <a:pt x="30480" y="0"/>
                  </a:moveTo>
                  <a:lnTo>
                    <a:pt x="0" y="0"/>
                  </a:lnTo>
                  <a:lnTo>
                    <a:pt x="4006850" y="4006850"/>
                  </a:lnTo>
                  <a:lnTo>
                    <a:pt x="4006850" y="39763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AE4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5104129" y="0"/>
              <a:ext cx="4039870" cy="4039870"/>
            </a:xfrm>
            <a:custGeom>
              <a:avLst/>
              <a:gdLst/>
              <a:ahLst/>
              <a:cxnLst/>
              <a:rect l="l" t="t" r="r" b="b"/>
              <a:pathLst>
                <a:path w="4039870" h="4039870">
                  <a:moveTo>
                    <a:pt x="33019" y="0"/>
                  </a:moveTo>
                  <a:lnTo>
                    <a:pt x="0" y="0"/>
                  </a:lnTo>
                  <a:lnTo>
                    <a:pt x="4039869" y="4039869"/>
                  </a:lnTo>
                  <a:lnTo>
                    <a:pt x="4039869" y="400685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CAE4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5073649" y="0"/>
              <a:ext cx="4070350" cy="4070350"/>
            </a:xfrm>
            <a:custGeom>
              <a:avLst/>
              <a:gdLst/>
              <a:ahLst/>
              <a:cxnLst/>
              <a:rect l="l" t="t" r="r" b="b"/>
              <a:pathLst>
                <a:path w="4070350" h="4070350">
                  <a:moveTo>
                    <a:pt x="30480" y="0"/>
                  </a:moveTo>
                  <a:lnTo>
                    <a:pt x="0" y="0"/>
                  </a:lnTo>
                  <a:lnTo>
                    <a:pt x="4070350" y="4070350"/>
                  </a:lnTo>
                  <a:lnTo>
                    <a:pt x="4070350" y="40398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CE4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5043170" y="0"/>
              <a:ext cx="4100829" cy="4100829"/>
            </a:xfrm>
            <a:custGeom>
              <a:avLst/>
              <a:gdLst/>
              <a:ahLst/>
              <a:cxnLst/>
              <a:rect l="l" t="t" r="r" b="b"/>
              <a:pathLst>
                <a:path w="4100829" h="4100829">
                  <a:moveTo>
                    <a:pt x="30479" y="0"/>
                  </a:moveTo>
                  <a:lnTo>
                    <a:pt x="0" y="0"/>
                  </a:lnTo>
                  <a:lnTo>
                    <a:pt x="4100829" y="4100829"/>
                  </a:lnTo>
                  <a:lnTo>
                    <a:pt x="4100829" y="40703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CE4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5010149" y="0"/>
              <a:ext cx="4133850" cy="4133850"/>
            </a:xfrm>
            <a:custGeom>
              <a:avLst/>
              <a:gdLst/>
              <a:ahLst/>
              <a:cxnLst/>
              <a:rect l="l" t="t" r="r" b="b"/>
              <a:pathLst>
                <a:path w="4133850" h="4133850">
                  <a:moveTo>
                    <a:pt x="33020" y="0"/>
                  </a:moveTo>
                  <a:lnTo>
                    <a:pt x="0" y="0"/>
                  </a:lnTo>
                  <a:lnTo>
                    <a:pt x="4133850" y="4133850"/>
                  </a:lnTo>
                  <a:lnTo>
                    <a:pt x="4133850" y="410082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CE5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4979670" y="0"/>
              <a:ext cx="4164329" cy="4164329"/>
            </a:xfrm>
            <a:custGeom>
              <a:avLst/>
              <a:gdLst/>
              <a:ahLst/>
              <a:cxnLst/>
              <a:rect l="l" t="t" r="r" b="b"/>
              <a:pathLst>
                <a:path w="4164329" h="4164329">
                  <a:moveTo>
                    <a:pt x="30479" y="0"/>
                  </a:moveTo>
                  <a:lnTo>
                    <a:pt x="0" y="0"/>
                  </a:lnTo>
                  <a:lnTo>
                    <a:pt x="4164330" y="4164329"/>
                  </a:lnTo>
                  <a:lnTo>
                    <a:pt x="4164330" y="41338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CE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4949190" y="0"/>
              <a:ext cx="4194810" cy="4194810"/>
            </a:xfrm>
            <a:custGeom>
              <a:avLst/>
              <a:gdLst/>
              <a:ahLst/>
              <a:cxnLst/>
              <a:rect l="l" t="t" r="r" b="b"/>
              <a:pathLst>
                <a:path w="4194810" h="4194810">
                  <a:moveTo>
                    <a:pt x="30479" y="0"/>
                  </a:moveTo>
                  <a:lnTo>
                    <a:pt x="0" y="0"/>
                  </a:lnTo>
                  <a:lnTo>
                    <a:pt x="4194809" y="4194810"/>
                  </a:lnTo>
                  <a:lnTo>
                    <a:pt x="4194809" y="4164329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CE5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916170" y="0"/>
              <a:ext cx="4227830" cy="4227830"/>
            </a:xfrm>
            <a:custGeom>
              <a:avLst/>
              <a:gdLst/>
              <a:ahLst/>
              <a:cxnLst/>
              <a:rect l="l" t="t" r="r" b="b"/>
              <a:pathLst>
                <a:path w="4227830" h="4227830">
                  <a:moveTo>
                    <a:pt x="33019" y="0"/>
                  </a:moveTo>
                  <a:lnTo>
                    <a:pt x="0" y="0"/>
                  </a:lnTo>
                  <a:lnTo>
                    <a:pt x="4227830" y="4227830"/>
                  </a:lnTo>
                  <a:lnTo>
                    <a:pt x="4227830" y="419481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CDE5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885690" y="0"/>
              <a:ext cx="4258310" cy="4258310"/>
            </a:xfrm>
            <a:custGeom>
              <a:avLst/>
              <a:gdLst/>
              <a:ahLst/>
              <a:cxnLst/>
              <a:rect l="l" t="t" r="r" b="b"/>
              <a:pathLst>
                <a:path w="4258310" h="4258310">
                  <a:moveTo>
                    <a:pt x="30480" y="0"/>
                  </a:moveTo>
                  <a:lnTo>
                    <a:pt x="0" y="0"/>
                  </a:lnTo>
                  <a:lnTo>
                    <a:pt x="4258310" y="4258310"/>
                  </a:lnTo>
                  <a:lnTo>
                    <a:pt x="4258310" y="42278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DE5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4855209" y="0"/>
              <a:ext cx="4288790" cy="4288790"/>
            </a:xfrm>
            <a:custGeom>
              <a:avLst/>
              <a:gdLst/>
              <a:ahLst/>
              <a:cxnLst/>
              <a:rect l="l" t="t" r="r" b="b"/>
              <a:pathLst>
                <a:path w="4288789" h="4288790">
                  <a:moveTo>
                    <a:pt x="30479" y="0"/>
                  </a:moveTo>
                  <a:lnTo>
                    <a:pt x="0" y="0"/>
                  </a:lnTo>
                  <a:lnTo>
                    <a:pt x="4288790" y="4288789"/>
                  </a:lnTo>
                  <a:lnTo>
                    <a:pt x="4288790" y="42583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EE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4822190" y="0"/>
              <a:ext cx="4321810" cy="4321810"/>
            </a:xfrm>
            <a:custGeom>
              <a:avLst/>
              <a:gdLst/>
              <a:ahLst/>
              <a:cxnLst/>
              <a:rect l="l" t="t" r="r" b="b"/>
              <a:pathLst>
                <a:path w="4321810" h="4321810">
                  <a:moveTo>
                    <a:pt x="33020" y="0"/>
                  </a:moveTo>
                  <a:lnTo>
                    <a:pt x="0" y="0"/>
                  </a:lnTo>
                  <a:lnTo>
                    <a:pt x="4321809" y="4321810"/>
                  </a:lnTo>
                  <a:lnTo>
                    <a:pt x="4321810" y="428879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CEE6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4791709" y="0"/>
              <a:ext cx="4352290" cy="4352290"/>
            </a:xfrm>
            <a:custGeom>
              <a:avLst/>
              <a:gdLst/>
              <a:ahLst/>
              <a:cxnLst/>
              <a:rect l="l" t="t" r="r" b="b"/>
              <a:pathLst>
                <a:path w="4352289" h="4352290">
                  <a:moveTo>
                    <a:pt x="30479" y="0"/>
                  </a:moveTo>
                  <a:lnTo>
                    <a:pt x="0" y="0"/>
                  </a:lnTo>
                  <a:lnTo>
                    <a:pt x="4352289" y="4352289"/>
                  </a:lnTo>
                  <a:lnTo>
                    <a:pt x="4352289" y="43218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CEE6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4761229" y="0"/>
              <a:ext cx="4382770" cy="4382770"/>
            </a:xfrm>
            <a:custGeom>
              <a:avLst/>
              <a:gdLst/>
              <a:ahLst/>
              <a:cxnLst/>
              <a:rect l="l" t="t" r="r" b="b"/>
              <a:pathLst>
                <a:path w="4382770" h="4382770">
                  <a:moveTo>
                    <a:pt x="30480" y="0"/>
                  </a:moveTo>
                  <a:lnTo>
                    <a:pt x="0" y="0"/>
                  </a:lnTo>
                  <a:lnTo>
                    <a:pt x="4382770" y="4382770"/>
                  </a:lnTo>
                  <a:lnTo>
                    <a:pt x="4382770" y="43522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CFE6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4729479" y="0"/>
              <a:ext cx="4414520" cy="4414520"/>
            </a:xfrm>
            <a:custGeom>
              <a:avLst/>
              <a:gdLst/>
              <a:ahLst/>
              <a:cxnLst/>
              <a:rect l="l" t="t" r="r" b="b"/>
              <a:pathLst>
                <a:path w="4414520" h="4414520">
                  <a:moveTo>
                    <a:pt x="31750" y="0"/>
                  </a:moveTo>
                  <a:lnTo>
                    <a:pt x="0" y="0"/>
                  </a:lnTo>
                  <a:lnTo>
                    <a:pt x="4414520" y="4414520"/>
                  </a:lnTo>
                  <a:lnTo>
                    <a:pt x="4414520" y="438277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FE6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4697729" y="0"/>
              <a:ext cx="4446270" cy="4446270"/>
            </a:xfrm>
            <a:custGeom>
              <a:avLst/>
              <a:gdLst/>
              <a:ahLst/>
              <a:cxnLst/>
              <a:rect l="l" t="t" r="r" b="b"/>
              <a:pathLst>
                <a:path w="4446270" h="4446270">
                  <a:moveTo>
                    <a:pt x="31750" y="0"/>
                  </a:moveTo>
                  <a:lnTo>
                    <a:pt x="0" y="0"/>
                  </a:lnTo>
                  <a:lnTo>
                    <a:pt x="4446270" y="4446270"/>
                  </a:lnTo>
                  <a:lnTo>
                    <a:pt x="4446270" y="441452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0E7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4667249" y="0"/>
              <a:ext cx="4476750" cy="4476750"/>
            </a:xfrm>
            <a:custGeom>
              <a:avLst/>
              <a:gdLst/>
              <a:ahLst/>
              <a:cxnLst/>
              <a:rect l="l" t="t" r="r" b="b"/>
              <a:pathLst>
                <a:path w="4476750" h="4476750">
                  <a:moveTo>
                    <a:pt x="30480" y="0"/>
                  </a:moveTo>
                  <a:lnTo>
                    <a:pt x="0" y="0"/>
                  </a:lnTo>
                  <a:lnTo>
                    <a:pt x="4476750" y="4476750"/>
                  </a:lnTo>
                  <a:lnTo>
                    <a:pt x="4476750" y="44462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D0E7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635499" y="0"/>
              <a:ext cx="4508500" cy="4508500"/>
            </a:xfrm>
            <a:custGeom>
              <a:avLst/>
              <a:gdLst/>
              <a:ahLst/>
              <a:cxnLst/>
              <a:rect l="l" t="t" r="r" b="b"/>
              <a:pathLst>
                <a:path w="4508500" h="4508500">
                  <a:moveTo>
                    <a:pt x="31749" y="0"/>
                  </a:moveTo>
                  <a:lnTo>
                    <a:pt x="0" y="0"/>
                  </a:lnTo>
                  <a:lnTo>
                    <a:pt x="4508500" y="4508499"/>
                  </a:lnTo>
                  <a:lnTo>
                    <a:pt x="4508500" y="447675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0E7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603749" y="0"/>
              <a:ext cx="4540250" cy="4540250"/>
            </a:xfrm>
            <a:custGeom>
              <a:avLst/>
              <a:gdLst/>
              <a:ahLst/>
              <a:cxnLst/>
              <a:rect l="l" t="t" r="r" b="b"/>
              <a:pathLst>
                <a:path w="4540250" h="4540250">
                  <a:moveTo>
                    <a:pt x="31750" y="0"/>
                  </a:moveTo>
                  <a:lnTo>
                    <a:pt x="0" y="0"/>
                  </a:lnTo>
                  <a:lnTo>
                    <a:pt x="4540250" y="4540250"/>
                  </a:lnTo>
                  <a:lnTo>
                    <a:pt x="4540250" y="45085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1E7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573270" y="0"/>
              <a:ext cx="4570730" cy="4570730"/>
            </a:xfrm>
            <a:custGeom>
              <a:avLst/>
              <a:gdLst/>
              <a:ahLst/>
              <a:cxnLst/>
              <a:rect l="l" t="t" r="r" b="b"/>
              <a:pathLst>
                <a:path w="4570730" h="4570730">
                  <a:moveTo>
                    <a:pt x="30479" y="0"/>
                  </a:moveTo>
                  <a:lnTo>
                    <a:pt x="0" y="0"/>
                  </a:lnTo>
                  <a:lnTo>
                    <a:pt x="4570730" y="4570730"/>
                  </a:lnTo>
                  <a:lnTo>
                    <a:pt x="4570730" y="45402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1E7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4541520" y="0"/>
              <a:ext cx="4602480" cy="4602480"/>
            </a:xfrm>
            <a:custGeom>
              <a:avLst/>
              <a:gdLst/>
              <a:ahLst/>
              <a:cxnLst/>
              <a:rect l="l" t="t" r="r" b="b"/>
              <a:pathLst>
                <a:path w="4602480" h="4602480">
                  <a:moveTo>
                    <a:pt x="31750" y="0"/>
                  </a:moveTo>
                  <a:lnTo>
                    <a:pt x="0" y="0"/>
                  </a:lnTo>
                  <a:lnTo>
                    <a:pt x="4602480" y="4602480"/>
                  </a:lnTo>
                  <a:lnTo>
                    <a:pt x="4602480" y="457073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2E8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4509770" y="0"/>
              <a:ext cx="4634230" cy="4634230"/>
            </a:xfrm>
            <a:custGeom>
              <a:avLst/>
              <a:gdLst/>
              <a:ahLst/>
              <a:cxnLst/>
              <a:rect l="l" t="t" r="r" b="b"/>
              <a:pathLst>
                <a:path w="4634230" h="4634230">
                  <a:moveTo>
                    <a:pt x="31749" y="0"/>
                  </a:moveTo>
                  <a:lnTo>
                    <a:pt x="0" y="0"/>
                  </a:lnTo>
                  <a:lnTo>
                    <a:pt x="4634230" y="4634230"/>
                  </a:lnTo>
                  <a:lnTo>
                    <a:pt x="4634230" y="460248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2E8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4479290" y="0"/>
              <a:ext cx="4664710" cy="4664710"/>
            </a:xfrm>
            <a:custGeom>
              <a:avLst/>
              <a:gdLst/>
              <a:ahLst/>
              <a:cxnLst/>
              <a:rect l="l" t="t" r="r" b="b"/>
              <a:pathLst>
                <a:path w="4664710" h="4664710">
                  <a:moveTo>
                    <a:pt x="30479" y="0"/>
                  </a:moveTo>
                  <a:lnTo>
                    <a:pt x="0" y="0"/>
                  </a:lnTo>
                  <a:lnTo>
                    <a:pt x="4664709" y="4664710"/>
                  </a:lnTo>
                  <a:lnTo>
                    <a:pt x="4664709" y="463423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2E8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4446270" y="0"/>
              <a:ext cx="4697730" cy="4697730"/>
            </a:xfrm>
            <a:custGeom>
              <a:avLst/>
              <a:gdLst/>
              <a:ahLst/>
              <a:cxnLst/>
              <a:rect l="l" t="t" r="r" b="b"/>
              <a:pathLst>
                <a:path w="4697730" h="4697730">
                  <a:moveTo>
                    <a:pt x="33019" y="0"/>
                  </a:moveTo>
                  <a:lnTo>
                    <a:pt x="0" y="0"/>
                  </a:lnTo>
                  <a:lnTo>
                    <a:pt x="4697730" y="4697730"/>
                  </a:lnTo>
                  <a:lnTo>
                    <a:pt x="4697730" y="466471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D3E8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4415790" y="0"/>
              <a:ext cx="4728210" cy="4728210"/>
            </a:xfrm>
            <a:custGeom>
              <a:avLst/>
              <a:gdLst/>
              <a:ahLst/>
              <a:cxnLst/>
              <a:rect l="l" t="t" r="r" b="b"/>
              <a:pathLst>
                <a:path w="4728210" h="4728210">
                  <a:moveTo>
                    <a:pt x="30479" y="0"/>
                  </a:moveTo>
                  <a:lnTo>
                    <a:pt x="0" y="0"/>
                  </a:lnTo>
                  <a:lnTo>
                    <a:pt x="4728209" y="4728210"/>
                  </a:lnTo>
                  <a:lnTo>
                    <a:pt x="4728209" y="469773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3E8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4385309" y="0"/>
              <a:ext cx="4758690" cy="4758690"/>
            </a:xfrm>
            <a:custGeom>
              <a:avLst/>
              <a:gdLst/>
              <a:ahLst/>
              <a:cxnLst/>
              <a:rect l="l" t="t" r="r" b="b"/>
              <a:pathLst>
                <a:path w="4758689" h="4758690">
                  <a:moveTo>
                    <a:pt x="30479" y="0"/>
                  </a:moveTo>
                  <a:lnTo>
                    <a:pt x="0" y="0"/>
                  </a:lnTo>
                  <a:lnTo>
                    <a:pt x="4758690" y="4758689"/>
                  </a:lnTo>
                  <a:lnTo>
                    <a:pt x="4758690" y="47282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4E9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4353559" y="0"/>
              <a:ext cx="4790440" cy="4790440"/>
            </a:xfrm>
            <a:custGeom>
              <a:avLst/>
              <a:gdLst/>
              <a:ahLst/>
              <a:cxnLst/>
              <a:rect l="l" t="t" r="r" b="b"/>
              <a:pathLst>
                <a:path w="4790439" h="4790440">
                  <a:moveTo>
                    <a:pt x="31750" y="0"/>
                  </a:moveTo>
                  <a:lnTo>
                    <a:pt x="0" y="0"/>
                  </a:lnTo>
                  <a:lnTo>
                    <a:pt x="4790440" y="4790440"/>
                  </a:lnTo>
                  <a:lnTo>
                    <a:pt x="4790440" y="475868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4E9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4321809" y="0"/>
              <a:ext cx="4822190" cy="4822190"/>
            </a:xfrm>
            <a:custGeom>
              <a:avLst/>
              <a:gdLst/>
              <a:ahLst/>
              <a:cxnLst/>
              <a:rect l="l" t="t" r="r" b="b"/>
              <a:pathLst>
                <a:path w="4822189" h="4822190">
                  <a:moveTo>
                    <a:pt x="31749" y="0"/>
                  </a:moveTo>
                  <a:lnTo>
                    <a:pt x="0" y="0"/>
                  </a:lnTo>
                  <a:lnTo>
                    <a:pt x="4822190" y="4822189"/>
                  </a:lnTo>
                  <a:lnTo>
                    <a:pt x="4822190" y="479044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4E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4291329" y="0"/>
              <a:ext cx="4852670" cy="4852670"/>
            </a:xfrm>
            <a:custGeom>
              <a:avLst/>
              <a:gdLst/>
              <a:ahLst/>
              <a:cxnLst/>
              <a:rect l="l" t="t" r="r" b="b"/>
              <a:pathLst>
                <a:path w="4852670" h="4852670">
                  <a:moveTo>
                    <a:pt x="30480" y="0"/>
                  </a:moveTo>
                  <a:lnTo>
                    <a:pt x="0" y="0"/>
                  </a:lnTo>
                  <a:lnTo>
                    <a:pt x="4852670" y="4852670"/>
                  </a:lnTo>
                  <a:lnTo>
                    <a:pt x="4852670" y="48221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D5E9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4259579" y="0"/>
              <a:ext cx="4884420" cy="4884420"/>
            </a:xfrm>
            <a:custGeom>
              <a:avLst/>
              <a:gdLst/>
              <a:ahLst/>
              <a:cxnLst/>
              <a:rect l="l" t="t" r="r" b="b"/>
              <a:pathLst>
                <a:path w="4884420" h="4884420">
                  <a:moveTo>
                    <a:pt x="31750" y="0"/>
                  </a:moveTo>
                  <a:lnTo>
                    <a:pt x="0" y="0"/>
                  </a:lnTo>
                  <a:lnTo>
                    <a:pt x="4884420" y="4884420"/>
                  </a:lnTo>
                  <a:lnTo>
                    <a:pt x="4884420" y="485267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5E9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4227829" y="0"/>
              <a:ext cx="4916170" cy="4916170"/>
            </a:xfrm>
            <a:custGeom>
              <a:avLst/>
              <a:gdLst/>
              <a:ahLst/>
              <a:cxnLst/>
              <a:rect l="l" t="t" r="r" b="b"/>
              <a:pathLst>
                <a:path w="4916170" h="4916170">
                  <a:moveTo>
                    <a:pt x="31749" y="0"/>
                  </a:moveTo>
                  <a:lnTo>
                    <a:pt x="0" y="0"/>
                  </a:lnTo>
                  <a:lnTo>
                    <a:pt x="4916170" y="4916170"/>
                  </a:lnTo>
                  <a:lnTo>
                    <a:pt x="4916170" y="488442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6EA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4197349" y="0"/>
              <a:ext cx="4946650" cy="4946650"/>
            </a:xfrm>
            <a:custGeom>
              <a:avLst/>
              <a:gdLst/>
              <a:ahLst/>
              <a:cxnLst/>
              <a:rect l="l" t="t" r="r" b="b"/>
              <a:pathLst>
                <a:path w="4946650" h="4946650">
                  <a:moveTo>
                    <a:pt x="30480" y="0"/>
                  </a:moveTo>
                  <a:lnTo>
                    <a:pt x="0" y="0"/>
                  </a:lnTo>
                  <a:lnTo>
                    <a:pt x="4946650" y="4946650"/>
                  </a:lnTo>
                  <a:lnTo>
                    <a:pt x="4946650" y="49161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D6EA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165599" y="0"/>
              <a:ext cx="4978400" cy="4978400"/>
            </a:xfrm>
            <a:custGeom>
              <a:avLst/>
              <a:gdLst/>
              <a:ahLst/>
              <a:cxnLst/>
              <a:rect l="l" t="t" r="r" b="b"/>
              <a:pathLst>
                <a:path w="4978400" h="4978400">
                  <a:moveTo>
                    <a:pt x="31749" y="0"/>
                  </a:moveTo>
                  <a:lnTo>
                    <a:pt x="0" y="0"/>
                  </a:lnTo>
                  <a:lnTo>
                    <a:pt x="4978400" y="4978400"/>
                  </a:lnTo>
                  <a:lnTo>
                    <a:pt x="4978400" y="494665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6EA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3849" y="0"/>
              <a:ext cx="5010150" cy="5010150"/>
            </a:xfrm>
            <a:custGeom>
              <a:avLst/>
              <a:gdLst/>
              <a:ahLst/>
              <a:cxnLst/>
              <a:rect l="l" t="t" r="r" b="b"/>
              <a:pathLst>
                <a:path w="5010150" h="5010150">
                  <a:moveTo>
                    <a:pt x="31750" y="0"/>
                  </a:moveTo>
                  <a:lnTo>
                    <a:pt x="0" y="0"/>
                  </a:lnTo>
                  <a:lnTo>
                    <a:pt x="5010150" y="5010150"/>
                  </a:lnTo>
                  <a:lnTo>
                    <a:pt x="5010150" y="49784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7E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4103370" y="0"/>
              <a:ext cx="5040630" cy="5040630"/>
            </a:xfrm>
            <a:custGeom>
              <a:avLst/>
              <a:gdLst/>
              <a:ahLst/>
              <a:cxnLst/>
              <a:rect l="l" t="t" r="r" b="b"/>
              <a:pathLst>
                <a:path w="5040630" h="5040630">
                  <a:moveTo>
                    <a:pt x="30479" y="0"/>
                  </a:moveTo>
                  <a:lnTo>
                    <a:pt x="0" y="0"/>
                  </a:lnTo>
                  <a:lnTo>
                    <a:pt x="5040630" y="5040630"/>
                  </a:lnTo>
                  <a:lnTo>
                    <a:pt x="5040630" y="50101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7EA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4071620" y="0"/>
              <a:ext cx="5072380" cy="5072380"/>
            </a:xfrm>
            <a:custGeom>
              <a:avLst/>
              <a:gdLst/>
              <a:ahLst/>
              <a:cxnLst/>
              <a:rect l="l" t="t" r="r" b="b"/>
              <a:pathLst>
                <a:path w="5072380" h="5072380">
                  <a:moveTo>
                    <a:pt x="31750" y="0"/>
                  </a:moveTo>
                  <a:lnTo>
                    <a:pt x="0" y="0"/>
                  </a:lnTo>
                  <a:lnTo>
                    <a:pt x="5072380" y="5072380"/>
                  </a:lnTo>
                  <a:lnTo>
                    <a:pt x="5072380" y="504063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8EB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4039870" y="0"/>
              <a:ext cx="5104130" cy="5104130"/>
            </a:xfrm>
            <a:custGeom>
              <a:avLst/>
              <a:gdLst/>
              <a:ahLst/>
              <a:cxnLst/>
              <a:rect l="l" t="t" r="r" b="b"/>
              <a:pathLst>
                <a:path w="5104130" h="5104130">
                  <a:moveTo>
                    <a:pt x="31750" y="0"/>
                  </a:moveTo>
                  <a:lnTo>
                    <a:pt x="0" y="0"/>
                  </a:lnTo>
                  <a:lnTo>
                    <a:pt x="5104130" y="5104130"/>
                  </a:lnTo>
                  <a:lnTo>
                    <a:pt x="5104130" y="507238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8EB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4009390" y="0"/>
              <a:ext cx="5134610" cy="5134610"/>
            </a:xfrm>
            <a:custGeom>
              <a:avLst/>
              <a:gdLst/>
              <a:ahLst/>
              <a:cxnLst/>
              <a:rect l="l" t="t" r="r" b="b"/>
              <a:pathLst>
                <a:path w="5134610" h="5134610">
                  <a:moveTo>
                    <a:pt x="30480" y="0"/>
                  </a:moveTo>
                  <a:lnTo>
                    <a:pt x="0" y="0"/>
                  </a:lnTo>
                  <a:lnTo>
                    <a:pt x="5134610" y="5134610"/>
                  </a:lnTo>
                  <a:lnTo>
                    <a:pt x="5134610" y="51041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D8EB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3977640" y="0"/>
              <a:ext cx="5166360" cy="5166360"/>
            </a:xfrm>
            <a:custGeom>
              <a:avLst/>
              <a:gdLst/>
              <a:ahLst/>
              <a:cxnLst/>
              <a:rect l="l" t="t" r="r" b="b"/>
              <a:pathLst>
                <a:path w="5166360" h="5166360">
                  <a:moveTo>
                    <a:pt x="31749" y="0"/>
                  </a:moveTo>
                  <a:lnTo>
                    <a:pt x="0" y="0"/>
                  </a:lnTo>
                  <a:lnTo>
                    <a:pt x="5166360" y="5166359"/>
                  </a:lnTo>
                  <a:lnTo>
                    <a:pt x="5166360" y="513461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9EB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3945890" y="0"/>
              <a:ext cx="5198110" cy="5198110"/>
            </a:xfrm>
            <a:custGeom>
              <a:avLst/>
              <a:gdLst/>
              <a:ahLst/>
              <a:cxnLst/>
              <a:rect l="l" t="t" r="r" b="b"/>
              <a:pathLst>
                <a:path w="5198110" h="5198110">
                  <a:moveTo>
                    <a:pt x="31750" y="0"/>
                  </a:moveTo>
                  <a:lnTo>
                    <a:pt x="0" y="0"/>
                  </a:lnTo>
                  <a:lnTo>
                    <a:pt x="5198109" y="5198110"/>
                  </a:lnTo>
                  <a:lnTo>
                    <a:pt x="5198109" y="516635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9EB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3915409" y="0"/>
              <a:ext cx="5228590" cy="5228590"/>
            </a:xfrm>
            <a:custGeom>
              <a:avLst/>
              <a:gdLst/>
              <a:ahLst/>
              <a:cxnLst/>
              <a:rect l="l" t="t" r="r" b="b"/>
              <a:pathLst>
                <a:path w="5228589" h="5228590">
                  <a:moveTo>
                    <a:pt x="30479" y="0"/>
                  </a:moveTo>
                  <a:lnTo>
                    <a:pt x="0" y="0"/>
                  </a:lnTo>
                  <a:lnTo>
                    <a:pt x="5228589" y="5228589"/>
                  </a:lnTo>
                  <a:lnTo>
                    <a:pt x="5228589" y="51981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AEC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3883659" y="0"/>
              <a:ext cx="5260340" cy="5260340"/>
            </a:xfrm>
            <a:custGeom>
              <a:avLst/>
              <a:gdLst/>
              <a:ahLst/>
              <a:cxnLst/>
              <a:rect l="l" t="t" r="r" b="b"/>
              <a:pathLst>
                <a:path w="5260339" h="5260340">
                  <a:moveTo>
                    <a:pt x="31750" y="0"/>
                  </a:moveTo>
                  <a:lnTo>
                    <a:pt x="0" y="0"/>
                  </a:lnTo>
                  <a:lnTo>
                    <a:pt x="5260340" y="5260340"/>
                  </a:lnTo>
                  <a:lnTo>
                    <a:pt x="5260340" y="522858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AEC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3851909" y="0"/>
              <a:ext cx="5292090" cy="5292090"/>
            </a:xfrm>
            <a:custGeom>
              <a:avLst/>
              <a:gdLst/>
              <a:ahLst/>
              <a:cxnLst/>
              <a:rect l="l" t="t" r="r" b="b"/>
              <a:pathLst>
                <a:path w="5292089" h="5292090">
                  <a:moveTo>
                    <a:pt x="31750" y="0"/>
                  </a:moveTo>
                  <a:lnTo>
                    <a:pt x="0" y="0"/>
                  </a:lnTo>
                  <a:lnTo>
                    <a:pt x="5292090" y="5292089"/>
                  </a:lnTo>
                  <a:lnTo>
                    <a:pt x="5292090" y="52603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AE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3821429" y="0"/>
              <a:ext cx="5322570" cy="5322570"/>
            </a:xfrm>
            <a:custGeom>
              <a:avLst/>
              <a:gdLst/>
              <a:ahLst/>
              <a:cxnLst/>
              <a:rect l="l" t="t" r="r" b="b"/>
              <a:pathLst>
                <a:path w="5322570" h="5322570">
                  <a:moveTo>
                    <a:pt x="30480" y="0"/>
                  </a:moveTo>
                  <a:lnTo>
                    <a:pt x="0" y="0"/>
                  </a:lnTo>
                  <a:lnTo>
                    <a:pt x="5322570" y="5322570"/>
                  </a:lnTo>
                  <a:lnTo>
                    <a:pt x="5322570" y="52920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DBEC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3788409" y="0"/>
              <a:ext cx="5355590" cy="5355590"/>
            </a:xfrm>
            <a:custGeom>
              <a:avLst/>
              <a:gdLst/>
              <a:ahLst/>
              <a:cxnLst/>
              <a:rect l="l" t="t" r="r" b="b"/>
              <a:pathLst>
                <a:path w="5355589" h="5355590">
                  <a:moveTo>
                    <a:pt x="33019" y="0"/>
                  </a:moveTo>
                  <a:lnTo>
                    <a:pt x="0" y="0"/>
                  </a:lnTo>
                  <a:lnTo>
                    <a:pt x="5355589" y="5355589"/>
                  </a:lnTo>
                  <a:lnTo>
                    <a:pt x="5355589" y="53225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DBEC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3727437" y="0"/>
              <a:ext cx="5417185" cy="5417185"/>
            </a:xfrm>
            <a:custGeom>
              <a:avLst/>
              <a:gdLst/>
              <a:ahLst/>
              <a:cxnLst/>
              <a:rect l="l" t="t" r="r" b="b"/>
              <a:pathLst>
                <a:path w="5417185" h="5417185">
                  <a:moveTo>
                    <a:pt x="5416562" y="5386082"/>
                  </a:moveTo>
                  <a:lnTo>
                    <a:pt x="30492" y="0"/>
                  </a:lnTo>
                  <a:lnTo>
                    <a:pt x="0" y="0"/>
                  </a:lnTo>
                  <a:lnTo>
                    <a:pt x="5416562" y="5416562"/>
                  </a:lnTo>
                  <a:lnTo>
                    <a:pt x="5416562" y="5386082"/>
                  </a:lnTo>
                  <a:close/>
                </a:path>
                <a:path w="5417185" h="5417185">
                  <a:moveTo>
                    <a:pt x="5416562" y="5355590"/>
                  </a:moveTo>
                  <a:lnTo>
                    <a:pt x="60972" y="0"/>
                  </a:lnTo>
                  <a:lnTo>
                    <a:pt x="30492" y="0"/>
                  </a:lnTo>
                  <a:lnTo>
                    <a:pt x="5416562" y="5386070"/>
                  </a:lnTo>
                  <a:lnTo>
                    <a:pt x="5416562" y="5355590"/>
                  </a:lnTo>
                  <a:close/>
                </a:path>
              </a:pathLst>
            </a:custGeom>
            <a:solidFill>
              <a:srgbClr val="DCED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3695699" y="0"/>
              <a:ext cx="5448300" cy="5448300"/>
            </a:xfrm>
            <a:custGeom>
              <a:avLst/>
              <a:gdLst/>
              <a:ahLst/>
              <a:cxnLst/>
              <a:rect l="l" t="t" r="r" b="b"/>
              <a:pathLst>
                <a:path w="5448300" h="5448300">
                  <a:moveTo>
                    <a:pt x="31749" y="0"/>
                  </a:moveTo>
                  <a:lnTo>
                    <a:pt x="0" y="0"/>
                  </a:lnTo>
                  <a:lnTo>
                    <a:pt x="5448299" y="5448300"/>
                  </a:lnTo>
                  <a:lnTo>
                    <a:pt x="5448299" y="541655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CED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663949" y="0"/>
              <a:ext cx="5480050" cy="5480050"/>
            </a:xfrm>
            <a:custGeom>
              <a:avLst/>
              <a:gdLst/>
              <a:ahLst/>
              <a:cxnLst/>
              <a:rect l="l" t="t" r="r" b="b"/>
              <a:pathLst>
                <a:path w="5480050" h="5480050">
                  <a:moveTo>
                    <a:pt x="31750" y="0"/>
                  </a:moveTo>
                  <a:lnTo>
                    <a:pt x="0" y="0"/>
                  </a:lnTo>
                  <a:lnTo>
                    <a:pt x="5480050" y="5480050"/>
                  </a:lnTo>
                  <a:lnTo>
                    <a:pt x="5480050" y="54483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DED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3633470" y="0"/>
              <a:ext cx="5510530" cy="5510530"/>
            </a:xfrm>
            <a:custGeom>
              <a:avLst/>
              <a:gdLst/>
              <a:ahLst/>
              <a:cxnLst/>
              <a:rect l="l" t="t" r="r" b="b"/>
              <a:pathLst>
                <a:path w="5510530" h="5510530">
                  <a:moveTo>
                    <a:pt x="30479" y="0"/>
                  </a:moveTo>
                  <a:lnTo>
                    <a:pt x="0" y="0"/>
                  </a:lnTo>
                  <a:lnTo>
                    <a:pt x="5510530" y="5510530"/>
                  </a:lnTo>
                  <a:lnTo>
                    <a:pt x="5510530" y="54800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DED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3600449" y="0"/>
              <a:ext cx="5543550" cy="5543550"/>
            </a:xfrm>
            <a:custGeom>
              <a:avLst/>
              <a:gdLst/>
              <a:ahLst/>
              <a:cxnLst/>
              <a:rect l="l" t="t" r="r" b="b"/>
              <a:pathLst>
                <a:path w="5543550" h="5543550">
                  <a:moveTo>
                    <a:pt x="33020" y="0"/>
                  </a:moveTo>
                  <a:lnTo>
                    <a:pt x="0" y="0"/>
                  </a:lnTo>
                  <a:lnTo>
                    <a:pt x="5543550" y="5543550"/>
                  </a:lnTo>
                  <a:lnTo>
                    <a:pt x="5543550" y="551053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DDED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3569970" y="0"/>
              <a:ext cx="5574030" cy="5574030"/>
            </a:xfrm>
            <a:custGeom>
              <a:avLst/>
              <a:gdLst/>
              <a:ahLst/>
              <a:cxnLst/>
              <a:rect l="l" t="t" r="r" b="b"/>
              <a:pathLst>
                <a:path w="5574030" h="5574030">
                  <a:moveTo>
                    <a:pt x="30479" y="0"/>
                  </a:moveTo>
                  <a:lnTo>
                    <a:pt x="0" y="0"/>
                  </a:lnTo>
                  <a:lnTo>
                    <a:pt x="5574030" y="5574030"/>
                  </a:lnTo>
                  <a:lnTo>
                    <a:pt x="5574030" y="55435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EEE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3539490" y="0"/>
              <a:ext cx="5604510" cy="5604510"/>
            </a:xfrm>
            <a:custGeom>
              <a:avLst/>
              <a:gdLst/>
              <a:ahLst/>
              <a:cxnLst/>
              <a:rect l="l" t="t" r="r" b="b"/>
              <a:pathLst>
                <a:path w="5604510" h="5604510">
                  <a:moveTo>
                    <a:pt x="30479" y="0"/>
                  </a:moveTo>
                  <a:lnTo>
                    <a:pt x="0" y="0"/>
                  </a:lnTo>
                  <a:lnTo>
                    <a:pt x="5604509" y="5604510"/>
                  </a:lnTo>
                  <a:lnTo>
                    <a:pt x="5604509" y="557403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EEE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3507740" y="0"/>
              <a:ext cx="5636260" cy="5636260"/>
            </a:xfrm>
            <a:custGeom>
              <a:avLst/>
              <a:gdLst/>
              <a:ahLst/>
              <a:cxnLst/>
              <a:rect l="l" t="t" r="r" b="b"/>
              <a:pathLst>
                <a:path w="5636260" h="5636260">
                  <a:moveTo>
                    <a:pt x="31749" y="0"/>
                  </a:moveTo>
                  <a:lnTo>
                    <a:pt x="0" y="0"/>
                  </a:lnTo>
                  <a:lnTo>
                    <a:pt x="5636259" y="5636259"/>
                  </a:lnTo>
                  <a:lnTo>
                    <a:pt x="5636259" y="560451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DFEE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3475990" y="0"/>
              <a:ext cx="5668010" cy="5668010"/>
            </a:xfrm>
            <a:custGeom>
              <a:avLst/>
              <a:gdLst/>
              <a:ahLst/>
              <a:cxnLst/>
              <a:rect l="l" t="t" r="r" b="b"/>
              <a:pathLst>
                <a:path w="5668010" h="5668010">
                  <a:moveTo>
                    <a:pt x="31750" y="0"/>
                  </a:moveTo>
                  <a:lnTo>
                    <a:pt x="0" y="0"/>
                  </a:lnTo>
                  <a:lnTo>
                    <a:pt x="5668009" y="5668010"/>
                  </a:lnTo>
                  <a:lnTo>
                    <a:pt x="5668010" y="563626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FEE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445509" y="0"/>
              <a:ext cx="5698490" cy="5698490"/>
            </a:xfrm>
            <a:custGeom>
              <a:avLst/>
              <a:gdLst/>
              <a:ahLst/>
              <a:cxnLst/>
              <a:rect l="l" t="t" r="r" b="b"/>
              <a:pathLst>
                <a:path w="5698489" h="5698490">
                  <a:moveTo>
                    <a:pt x="30479" y="0"/>
                  </a:moveTo>
                  <a:lnTo>
                    <a:pt x="0" y="0"/>
                  </a:lnTo>
                  <a:lnTo>
                    <a:pt x="5698490" y="5698489"/>
                  </a:lnTo>
                  <a:lnTo>
                    <a:pt x="5698490" y="56680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DFEE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412490" y="0"/>
              <a:ext cx="5731510" cy="5731510"/>
            </a:xfrm>
            <a:custGeom>
              <a:avLst/>
              <a:gdLst/>
              <a:ahLst/>
              <a:cxnLst/>
              <a:rect l="l" t="t" r="r" b="b"/>
              <a:pathLst>
                <a:path w="5731510" h="5731510">
                  <a:moveTo>
                    <a:pt x="33020" y="0"/>
                  </a:moveTo>
                  <a:lnTo>
                    <a:pt x="0" y="0"/>
                  </a:lnTo>
                  <a:lnTo>
                    <a:pt x="5731509" y="5731510"/>
                  </a:lnTo>
                  <a:lnTo>
                    <a:pt x="5731510" y="569849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E0EF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382009" y="0"/>
              <a:ext cx="5761990" cy="5761990"/>
            </a:xfrm>
            <a:custGeom>
              <a:avLst/>
              <a:gdLst/>
              <a:ahLst/>
              <a:cxnLst/>
              <a:rect l="l" t="t" r="r" b="b"/>
              <a:pathLst>
                <a:path w="5761989" h="5761990">
                  <a:moveTo>
                    <a:pt x="30479" y="0"/>
                  </a:moveTo>
                  <a:lnTo>
                    <a:pt x="0" y="0"/>
                  </a:lnTo>
                  <a:lnTo>
                    <a:pt x="5761989" y="5761989"/>
                  </a:lnTo>
                  <a:lnTo>
                    <a:pt x="5761989" y="57315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0E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3351529" y="0"/>
              <a:ext cx="5792470" cy="5792470"/>
            </a:xfrm>
            <a:custGeom>
              <a:avLst/>
              <a:gdLst/>
              <a:ahLst/>
              <a:cxnLst/>
              <a:rect l="l" t="t" r="r" b="b"/>
              <a:pathLst>
                <a:path w="5792470" h="5792470">
                  <a:moveTo>
                    <a:pt x="30480" y="0"/>
                  </a:moveTo>
                  <a:lnTo>
                    <a:pt x="0" y="0"/>
                  </a:lnTo>
                  <a:lnTo>
                    <a:pt x="5792470" y="5792470"/>
                  </a:lnTo>
                  <a:lnTo>
                    <a:pt x="5792470" y="57619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1EF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3319779" y="0"/>
              <a:ext cx="5824220" cy="5824220"/>
            </a:xfrm>
            <a:custGeom>
              <a:avLst/>
              <a:gdLst/>
              <a:ahLst/>
              <a:cxnLst/>
              <a:rect l="l" t="t" r="r" b="b"/>
              <a:pathLst>
                <a:path w="5824220" h="5824220">
                  <a:moveTo>
                    <a:pt x="31750" y="0"/>
                  </a:moveTo>
                  <a:lnTo>
                    <a:pt x="0" y="0"/>
                  </a:lnTo>
                  <a:lnTo>
                    <a:pt x="5824220" y="5824220"/>
                  </a:lnTo>
                  <a:lnTo>
                    <a:pt x="5824220" y="579247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E1EF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3288029" y="0"/>
              <a:ext cx="5855970" cy="5855970"/>
            </a:xfrm>
            <a:custGeom>
              <a:avLst/>
              <a:gdLst/>
              <a:ahLst/>
              <a:cxnLst/>
              <a:rect l="l" t="t" r="r" b="b"/>
              <a:pathLst>
                <a:path w="5855970" h="5855970">
                  <a:moveTo>
                    <a:pt x="31750" y="0"/>
                  </a:moveTo>
                  <a:lnTo>
                    <a:pt x="0" y="0"/>
                  </a:lnTo>
                  <a:lnTo>
                    <a:pt x="5855970" y="5855970"/>
                  </a:lnTo>
                  <a:lnTo>
                    <a:pt x="5855970" y="582422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E1EF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3257549" y="0"/>
              <a:ext cx="5886450" cy="5886450"/>
            </a:xfrm>
            <a:custGeom>
              <a:avLst/>
              <a:gdLst/>
              <a:ahLst/>
              <a:cxnLst/>
              <a:rect l="l" t="t" r="r" b="b"/>
              <a:pathLst>
                <a:path w="5886450" h="5886450">
                  <a:moveTo>
                    <a:pt x="30479" y="0"/>
                  </a:moveTo>
                  <a:lnTo>
                    <a:pt x="0" y="0"/>
                  </a:lnTo>
                  <a:lnTo>
                    <a:pt x="5886450" y="5886450"/>
                  </a:lnTo>
                  <a:lnTo>
                    <a:pt x="5886450" y="585597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2F0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3224529" y="0"/>
              <a:ext cx="5919470" cy="5919470"/>
            </a:xfrm>
            <a:custGeom>
              <a:avLst/>
              <a:gdLst/>
              <a:ahLst/>
              <a:cxnLst/>
              <a:rect l="l" t="t" r="r" b="b"/>
              <a:pathLst>
                <a:path w="5919470" h="5919470">
                  <a:moveTo>
                    <a:pt x="33019" y="0"/>
                  </a:moveTo>
                  <a:lnTo>
                    <a:pt x="0" y="0"/>
                  </a:lnTo>
                  <a:lnTo>
                    <a:pt x="5919470" y="5919470"/>
                  </a:lnTo>
                  <a:lnTo>
                    <a:pt x="5919470" y="588645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E2F0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3194049" y="0"/>
              <a:ext cx="5949950" cy="5949950"/>
            </a:xfrm>
            <a:custGeom>
              <a:avLst/>
              <a:gdLst/>
              <a:ahLst/>
              <a:cxnLst/>
              <a:rect l="l" t="t" r="r" b="b"/>
              <a:pathLst>
                <a:path w="5949950" h="5949950">
                  <a:moveTo>
                    <a:pt x="30480" y="0"/>
                  </a:moveTo>
                  <a:lnTo>
                    <a:pt x="0" y="0"/>
                  </a:lnTo>
                  <a:lnTo>
                    <a:pt x="5949950" y="5949950"/>
                  </a:lnTo>
                  <a:lnTo>
                    <a:pt x="5949950" y="59194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3F0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163570" y="0"/>
              <a:ext cx="5980430" cy="5980430"/>
            </a:xfrm>
            <a:custGeom>
              <a:avLst/>
              <a:gdLst/>
              <a:ahLst/>
              <a:cxnLst/>
              <a:rect l="l" t="t" r="r" b="b"/>
              <a:pathLst>
                <a:path w="5980430" h="5980430">
                  <a:moveTo>
                    <a:pt x="30479" y="0"/>
                  </a:moveTo>
                  <a:lnTo>
                    <a:pt x="0" y="0"/>
                  </a:lnTo>
                  <a:lnTo>
                    <a:pt x="5980430" y="5980430"/>
                  </a:lnTo>
                  <a:lnTo>
                    <a:pt x="5980430" y="59499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3F0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3133089" y="0"/>
              <a:ext cx="6010910" cy="6010910"/>
            </a:xfrm>
            <a:custGeom>
              <a:avLst/>
              <a:gdLst/>
              <a:ahLst/>
              <a:cxnLst/>
              <a:rect l="l" t="t" r="r" b="b"/>
              <a:pathLst>
                <a:path w="6010910" h="6010910">
                  <a:moveTo>
                    <a:pt x="30480" y="0"/>
                  </a:moveTo>
                  <a:lnTo>
                    <a:pt x="0" y="0"/>
                  </a:lnTo>
                  <a:lnTo>
                    <a:pt x="6010910" y="6010910"/>
                  </a:lnTo>
                  <a:lnTo>
                    <a:pt x="6010910" y="59804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3F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100070" y="0"/>
              <a:ext cx="6043930" cy="6043930"/>
            </a:xfrm>
            <a:custGeom>
              <a:avLst/>
              <a:gdLst/>
              <a:ahLst/>
              <a:cxnLst/>
              <a:rect l="l" t="t" r="r" b="b"/>
              <a:pathLst>
                <a:path w="6043930" h="6043930">
                  <a:moveTo>
                    <a:pt x="33020" y="0"/>
                  </a:moveTo>
                  <a:lnTo>
                    <a:pt x="0" y="0"/>
                  </a:lnTo>
                  <a:lnTo>
                    <a:pt x="6043930" y="6043930"/>
                  </a:lnTo>
                  <a:lnTo>
                    <a:pt x="6043930" y="601091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E4F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3069589" y="0"/>
              <a:ext cx="6074410" cy="6074410"/>
            </a:xfrm>
            <a:custGeom>
              <a:avLst/>
              <a:gdLst/>
              <a:ahLst/>
              <a:cxnLst/>
              <a:rect l="l" t="t" r="r" b="b"/>
              <a:pathLst>
                <a:path w="6074410" h="6074410">
                  <a:moveTo>
                    <a:pt x="30480" y="0"/>
                  </a:moveTo>
                  <a:lnTo>
                    <a:pt x="0" y="0"/>
                  </a:lnTo>
                  <a:lnTo>
                    <a:pt x="6074410" y="6074410"/>
                  </a:lnTo>
                  <a:lnTo>
                    <a:pt x="6074410" y="60439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4F1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3039110" y="0"/>
              <a:ext cx="6104890" cy="6104890"/>
            </a:xfrm>
            <a:custGeom>
              <a:avLst/>
              <a:gdLst/>
              <a:ahLst/>
              <a:cxnLst/>
              <a:rect l="l" t="t" r="r" b="b"/>
              <a:pathLst>
                <a:path w="6104889" h="6104890">
                  <a:moveTo>
                    <a:pt x="30479" y="0"/>
                  </a:moveTo>
                  <a:lnTo>
                    <a:pt x="0" y="0"/>
                  </a:lnTo>
                  <a:lnTo>
                    <a:pt x="6104889" y="6104889"/>
                  </a:lnTo>
                  <a:lnTo>
                    <a:pt x="6104889" y="60744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5F1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3006089" y="0"/>
              <a:ext cx="6137910" cy="6137910"/>
            </a:xfrm>
            <a:custGeom>
              <a:avLst/>
              <a:gdLst/>
              <a:ahLst/>
              <a:cxnLst/>
              <a:rect l="l" t="t" r="r" b="b"/>
              <a:pathLst>
                <a:path w="6137910" h="6137910">
                  <a:moveTo>
                    <a:pt x="33020" y="0"/>
                  </a:moveTo>
                  <a:lnTo>
                    <a:pt x="0" y="0"/>
                  </a:lnTo>
                  <a:lnTo>
                    <a:pt x="6137910" y="6137910"/>
                  </a:lnTo>
                  <a:lnTo>
                    <a:pt x="6137910" y="610488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E5F1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975610" y="0"/>
              <a:ext cx="6168390" cy="6168390"/>
            </a:xfrm>
            <a:custGeom>
              <a:avLst/>
              <a:gdLst/>
              <a:ahLst/>
              <a:cxnLst/>
              <a:rect l="l" t="t" r="r" b="b"/>
              <a:pathLst>
                <a:path w="6168389" h="6168390">
                  <a:moveTo>
                    <a:pt x="30479" y="0"/>
                  </a:moveTo>
                  <a:lnTo>
                    <a:pt x="0" y="0"/>
                  </a:lnTo>
                  <a:lnTo>
                    <a:pt x="6168389" y="6168389"/>
                  </a:lnTo>
                  <a:lnTo>
                    <a:pt x="6168389" y="61379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5F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943860" y="0"/>
              <a:ext cx="6200140" cy="6200140"/>
            </a:xfrm>
            <a:custGeom>
              <a:avLst/>
              <a:gdLst/>
              <a:ahLst/>
              <a:cxnLst/>
              <a:rect l="l" t="t" r="r" b="b"/>
              <a:pathLst>
                <a:path w="6200139" h="6200140">
                  <a:moveTo>
                    <a:pt x="31750" y="0"/>
                  </a:moveTo>
                  <a:lnTo>
                    <a:pt x="0" y="0"/>
                  </a:lnTo>
                  <a:lnTo>
                    <a:pt x="6200140" y="6200140"/>
                  </a:lnTo>
                  <a:lnTo>
                    <a:pt x="6200140" y="616838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E6F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2912110" y="0"/>
              <a:ext cx="6231890" cy="6231890"/>
            </a:xfrm>
            <a:custGeom>
              <a:avLst/>
              <a:gdLst/>
              <a:ahLst/>
              <a:cxnLst/>
              <a:rect l="l" t="t" r="r" b="b"/>
              <a:pathLst>
                <a:path w="6231889" h="6231890">
                  <a:moveTo>
                    <a:pt x="31749" y="0"/>
                  </a:moveTo>
                  <a:lnTo>
                    <a:pt x="0" y="0"/>
                  </a:lnTo>
                  <a:lnTo>
                    <a:pt x="6231889" y="6231889"/>
                  </a:lnTo>
                  <a:lnTo>
                    <a:pt x="6231889" y="620014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E6F2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2881629" y="0"/>
              <a:ext cx="6262370" cy="6262370"/>
            </a:xfrm>
            <a:custGeom>
              <a:avLst/>
              <a:gdLst/>
              <a:ahLst/>
              <a:cxnLst/>
              <a:rect l="l" t="t" r="r" b="b"/>
              <a:pathLst>
                <a:path w="6262370" h="6262370">
                  <a:moveTo>
                    <a:pt x="30480" y="0"/>
                  </a:moveTo>
                  <a:lnTo>
                    <a:pt x="0" y="0"/>
                  </a:lnTo>
                  <a:lnTo>
                    <a:pt x="6262370" y="6262370"/>
                  </a:lnTo>
                  <a:lnTo>
                    <a:pt x="6262370" y="62318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7F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2851149" y="0"/>
              <a:ext cx="6292850" cy="6292850"/>
            </a:xfrm>
            <a:custGeom>
              <a:avLst/>
              <a:gdLst/>
              <a:ahLst/>
              <a:cxnLst/>
              <a:rect l="l" t="t" r="r" b="b"/>
              <a:pathLst>
                <a:path w="6292850" h="6292850">
                  <a:moveTo>
                    <a:pt x="30480" y="0"/>
                  </a:moveTo>
                  <a:lnTo>
                    <a:pt x="0" y="0"/>
                  </a:lnTo>
                  <a:lnTo>
                    <a:pt x="6292850" y="6292850"/>
                  </a:lnTo>
                  <a:lnTo>
                    <a:pt x="6292850" y="62623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7F2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2818129" y="0"/>
              <a:ext cx="6325870" cy="6325870"/>
            </a:xfrm>
            <a:custGeom>
              <a:avLst/>
              <a:gdLst/>
              <a:ahLst/>
              <a:cxnLst/>
              <a:rect l="l" t="t" r="r" b="b"/>
              <a:pathLst>
                <a:path w="6325870" h="6325870">
                  <a:moveTo>
                    <a:pt x="33019" y="0"/>
                  </a:moveTo>
                  <a:lnTo>
                    <a:pt x="0" y="0"/>
                  </a:lnTo>
                  <a:lnTo>
                    <a:pt x="6325870" y="6325870"/>
                  </a:lnTo>
                  <a:lnTo>
                    <a:pt x="6325870" y="629285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E7F2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2787649" y="0"/>
              <a:ext cx="6356350" cy="6356350"/>
            </a:xfrm>
            <a:custGeom>
              <a:avLst/>
              <a:gdLst/>
              <a:ahLst/>
              <a:cxnLst/>
              <a:rect l="l" t="t" r="r" b="b"/>
              <a:pathLst>
                <a:path w="6356350" h="6356350">
                  <a:moveTo>
                    <a:pt x="30480" y="0"/>
                  </a:moveTo>
                  <a:lnTo>
                    <a:pt x="0" y="0"/>
                  </a:lnTo>
                  <a:lnTo>
                    <a:pt x="6356349" y="6356349"/>
                  </a:lnTo>
                  <a:lnTo>
                    <a:pt x="6356349" y="632586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8F3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2755899" y="0"/>
              <a:ext cx="6388100" cy="6388100"/>
            </a:xfrm>
            <a:custGeom>
              <a:avLst/>
              <a:gdLst/>
              <a:ahLst/>
              <a:cxnLst/>
              <a:rect l="l" t="t" r="r" b="b"/>
              <a:pathLst>
                <a:path w="6388100" h="6388100">
                  <a:moveTo>
                    <a:pt x="31749" y="0"/>
                  </a:moveTo>
                  <a:lnTo>
                    <a:pt x="0" y="0"/>
                  </a:lnTo>
                  <a:lnTo>
                    <a:pt x="6388100" y="6388100"/>
                  </a:lnTo>
                  <a:lnTo>
                    <a:pt x="6388100" y="635635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E8F3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2724149" y="0"/>
              <a:ext cx="6419850" cy="6419850"/>
            </a:xfrm>
            <a:custGeom>
              <a:avLst/>
              <a:gdLst/>
              <a:ahLst/>
              <a:cxnLst/>
              <a:rect l="l" t="t" r="r" b="b"/>
              <a:pathLst>
                <a:path w="6419850" h="6419850">
                  <a:moveTo>
                    <a:pt x="31750" y="0"/>
                  </a:moveTo>
                  <a:lnTo>
                    <a:pt x="0" y="0"/>
                  </a:lnTo>
                  <a:lnTo>
                    <a:pt x="6419850" y="6419850"/>
                  </a:lnTo>
                  <a:lnTo>
                    <a:pt x="6419850" y="63881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E9F3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693670" y="0"/>
              <a:ext cx="6450330" cy="6450330"/>
            </a:xfrm>
            <a:custGeom>
              <a:avLst/>
              <a:gdLst/>
              <a:ahLst/>
              <a:cxnLst/>
              <a:rect l="l" t="t" r="r" b="b"/>
              <a:pathLst>
                <a:path w="6450330" h="6450330">
                  <a:moveTo>
                    <a:pt x="30479" y="0"/>
                  </a:moveTo>
                  <a:lnTo>
                    <a:pt x="0" y="0"/>
                  </a:lnTo>
                  <a:lnTo>
                    <a:pt x="6450330" y="6450330"/>
                  </a:lnTo>
                  <a:lnTo>
                    <a:pt x="6450330" y="64198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9F3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663189" y="0"/>
              <a:ext cx="6480810" cy="6480810"/>
            </a:xfrm>
            <a:custGeom>
              <a:avLst/>
              <a:gdLst/>
              <a:ahLst/>
              <a:cxnLst/>
              <a:rect l="l" t="t" r="r" b="b"/>
              <a:pathLst>
                <a:path w="6480810" h="6480810">
                  <a:moveTo>
                    <a:pt x="30480" y="0"/>
                  </a:moveTo>
                  <a:lnTo>
                    <a:pt x="0" y="0"/>
                  </a:lnTo>
                  <a:lnTo>
                    <a:pt x="6480810" y="6480810"/>
                  </a:lnTo>
                  <a:lnTo>
                    <a:pt x="6480810" y="64503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9F3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630170" y="0"/>
              <a:ext cx="6513830" cy="6513830"/>
            </a:xfrm>
            <a:custGeom>
              <a:avLst/>
              <a:gdLst/>
              <a:ahLst/>
              <a:cxnLst/>
              <a:rect l="l" t="t" r="r" b="b"/>
              <a:pathLst>
                <a:path w="6513830" h="6513830">
                  <a:moveTo>
                    <a:pt x="33019" y="0"/>
                  </a:moveTo>
                  <a:lnTo>
                    <a:pt x="0" y="0"/>
                  </a:lnTo>
                  <a:lnTo>
                    <a:pt x="6513830" y="6513830"/>
                  </a:lnTo>
                  <a:lnTo>
                    <a:pt x="6513830" y="648081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EAF4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2599689" y="0"/>
              <a:ext cx="6544309" cy="6544309"/>
            </a:xfrm>
            <a:custGeom>
              <a:avLst/>
              <a:gdLst/>
              <a:ahLst/>
              <a:cxnLst/>
              <a:rect l="l" t="t" r="r" b="b"/>
              <a:pathLst>
                <a:path w="6544309" h="6544309">
                  <a:moveTo>
                    <a:pt x="30480" y="0"/>
                  </a:moveTo>
                  <a:lnTo>
                    <a:pt x="0" y="0"/>
                  </a:lnTo>
                  <a:lnTo>
                    <a:pt x="6544310" y="6544310"/>
                  </a:lnTo>
                  <a:lnTo>
                    <a:pt x="6544310" y="651383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AF4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2567939" y="0"/>
              <a:ext cx="6576059" cy="6576059"/>
            </a:xfrm>
            <a:custGeom>
              <a:avLst/>
              <a:gdLst/>
              <a:ahLst/>
              <a:cxnLst/>
              <a:rect l="l" t="t" r="r" b="b"/>
              <a:pathLst>
                <a:path w="6576059" h="6576059">
                  <a:moveTo>
                    <a:pt x="31749" y="0"/>
                  </a:moveTo>
                  <a:lnTo>
                    <a:pt x="0" y="0"/>
                  </a:lnTo>
                  <a:lnTo>
                    <a:pt x="6576059" y="6576059"/>
                  </a:lnTo>
                  <a:lnTo>
                    <a:pt x="6576059" y="654431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EBF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2536189" y="0"/>
              <a:ext cx="6607809" cy="6607809"/>
            </a:xfrm>
            <a:custGeom>
              <a:avLst/>
              <a:gdLst/>
              <a:ahLst/>
              <a:cxnLst/>
              <a:rect l="l" t="t" r="r" b="b"/>
              <a:pathLst>
                <a:path w="6607809" h="6607809">
                  <a:moveTo>
                    <a:pt x="31750" y="0"/>
                  </a:moveTo>
                  <a:lnTo>
                    <a:pt x="0" y="0"/>
                  </a:lnTo>
                  <a:lnTo>
                    <a:pt x="6607810" y="6607810"/>
                  </a:lnTo>
                  <a:lnTo>
                    <a:pt x="6607810" y="657605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EB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2505710" y="0"/>
              <a:ext cx="6638290" cy="6638290"/>
            </a:xfrm>
            <a:custGeom>
              <a:avLst/>
              <a:gdLst/>
              <a:ahLst/>
              <a:cxnLst/>
              <a:rect l="l" t="t" r="r" b="b"/>
              <a:pathLst>
                <a:path w="6638290" h="6638290">
                  <a:moveTo>
                    <a:pt x="30479" y="0"/>
                  </a:moveTo>
                  <a:lnTo>
                    <a:pt x="0" y="0"/>
                  </a:lnTo>
                  <a:lnTo>
                    <a:pt x="6638289" y="6638289"/>
                  </a:lnTo>
                  <a:lnTo>
                    <a:pt x="6638289" y="660781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BF4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2475229" y="0"/>
              <a:ext cx="6668770" cy="6668770"/>
            </a:xfrm>
            <a:custGeom>
              <a:avLst/>
              <a:gdLst/>
              <a:ahLst/>
              <a:cxnLst/>
              <a:rect l="l" t="t" r="r" b="b"/>
              <a:pathLst>
                <a:path w="6668770" h="6668770">
                  <a:moveTo>
                    <a:pt x="30480" y="0"/>
                  </a:moveTo>
                  <a:lnTo>
                    <a:pt x="0" y="0"/>
                  </a:lnTo>
                  <a:lnTo>
                    <a:pt x="6668770" y="6668770"/>
                  </a:lnTo>
                  <a:lnTo>
                    <a:pt x="6668770" y="663828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CF5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2442210" y="0"/>
              <a:ext cx="6701790" cy="6701790"/>
            </a:xfrm>
            <a:custGeom>
              <a:avLst/>
              <a:gdLst/>
              <a:ahLst/>
              <a:cxnLst/>
              <a:rect l="l" t="t" r="r" b="b"/>
              <a:pathLst>
                <a:path w="6701790" h="6701790">
                  <a:moveTo>
                    <a:pt x="33019" y="0"/>
                  </a:moveTo>
                  <a:lnTo>
                    <a:pt x="0" y="0"/>
                  </a:lnTo>
                  <a:lnTo>
                    <a:pt x="6701789" y="6701789"/>
                  </a:lnTo>
                  <a:lnTo>
                    <a:pt x="6701789" y="666877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ECF5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2411729" y="0"/>
              <a:ext cx="6732270" cy="6732270"/>
            </a:xfrm>
            <a:custGeom>
              <a:avLst/>
              <a:gdLst/>
              <a:ahLst/>
              <a:cxnLst/>
              <a:rect l="l" t="t" r="r" b="b"/>
              <a:pathLst>
                <a:path w="6732270" h="6732270">
                  <a:moveTo>
                    <a:pt x="30480" y="0"/>
                  </a:moveTo>
                  <a:lnTo>
                    <a:pt x="0" y="0"/>
                  </a:lnTo>
                  <a:lnTo>
                    <a:pt x="6732270" y="6732270"/>
                  </a:lnTo>
                  <a:lnTo>
                    <a:pt x="6732270" y="670179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DF5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2381249" y="0"/>
              <a:ext cx="6762750" cy="6762750"/>
            </a:xfrm>
            <a:custGeom>
              <a:avLst/>
              <a:gdLst/>
              <a:ahLst/>
              <a:cxnLst/>
              <a:rect l="l" t="t" r="r" b="b"/>
              <a:pathLst>
                <a:path w="6762750" h="6762750">
                  <a:moveTo>
                    <a:pt x="30480" y="0"/>
                  </a:moveTo>
                  <a:lnTo>
                    <a:pt x="0" y="0"/>
                  </a:lnTo>
                  <a:lnTo>
                    <a:pt x="6762749" y="6762749"/>
                  </a:lnTo>
                  <a:lnTo>
                    <a:pt x="6762749" y="673226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DF5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2348229" y="0"/>
              <a:ext cx="6795770" cy="6795770"/>
            </a:xfrm>
            <a:custGeom>
              <a:avLst/>
              <a:gdLst/>
              <a:ahLst/>
              <a:cxnLst/>
              <a:rect l="l" t="t" r="r" b="b"/>
              <a:pathLst>
                <a:path w="6795770" h="6795770">
                  <a:moveTo>
                    <a:pt x="33019" y="0"/>
                  </a:moveTo>
                  <a:lnTo>
                    <a:pt x="0" y="0"/>
                  </a:lnTo>
                  <a:lnTo>
                    <a:pt x="6795770" y="6795770"/>
                  </a:lnTo>
                  <a:lnTo>
                    <a:pt x="6795770" y="676275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EDF5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2317749" y="0"/>
              <a:ext cx="6826250" cy="6826250"/>
            </a:xfrm>
            <a:custGeom>
              <a:avLst/>
              <a:gdLst/>
              <a:ahLst/>
              <a:cxnLst/>
              <a:rect l="l" t="t" r="r" b="b"/>
              <a:pathLst>
                <a:path w="6826250" h="6826250">
                  <a:moveTo>
                    <a:pt x="30480" y="0"/>
                  </a:moveTo>
                  <a:lnTo>
                    <a:pt x="0" y="0"/>
                  </a:lnTo>
                  <a:lnTo>
                    <a:pt x="6826250" y="6826250"/>
                  </a:lnTo>
                  <a:lnTo>
                    <a:pt x="6826250" y="67957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EF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2287270" y="0"/>
              <a:ext cx="6856730" cy="6856730"/>
            </a:xfrm>
            <a:custGeom>
              <a:avLst/>
              <a:gdLst/>
              <a:ahLst/>
              <a:cxnLst/>
              <a:rect l="l" t="t" r="r" b="b"/>
              <a:pathLst>
                <a:path w="6856730" h="6856730">
                  <a:moveTo>
                    <a:pt x="30479" y="0"/>
                  </a:moveTo>
                  <a:lnTo>
                    <a:pt x="0" y="0"/>
                  </a:lnTo>
                  <a:lnTo>
                    <a:pt x="6856730" y="6856730"/>
                  </a:lnTo>
                  <a:lnTo>
                    <a:pt x="6856730" y="682625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EF6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225424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3020" y="0"/>
                  </a:moveTo>
                  <a:lnTo>
                    <a:pt x="0" y="0"/>
                  </a:lnTo>
                  <a:lnTo>
                    <a:pt x="6857999" y="6857999"/>
                  </a:lnTo>
                  <a:lnTo>
                    <a:pt x="6889749" y="6857999"/>
                  </a:lnTo>
                  <a:lnTo>
                    <a:pt x="6889749" y="685672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EFF6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222377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EFF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219328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EFF6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216027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0F7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212978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0F7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209803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1F7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206628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1F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203581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1F7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200532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2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197231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19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2F8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194182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3F8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191007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3F8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187832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3F8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18478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4F9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181737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4F9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1784349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2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F5F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175387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5F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172212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5F9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169037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6F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165988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6FA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162941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7FA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1596389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2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F7FA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156591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7FA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53416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8FB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50241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49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8FB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47193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9FB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44018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49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9FB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40843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9FB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3779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7999" y="6857999"/>
                  </a:lnTo>
                  <a:lnTo>
                    <a:pt x="6888479" y="685799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AFC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34746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AFC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314449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2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FBFC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28396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BFC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25348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BFC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220469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CFD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18998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CFD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15951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DFD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126489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2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FDFD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109601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106553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FFF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103251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19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DFF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100203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DFF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9715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7999" y="6857999"/>
                  </a:lnTo>
                  <a:lnTo>
                    <a:pt x="6888479" y="6857999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DFF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93853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CFD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9080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CFD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87756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BFD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84581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BFD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814069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49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BFD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78359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AFC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75184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49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AFC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72009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9FC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68960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79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9F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65659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2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F9FC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62610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79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8FB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59563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8F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56388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7FB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53213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7F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5016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7F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46863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20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6F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4381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6F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40766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5F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37592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5FA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34417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5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31369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4F9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8067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19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4F9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25019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3F9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21970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7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3F9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18796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5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F3F9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15621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7999" y="6858000"/>
                  </a:lnTo>
                  <a:lnTo>
                    <a:pt x="6889749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2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12572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2F8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92710" y="0"/>
              <a:ext cx="6891020" cy="6858000"/>
            </a:xfrm>
            <a:custGeom>
              <a:avLst/>
              <a:gdLst/>
              <a:ahLst/>
              <a:cxnLst/>
              <a:rect l="l" t="t" r="r" b="b"/>
              <a:pathLst>
                <a:path w="6891020" h="6858000">
                  <a:moveTo>
                    <a:pt x="3301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91019" y="6858000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F1F8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62230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1F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31749" y="0"/>
              <a:ext cx="6888480" cy="6858000"/>
            </a:xfrm>
            <a:custGeom>
              <a:avLst/>
              <a:gdLst/>
              <a:ahLst/>
              <a:cxnLst/>
              <a:rect l="l" t="t" r="r" b="b"/>
              <a:pathLst>
                <a:path w="6888480" h="6858000">
                  <a:moveTo>
                    <a:pt x="30480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8480" y="685800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1F8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0" y="0"/>
              <a:ext cx="6889750" cy="6858000"/>
            </a:xfrm>
            <a:custGeom>
              <a:avLst/>
              <a:gdLst/>
              <a:ahLst/>
              <a:cxnLst/>
              <a:rect l="l" t="t" r="r" b="b"/>
              <a:pathLst>
                <a:path w="6889750" h="6858000">
                  <a:moveTo>
                    <a:pt x="31749" y="0"/>
                  </a:moveTo>
                  <a:lnTo>
                    <a:pt x="0" y="0"/>
                  </a:lnTo>
                  <a:lnTo>
                    <a:pt x="6858000" y="6858000"/>
                  </a:lnTo>
                  <a:lnTo>
                    <a:pt x="6889750" y="685800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0F7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/>
              <a:ahLst/>
              <a:cxnLst/>
              <a:rect l="l" t="t" r="r" b="b"/>
              <a:pathLst>
                <a:path w="6858000" h="6858000">
                  <a:moveTo>
                    <a:pt x="0" y="0"/>
                  </a:moveTo>
                  <a:lnTo>
                    <a:pt x="0" y="31750"/>
                  </a:lnTo>
                  <a:lnTo>
                    <a:pt x="6826250" y="6858000"/>
                  </a:lnTo>
                  <a:lnTo>
                    <a:pt x="685800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0" y="31750"/>
              <a:ext cx="6826250" cy="6826250"/>
            </a:xfrm>
            <a:custGeom>
              <a:avLst/>
              <a:gdLst/>
              <a:ahLst/>
              <a:cxnLst/>
              <a:rect l="l" t="t" r="r" b="b"/>
              <a:pathLst>
                <a:path w="6826250" h="6826250">
                  <a:moveTo>
                    <a:pt x="0" y="0"/>
                  </a:moveTo>
                  <a:lnTo>
                    <a:pt x="0" y="30479"/>
                  </a:lnTo>
                  <a:lnTo>
                    <a:pt x="6795770" y="6826250"/>
                  </a:lnTo>
                  <a:lnTo>
                    <a:pt x="6826250" y="68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7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0" y="62230"/>
              <a:ext cx="6795770" cy="6795770"/>
            </a:xfrm>
            <a:custGeom>
              <a:avLst/>
              <a:gdLst/>
              <a:ahLst/>
              <a:cxnLst/>
              <a:rect l="l" t="t" r="r" b="b"/>
              <a:pathLst>
                <a:path w="6795770" h="6795770">
                  <a:moveTo>
                    <a:pt x="0" y="0"/>
                  </a:moveTo>
                  <a:lnTo>
                    <a:pt x="0" y="33019"/>
                  </a:lnTo>
                  <a:lnTo>
                    <a:pt x="6762750" y="6795770"/>
                  </a:lnTo>
                  <a:lnTo>
                    <a:pt x="6795770" y="6795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7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0" y="95250"/>
              <a:ext cx="6762750" cy="6762750"/>
            </a:xfrm>
            <a:custGeom>
              <a:avLst/>
              <a:gdLst/>
              <a:ahLst/>
              <a:cxnLst/>
              <a:rect l="l" t="t" r="r" b="b"/>
              <a:pathLst>
                <a:path w="6762750" h="6762750">
                  <a:moveTo>
                    <a:pt x="0" y="0"/>
                  </a:moveTo>
                  <a:lnTo>
                    <a:pt x="0" y="30479"/>
                  </a:lnTo>
                  <a:lnTo>
                    <a:pt x="6732270" y="6762750"/>
                  </a:lnTo>
                  <a:lnTo>
                    <a:pt x="6762750" y="6762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7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0" y="125729"/>
              <a:ext cx="6732270" cy="6732270"/>
            </a:xfrm>
            <a:custGeom>
              <a:avLst/>
              <a:gdLst/>
              <a:ahLst/>
              <a:cxnLst/>
              <a:rect l="l" t="t" r="r" b="b"/>
              <a:pathLst>
                <a:path w="6732270" h="6732270">
                  <a:moveTo>
                    <a:pt x="0" y="0"/>
                  </a:moveTo>
                  <a:lnTo>
                    <a:pt x="0" y="30479"/>
                  </a:lnTo>
                  <a:lnTo>
                    <a:pt x="6701790" y="6732270"/>
                  </a:lnTo>
                  <a:lnTo>
                    <a:pt x="6732270" y="6732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F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0" y="156210"/>
              <a:ext cx="6701790" cy="6701790"/>
            </a:xfrm>
            <a:custGeom>
              <a:avLst/>
              <a:gdLst/>
              <a:ahLst/>
              <a:cxnLst/>
              <a:rect l="l" t="t" r="r" b="b"/>
              <a:pathLst>
                <a:path w="6701790" h="6701790">
                  <a:moveTo>
                    <a:pt x="0" y="0"/>
                  </a:moveTo>
                  <a:lnTo>
                    <a:pt x="0" y="33019"/>
                  </a:lnTo>
                  <a:lnTo>
                    <a:pt x="6668770" y="6701790"/>
                  </a:lnTo>
                  <a:lnTo>
                    <a:pt x="6701790" y="670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F6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0" y="189229"/>
              <a:ext cx="6668770" cy="6668770"/>
            </a:xfrm>
            <a:custGeom>
              <a:avLst/>
              <a:gdLst/>
              <a:ahLst/>
              <a:cxnLst/>
              <a:rect l="l" t="t" r="r" b="b"/>
              <a:pathLst>
                <a:path w="6668770" h="6668770">
                  <a:moveTo>
                    <a:pt x="0" y="0"/>
                  </a:moveTo>
                  <a:lnTo>
                    <a:pt x="0" y="30480"/>
                  </a:lnTo>
                  <a:lnTo>
                    <a:pt x="6638289" y="6668770"/>
                  </a:lnTo>
                  <a:lnTo>
                    <a:pt x="6668770" y="6668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6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0" y="219709"/>
              <a:ext cx="6638290" cy="6638290"/>
            </a:xfrm>
            <a:custGeom>
              <a:avLst/>
              <a:gdLst/>
              <a:ahLst/>
              <a:cxnLst/>
              <a:rect l="l" t="t" r="r" b="b"/>
              <a:pathLst>
                <a:path w="6638290" h="6638290">
                  <a:moveTo>
                    <a:pt x="0" y="0"/>
                  </a:moveTo>
                  <a:lnTo>
                    <a:pt x="0" y="30479"/>
                  </a:lnTo>
                  <a:lnTo>
                    <a:pt x="6607810" y="6638289"/>
                  </a:lnTo>
                  <a:lnTo>
                    <a:pt x="6638289" y="6638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6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0" y="250190"/>
              <a:ext cx="6607809" cy="6607809"/>
            </a:xfrm>
            <a:custGeom>
              <a:avLst/>
              <a:gdLst/>
              <a:ahLst/>
              <a:cxnLst/>
              <a:rect l="l" t="t" r="r" b="b"/>
              <a:pathLst>
                <a:path w="6607809" h="6607809">
                  <a:moveTo>
                    <a:pt x="0" y="0"/>
                  </a:moveTo>
                  <a:lnTo>
                    <a:pt x="0" y="31750"/>
                  </a:lnTo>
                  <a:lnTo>
                    <a:pt x="6576059" y="6607810"/>
                  </a:lnTo>
                  <a:lnTo>
                    <a:pt x="6607810" y="660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6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0" y="281940"/>
              <a:ext cx="6576059" cy="6576059"/>
            </a:xfrm>
            <a:custGeom>
              <a:avLst/>
              <a:gdLst/>
              <a:ahLst/>
              <a:cxnLst/>
              <a:rect l="l" t="t" r="r" b="b"/>
              <a:pathLst>
                <a:path w="6576059" h="6576059">
                  <a:moveTo>
                    <a:pt x="0" y="0"/>
                  </a:moveTo>
                  <a:lnTo>
                    <a:pt x="0" y="31749"/>
                  </a:lnTo>
                  <a:lnTo>
                    <a:pt x="6544310" y="6576059"/>
                  </a:lnTo>
                  <a:lnTo>
                    <a:pt x="6576059" y="6576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F5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0" y="313690"/>
              <a:ext cx="6544309" cy="6544309"/>
            </a:xfrm>
            <a:custGeom>
              <a:avLst/>
              <a:gdLst/>
              <a:ahLst/>
              <a:cxnLst/>
              <a:rect l="l" t="t" r="r" b="b"/>
              <a:pathLst>
                <a:path w="6544309" h="6544309">
                  <a:moveTo>
                    <a:pt x="0" y="0"/>
                  </a:moveTo>
                  <a:lnTo>
                    <a:pt x="0" y="30480"/>
                  </a:lnTo>
                  <a:lnTo>
                    <a:pt x="6513830" y="6544310"/>
                  </a:lnTo>
                  <a:lnTo>
                    <a:pt x="6544310" y="654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F5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0" y="344170"/>
              <a:ext cx="6513830" cy="6513830"/>
            </a:xfrm>
            <a:custGeom>
              <a:avLst/>
              <a:gdLst/>
              <a:ahLst/>
              <a:cxnLst/>
              <a:rect l="l" t="t" r="r" b="b"/>
              <a:pathLst>
                <a:path w="6513830" h="6513830">
                  <a:moveTo>
                    <a:pt x="0" y="0"/>
                  </a:moveTo>
                  <a:lnTo>
                    <a:pt x="0" y="33019"/>
                  </a:lnTo>
                  <a:lnTo>
                    <a:pt x="6480810" y="6513830"/>
                  </a:lnTo>
                  <a:lnTo>
                    <a:pt x="6513830" y="6513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5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0" y="377190"/>
              <a:ext cx="6480810" cy="6480810"/>
            </a:xfrm>
            <a:custGeom>
              <a:avLst/>
              <a:gdLst/>
              <a:ahLst/>
              <a:cxnLst/>
              <a:rect l="l" t="t" r="r" b="b"/>
              <a:pathLst>
                <a:path w="6480810" h="6480809">
                  <a:moveTo>
                    <a:pt x="0" y="0"/>
                  </a:moveTo>
                  <a:lnTo>
                    <a:pt x="0" y="30480"/>
                  </a:lnTo>
                  <a:lnTo>
                    <a:pt x="6450330" y="6480810"/>
                  </a:lnTo>
                  <a:lnTo>
                    <a:pt x="6480810" y="6480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5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0" y="407669"/>
              <a:ext cx="6450330" cy="6450330"/>
            </a:xfrm>
            <a:custGeom>
              <a:avLst/>
              <a:gdLst/>
              <a:ahLst/>
              <a:cxnLst/>
              <a:rect l="l" t="t" r="r" b="b"/>
              <a:pathLst>
                <a:path w="6450330" h="6450330">
                  <a:moveTo>
                    <a:pt x="0" y="0"/>
                  </a:moveTo>
                  <a:lnTo>
                    <a:pt x="0" y="30479"/>
                  </a:lnTo>
                  <a:lnTo>
                    <a:pt x="6419850" y="6450330"/>
                  </a:lnTo>
                  <a:lnTo>
                    <a:pt x="6450330" y="6450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5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0" y="438162"/>
              <a:ext cx="6419850" cy="6419850"/>
            </a:xfrm>
            <a:custGeom>
              <a:avLst/>
              <a:gdLst/>
              <a:ahLst/>
              <a:cxnLst/>
              <a:rect l="l" t="t" r="r" b="b"/>
              <a:pathLst>
                <a:path w="6419850" h="6419850">
                  <a:moveTo>
                    <a:pt x="6419837" y="6419837"/>
                  </a:moveTo>
                  <a:lnTo>
                    <a:pt x="0" y="0"/>
                  </a:lnTo>
                  <a:lnTo>
                    <a:pt x="0" y="31737"/>
                  </a:lnTo>
                  <a:lnTo>
                    <a:pt x="0" y="63500"/>
                  </a:lnTo>
                  <a:lnTo>
                    <a:pt x="6356337" y="6419837"/>
                  </a:lnTo>
                  <a:lnTo>
                    <a:pt x="6388100" y="6419837"/>
                  </a:lnTo>
                  <a:lnTo>
                    <a:pt x="6419837" y="6419837"/>
                  </a:lnTo>
                  <a:close/>
                </a:path>
              </a:pathLst>
            </a:custGeom>
            <a:solidFill>
              <a:srgbClr val="EAF4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0" y="501650"/>
              <a:ext cx="6356350" cy="6356350"/>
            </a:xfrm>
            <a:custGeom>
              <a:avLst/>
              <a:gdLst/>
              <a:ahLst/>
              <a:cxnLst/>
              <a:rect l="l" t="t" r="r" b="b"/>
              <a:pathLst>
                <a:path w="6356350" h="6356350">
                  <a:moveTo>
                    <a:pt x="0" y="0"/>
                  </a:moveTo>
                  <a:lnTo>
                    <a:pt x="0" y="30479"/>
                  </a:lnTo>
                  <a:lnTo>
                    <a:pt x="6325870" y="6356349"/>
                  </a:lnTo>
                  <a:lnTo>
                    <a:pt x="6356349" y="6356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4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0" y="532130"/>
              <a:ext cx="6325870" cy="6325870"/>
            </a:xfrm>
            <a:custGeom>
              <a:avLst/>
              <a:gdLst/>
              <a:ahLst/>
              <a:cxnLst/>
              <a:rect l="l" t="t" r="r" b="b"/>
              <a:pathLst>
                <a:path w="6325870" h="6325870">
                  <a:moveTo>
                    <a:pt x="0" y="0"/>
                  </a:moveTo>
                  <a:lnTo>
                    <a:pt x="0" y="33019"/>
                  </a:lnTo>
                  <a:lnTo>
                    <a:pt x="6292850" y="6325870"/>
                  </a:lnTo>
                  <a:lnTo>
                    <a:pt x="6325870" y="632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4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0" y="565150"/>
              <a:ext cx="6292850" cy="6292850"/>
            </a:xfrm>
            <a:custGeom>
              <a:avLst/>
              <a:gdLst/>
              <a:ahLst/>
              <a:cxnLst/>
              <a:rect l="l" t="t" r="r" b="b"/>
              <a:pathLst>
                <a:path w="6292850" h="6292850">
                  <a:moveTo>
                    <a:pt x="0" y="0"/>
                  </a:moveTo>
                  <a:lnTo>
                    <a:pt x="0" y="30479"/>
                  </a:lnTo>
                  <a:lnTo>
                    <a:pt x="6262370" y="6292849"/>
                  </a:lnTo>
                  <a:lnTo>
                    <a:pt x="6292849" y="6292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0" y="595630"/>
              <a:ext cx="6262370" cy="6262370"/>
            </a:xfrm>
            <a:custGeom>
              <a:avLst/>
              <a:gdLst/>
              <a:ahLst/>
              <a:cxnLst/>
              <a:rect l="l" t="t" r="r" b="b"/>
              <a:pathLst>
                <a:path w="6262370" h="6262370">
                  <a:moveTo>
                    <a:pt x="0" y="0"/>
                  </a:moveTo>
                  <a:lnTo>
                    <a:pt x="0" y="30480"/>
                  </a:lnTo>
                  <a:lnTo>
                    <a:pt x="6231890" y="6262370"/>
                  </a:lnTo>
                  <a:lnTo>
                    <a:pt x="6262370" y="6262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3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0" y="626109"/>
              <a:ext cx="6231890" cy="6231890"/>
            </a:xfrm>
            <a:custGeom>
              <a:avLst/>
              <a:gdLst/>
              <a:ahLst/>
              <a:cxnLst/>
              <a:rect l="l" t="t" r="r" b="b"/>
              <a:pathLst>
                <a:path w="6231890" h="6231890">
                  <a:moveTo>
                    <a:pt x="0" y="0"/>
                  </a:moveTo>
                  <a:lnTo>
                    <a:pt x="0" y="31749"/>
                  </a:lnTo>
                  <a:lnTo>
                    <a:pt x="6200140" y="6231890"/>
                  </a:lnTo>
                  <a:lnTo>
                    <a:pt x="6231890" y="6231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3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0" y="657859"/>
              <a:ext cx="6200140" cy="6200140"/>
            </a:xfrm>
            <a:custGeom>
              <a:avLst/>
              <a:gdLst/>
              <a:ahLst/>
              <a:cxnLst/>
              <a:rect l="l" t="t" r="r" b="b"/>
              <a:pathLst>
                <a:path w="6200140" h="6200140">
                  <a:moveTo>
                    <a:pt x="0" y="0"/>
                  </a:moveTo>
                  <a:lnTo>
                    <a:pt x="0" y="31750"/>
                  </a:lnTo>
                  <a:lnTo>
                    <a:pt x="6168390" y="6200140"/>
                  </a:lnTo>
                  <a:lnTo>
                    <a:pt x="6200140" y="6200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3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0" y="689609"/>
              <a:ext cx="6168390" cy="6168390"/>
            </a:xfrm>
            <a:custGeom>
              <a:avLst/>
              <a:gdLst/>
              <a:ahLst/>
              <a:cxnLst/>
              <a:rect l="l" t="t" r="r" b="b"/>
              <a:pathLst>
                <a:path w="6168390" h="6168390">
                  <a:moveTo>
                    <a:pt x="0" y="0"/>
                  </a:moveTo>
                  <a:lnTo>
                    <a:pt x="0" y="30479"/>
                  </a:lnTo>
                  <a:lnTo>
                    <a:pt x="6137910" y="6168390"/>
                  </a:lnTo>
                  <a:lnTo>
                    <a:pt x="6168390" y="6168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3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0" y="720090"/>
              <a:ext cx="6137910" cy="6137910"/>
            </a:xfrm>
            <a:custGeom>
              <a:avLst/>
              <a:gdLst/>
              <a:ahLst/>
              <a:cxnLst/>
              <a:rect l="l" t="t" r="r" b="b"/>
              <a:pathLst>
                <a:path w="6137910" h="6137909">
                  <a:moveTo>
                    <a:pt x="0" y="0"/>
                  </a:moveTo>
                  <a:lnTo>
                    <a:pt x="0" y="33020"/>
                  </a:lnTo>
                  <a:lnTo>
                    <a:pt x="6104890" y="6137910"/>
                  </a:lnTo>
                  <a:lnTo>
                    <a:pt x="6137910" y="6137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0" y="753109"/>
              <a:ext cx="6104890" cy="6104890"/>
            </a:xfrm>
            <a:custGeom>
              <a:avLst/>
              <a:gdLst/>
              <a:ahLst/>
              <a:cxnLst/>
              <a:rect l="l" t="t" r="r" b="b"/>
              <a:pathLst>
                <a:path w="6104890" h="6104890">
                  <a:moveTo>
                    <a:pt x="0" y="0"/>
                  </a:moveTo>
                  <a:lnTo>
                    <a:pt x="0" y="30479"/>
                  </a:lnTo>
                  <a:lnTo>
                    <a:pt x="6074410" y="6104890"/>
                  </a:lnTo>
                  <a:lnTo>
                    <a:pt x="6104890" y="6104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F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0" y="783590"/>
              <a:ext cx="6074410" cy="6074410"/>
            </a:xfrm>
            <a:custGeom>
              <a:avLst/>
              <a:gdLst/>
              <a:ahLst/>
              <a:cxnLst/>
              <a:rect l="l" t="t" r="r" b="b"/>
              <a:pathLst>
                <a:path w="6074410" h="6074409">
                  <a:moveTo>
                    <a:pt x="0" y="0"/>
                  </a:moveTo>
                  <a:lnTo>
                    <a:pt x="0" y="30480"/>
                  </a:lnTo>
                  <a:lnTo>
                    <a:pt x="6043930" y="6074410"/>
                  </a:lnTo>
                  <a:lnTo>
                    <a:pt x="6074410" y="6074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F2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0" y="814069"/>
              <a:ext cx="6043930" cy="6043930"/>
            </a:xfrm>
            <a:custGeom>
              <a:avLst/>
              <a:gdLst/>
              <a:ahLst/>
              <a:cxnLst/>
              <a:rect l="l" t="t" r="r" b="b"/>
              <a:pathLst>
                <a:path w="6043930" h="6043930">
                  <a:moveTo>
                    <a:pt x="0" y="0"/>
                  </a:moveTo>
                  <a:lnTo>
                    <a:pt x="0" y="33019"/>
                  </a:lnTo>
                  <a:lnTo>
                    <a:pt x="6010910" y="6043930"/>
                  </a:lnTo>
                  <a:lnTo>
                    <a:pt x="6043930" y="6043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2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0" y="847089"/>
              <a:ext cx="6010910" cy="6010910"/>
            </a:xfrm>
            <a:custGeom>
              <a:avLst/>
              <a:gdLst/>
              <a:ahLst/>
              <a:cxnLst/>
              <a:rect l="l" t="t" r="r" b="b"/>
              <a:pathLst>
                <a:path w="6010910" h="6010909">
                  <a:moveTo>
                    <a:pt x="0" y="0"/>
                  </a:moveTo>
                  <a:lnTo>
                    <a:pt x="0" y="30479"/>
                  </a:lnTo>
                  <a:lnTo>
                    <a:pt x="5980430" y="6010910"/>
                  </a:lnTo>
                  <a:lnTo>
                    <a:pt x="6010910" y="6010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2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0" y="877569"/>
              <a:ext cx="5980430" cy="5980430"/>
            </a:xfrm>
            <a:custGeom>
              <a:avLst/>
              <a:gdLst/>
              <a:ahLst/>
              <a:cxnLst/>
              <a:rect l="l" t="t" r="r" b="b"/>
              <a:pathLst>
                <a:path w="5980430" h="5980430">
                  <a:moveTo>
                    <a:pt x="0" y="0"/>
                  </a:moveTo>
                  <a:lnTo>
                    <a:pt x="0" y="30479"/>
                  </a:lnTo>
                  <a:lnTo>
                    <a:pt x="5949950" y="5980430"/>
                  </a:lnTo>
                  <a:lnTo>
                    <a:pt x="5980430" y="5980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2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0" y="908050"/>
              <a:ext cx="5949950" cy="5949950"/>
            </a:xfrm>
            <a:custGeom>
              <a:avLst/>
              <a:gdLst/>
              <a:ahLst/>
              <a:cxnLst/>
              <a:rect l="l" t="t" r="r" b="b"/>
              <a:pathLst>
                <a:path w="5949950" h="5949950">
                  <a:moveTo>
                    <a:pt x="0" y="0"/>
                  </a:moveTo>
                  <a:lnTo>
                    <a:pt x="0" y="30479"/>
                  </a:lnTo>
                  <a:lnTo>
                    <a:pt x="5919470" y="5949950"/>
                  </a:lnTo>
                  <a:lnTo>
                    <a:pt x="5949949" y="5949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F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0" y="938530"/>
              <a:ext cx="5919470" cy="5919470"/>
            </a:xfrm>
            <a:custGeom>
              <a:avLst/>
              <a:gdLst/>
              <a:ahLst/>
              <a:cxnLst/>
              <a:rect l="l" t="t" r="r" b="b"/>
              <a:pathLst>
                <a:path w="5919470" h="5919470">
                  <a:moveTo>
                    <a:pt x="0" y="0"/>
                  </a:moveTo>
                  <a:lnTo>
                    <a:pt x="0" y="33019"/>
                  </a:lnTo>
                  <a:lnTo>
                    <a:pt x="5886450" y="5919470"/>
                  </a:lnTo>
                  <a:lnTo>
                    <a:pt x="5919470" y="5919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F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0" y="971550"/>
              <a:ext cx="5886450" cy="5886450"/>
            </a:xfrm>
            <a:custGeom>
              <a:avLst/>
              <a:gdLst/>
              <a:ahLst/>
              <a:cxnLst/>
              <a:rect l="l" t="t" r="r" b="b"/>
              <a:pathLst>
                <a:path w="5886450" h="5886450">
                  <a:moveTo>
                    <a:pt x="0" y="0"/>
                  </a:moveTo>
                  <a:lnTo>
                    <a:pt x="0" y="30479"/>
                  </a:lnTo>
                  <a:lnTo>
                    <a:pt x="5855970" y="5886450"/>
                  </a:lnTo>
                  <a:lnTo>
                    <a:pt x="5886449" y="5886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F1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0" y="1002030"/>
              <a:ext cx="5855970" cy="5855970"/>
            </a:xfrm>
            <a:custGeom>
              <a:avLst/>
              <a:gdLst/>
              <a:ahLst/>
              <a:cxnLst/>
              <a:rect l="l" t="t" r="r" b="b"/>
              <a:pathLst>
                <a:path w="5855970" h="5855970">
                  <a:moveTo>
                    <a:pt x="0" y="0"/>
                  </a:moveTo>
                  <a:lnTo>
                    <a:pt x="0" y="31749"/>
                  </a:lnTo>
                  <a:lnTo>
                    <a:pt x="5824220" y="5855970"/>
                  </a:lnTo>
                  <a:lnTo>
                    <a:pt x="5855970" y="5855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F1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0" y="1033780"/>
              <a:ext cx="5824220" cy="5824220"/>
            </a:xfrm>
            <a:custGeom>
              <a:avLst/>
              <a:gdLst/>
              <a:ahLst/>
              <a:cxnLst/>
              <a:rect l="l" t="t" r="r" b="b"/>
              <a:pathLst>
                <a:path w="5824220" h="5824220">
                  <a:moveTo>
                    <a:pt x="0" y="0"/>
                  </a:moveTo>
                  <a:lnTo>
                    <a:pt x="0" y="31749"/>
                  </a:lnTo>
                  <a:lnTo>
                    <a:pt x="5792470" y="5824220"/>
                  </a:lnTo>
                  <a:lnTo>
                    <a:pt x="5824219" y="5824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F1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0" y="1065530"/>
              <a:ext cx="5792470" cy="5792470"/>
            </a:xfrm>
            <a:custGeom>
              <a:avLst/>
              <a:gdLst/>
              <a:ahLst/>
              <a:cxnLst/>
              <a:rect l="l" t="t" r="r" b="b"/>
              <a:pathLst>
                <a:path w="5792470" h="5792470">
                  <a:moveTo>
                    <a:pt x="0" y="0"/>
                  </a:moveTo>
                  <a:lnTo>
                    <a:pt x="0" y="30480"/>
                  </a:lnTo>
                  <a:lnTo>
                    <a:pt x="5761990" y="5792470"/>
                  </a:lnTo>
                  <a:lnTo>
                    <a:pt x="5792470" y="5792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F0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0" y="1096010"/>
              <a:ext cx="5761990" cy="5761990"/>
            </a:xfrm>
            <a:custGeom>
              <a:avLst/>
              <a:gdLst/>
              <a:ahLst/>
              <a:cxnLst/>
              <a:rect l="l" t="t" r="r" b="b"/>
              <a:pathLst>
                <a:path w="5761990" h="5761990">
                  <a:moveTo>
                    <a:pt x="0" y="0"/>
                  </a:moveTo>
                  <a:lnTo>
                    <a:pt x="0" y="30479"/>
                  </a:lnTo>
                  <a:lnTo>
                    <a:pt x="5731510" y="5761990"/>
                  </a:lnTo>
                  <a:lnTo>
                    <a:pt x="5761990" y="576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F0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0" y="1126489"/>
              <a:ext cx="5731510" cy="5731510"/>
            </a:xfrm>
            <a:custGeom>
              <a:avLst/>
              <a:gdLst/>
              <a:ahLst/>
              <a:cxnLst/>
              <a:rect l="l" t="t" r="r" b="b"/>
              <a:pathLst>
                <a:path w="5731510" h="5731509">
                  <a:moveTo>
                    <a:pt x="0" y="0"/>
                  </a:moveTo>
                  <a:lnTo>
                    <a:pt x="0" y="33020"/>
                  </a:lnTo>
                  <a:lnTo>
                    <a:pt x="5698490" y="5731510"/>
                  </a:lnTo>
                  <a:lnTo>
                    <a:pt x="5731510" y="5731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F0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0" y="1159510"/>
              <a:ext cx="5698490" cy="5698490"/>
            </a:xfrm>
            <a:custGeom>
              <a:avLst/>
              <a:gdLst/>
              <a:ahLst/>
              <a:cxnLst/>
              <a:rect l="l" t="t" r="r" b="b"/>
              <a:pathLst>
                <a:path w="5698490" h="5698490">
                  <a:moveTo>
                    <a:pt x="0" y="0"/>
                  </a:moveTo>
                  <a:lnTo>
                    <a:pt x="0" y="30479"/>
                  </a:lnTo>
                  <a:lnTo>
                    <a:pt x="5668010" y="5698490"/>
                  </a:lnTo>
                  <a:lnTo>
                    <a:pt x="5698490" y="5698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F0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0" y="1189989"/>
              <a:ext cx="5668010" cy="5668010"/>
            </a:xfrm>
            <a:custGeom>
              <a:avLst/>
              <a:gdLst/>
              <a:ahLst/>
              <a:cxnLst/>
              <a:rect l="l" t="t" r="r" b="b"/>
              <a:pathLst>
                <a:path w="5668010" h="5668009">
                  <a:moveTo>
                    <a:pt x="0" y="0"/>
                  </a:moveTo>
                  <a:lnTo>
                    <a:pt x="0" y="31749"/>
                  </a:lnTo>
                  <a:lnTo>
                    <a:pt x="5636260" y="5668010"/>
                  </a:lnTo>
                  <a:lnTo>
                    <a:pt x="5668010" y="5668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F0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0" y="1221739"/>
              <a:ext cx="5636260" cy="5636260"/>
            </a:xfrm>
            <a:custGeom>
              <a:avLst/>
              <a:gdLst/>
              <a:ahLst/>
              <a:cxnLst/>
              <a:rect l="l" t="t" r="r" b="b"/>
              <a:pathLst>
                <a:path w="5636260" h="5636259">
                  <a:moveTo>
                    <a:pt x="0" y="0"/>
                  </a:moveTo>
                  <a:lnTo>
                    <a:pt x="0" y="31749"/>
                  </a:lnTo>
                  <a:lnTo>
                    <a:pt x="5604510" y="5636260"/>
                  </a:lnTo>
                  <a:lnTo>
                    <a:pt x="5636260" y="5636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F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0" y="1253489"/>
              <a:ext cx="5604510" cy="5604510"/>
            </a:xfrm>
            <a:custGeom>
              <a:avLst/>
              <a:gdLst/>
              <a:ahLst/>
              <a:cxnLst/>
              <a:rect l="l" t="t" r="r" b="b"/>
              <a:pathLst>
                <a:path w="5604510" h="5604509">
                  <a:moveTo>
                    <a:pt x="0" y="0"/>
                  </a:moveTo>
                  <a:lnTo>
                    <a:pt x="0" y="30480"/>
                  </a:lnTo>
                  <a:lnTo>
                    <a:pt x="5574030" y="5604510"/>
                  </a:lnTo>
                  <a:lnTo>
                    <a:pt x="5604510" y="5604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0" y="1283969"/>
              <a:ext cx="5574030" cy="5574030"/>
            </a:xfrm>
            <a:custGeom>
              <a:avLst/>
              <a:gdLst/>
              <a:ahLst/>
              <a:cxnLst/>
              <a:rect l="l" t="t" r="r" b="b"/>
              <a:pathLst>
                <a:path w="5574030" h="5574030">
                  <a:moveTo>
                    <a:pt x="0" y="0"/>
                  </a:moveTo>
                  <a:lnTo>
                    <a:pt x="0" y="30479"/>
                  </a:lnTo>
                  <a:lnTo>
                    <a:pt x="5543549" y="5574030"/>
                  </a:lnTo>
                  <a:lnTo>
                    <a:pt x="5574030" y="5574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E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0" y="1314450"/>
              <a:ext cx="5543550" cy="5543550"/>
            </a:xfrm>
            <a:custGeom>
              <a:avLst/>
              <a:gdLst/>
              <a:ahLst/>
              <a:cxnLst/>
              <a:rect l="l" t="t" r="r" b="b"/>
              <a:pathLst>
                <a:path w="5543550" h="5543550">
                  <a:moveTo>
                    <a:pt x="0" y="0"/>
                  </a:moveTo>
                  <a:lnTo>
                    <a:pt x="0" y="33020"/>
                  </a:lnTo>
                  <a:lnTo>
                    <a:pt x="5510530" y="5543550"/>
                  </a:lnTo>
                  <a:lnTo>
                    <a:pt x="5543549" y="5543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E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0" y="1347469"/>
              <a:ext cx="5510530" cy="5510530"/>
            </a:xfrm>
            <a:custGeom>
              <a:avLst/>
              <a:gdLst/>
              <a:ahLst/>
              <a:cxnLst/>
              <a:rect l="l" t="t" r="r" b="b"/>
              <a:pathLst>
                <a:path w="5510530" h="5510530">
                  <a:moveTo>
                    <a:pt x="0" y="0"/>
                  </a:moveTo>
                  <a:lnTo>
                    <a:pt x="0" y="30479"/>
                  </a:lnTo>
                  <a:lnTo>
                    <a:pt x="5480050" y="5510530"/>
                  </a:lnTo>
                  <a:lnTo>
                    <a:pt x="5510530" y="5510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EF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0" y="1377950"/>
              <a:ext cx="5480050" cy="5480050"/>
            </a:xfrm>
            <a:custGeom>
              <a:avLst/>
              <a:gdLst/>
              <a:ahLst/>
              <a:cxnLst/>
              <a:rect l="l" t="t" r="r" b="b"/>
              <a:pathLst>
                <a:path w="5480050" h="5480050">
                  <a:moveTo>
                    <a:pt x="0" y="0"/>
                  </a:moveTo>
                  <a:lnTo>
                    <a:pt x="0" y="31750"/>
                  </a:lnTo>
                  <a:lnTo>
                    <a:pt x="5448300" y="5480050"/>
                  </a:lnTo>
                  <a:lnTo>
                    <a:pt x="5480049" y="548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E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0" y="1409700"/>
              <a:ext cx="5448300" cy="5448300"/>
            </a:xfrm>
            <a:custGeom>
              <a:avLst/>
              <a:gdLst/>
              <a:ahLst/>
              <a:cxnLst/>
              <a:rect l="l" t="t" r="r" b="b"/>
              <a:pathLst>
                <a:path w="5448300" h="5448300">
                  <a:moveTo>
                    <a:pt x="0" y="0"/>
                  </a:moveTo>
                  <a:lnTo>
                    <a:pt x="0" y="31750"/>
                  </a:lnTo>
                  <a:lnTo>
                    <a:pt x="5416549" y="5448300"/>
                  </a:lnTo>
                  <a:lnTo>
                    <a:pt x="5448300" y="544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0" y="1441450"/>
              <a:ext cx="5416550" cy="5416550"/>
            </a:xfrm>
            <a:custGeom>
              <a:avLst/>
              <a:gdLst/>
              <a:ahLst/>
              <a:cxnLst/>
              <a:rect l="l" t="t" r="r" b="b"/>
              <a:pathLst>
                <a:path w="5416550" h="5416550">
                  <a:moveTo>
                    <a:pt x="0" y="0"/>
                  </a:moveTo>
                  <a:lnTo>
                    <a:pt x="0" y="30479"/>
                  </a:lnTo>
                  <a:lnTo>
                    <a:pt x="5386070" y="5416550"/>
                  </a:lnTo>
                  <a:lnTo>
                    <a:pt x="5416549" y="5416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EE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0" y="1471930"/>
              <a:ext cx="5386070" cy="5386070"/>
            </a:xfrm>
            <a:custGeom>
              <a:avLst/>
              <a:gdLst/>
              <a:ahLst/>
              <a:cxnLst/>
              <a:rect l="l" t="t" r="r" b="b"/>
              <a:pathLst>
                <a:path w="5386070" h="5386070">
                  <a:moveTo>
                    <a:pt x="0" y="0"/>
                  </a:moveTo>
                  <a:lnTo>
                    <a:pt x="0" y="30480"/>
                  </a:lnTo>
                  <a:lnTo>
                    <a:pt x="5355590" y="5386070"/>
                  </a:lnTo>
                  <a:lnTo>
                    <a:pt x="5386070" y="5386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EE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0" y="1502410"/>
              <a:ext cx="5355590" cy="5355590"/>
            </a:xfrm>
            <a:custGeom>
              <a:avLst/>
              <a:gdLst/>
              <a:ahLst/>
              <a:cxnLst/>
              <a:rect l="l" t="t" r="r" b="b"/>
              <a:pathLst>
                <a:path w="5355590" h="5355590">
                  <a:moveTo>
                    <a:pt x="0" y="0"/>
                  </a:moveTo>
                  <a:lnTo>
                    <a:pt x="0" y="33019"/>
                  </a:lnTo>
                  <a:lnTo>
                    <a:pt x="5322570" y="5355590"/>
                  </a:lnTo>
                  <a:lnTo>
                    <a:pt x="5355590" y="5355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EE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0" y="1535430"/>
              <a:ext cx="5322570" cy="5322570"/>
            </a:xfrm>
            <a:custGeom>
              <a:avLst/>
              <a:gdLst/>
              <a:ahLst/>
              <a:cxnLst/>
              <a:rect l="l" t="t" r="r" b="b"/>
              <a:pathLst>
                <a:path w="5322570" h="5322570">
                  <a:moveTo>
                    <a:pt x="0" y="0"/>
                  </a:moveTo>
                  <a:lnTo>
                    <a:pt x="0" y="30479"/>
                  </a:lnTo>
                  <a:lnTo>
                    <a:pt x="5292090" y="5322570"/>
                  </a:lnTo>
                  <a:lnTo>
                    <a:pt x="5322570" y="5322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D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0" y="1565910"/>
              <a:ext cx="5292090" cy="5292090"/>
            </a:xfrm>
            <a:custGeom>
              <a:avLst/>
              <a:gdLst/>
              <a:ahLst/>
              <a:cxnLst/>
              <a:rect l="l" t="t" r="r" b="b"/>
              <a:pathLst>
                <a:path w="5292090" h="5292090">
                  <a:moveTo>
                    <a:pt x="0" y="0"/>
                  </a:moveTo>
                  <a:lnTo>
                    <a:pt x="0" y="31749"/>
                  </a:lnTo>
                  <a:lnTo>
                    <a:pt x="5260340" y="5292090"/>
                  </a:lnTo>
                  <a:lnTo>
                    <a:pt x="5292090" y="5292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D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0" y="1597660"/>
              <a:ext cx="5260340" cy="5260340"/>
            </a:xfrm>
            <a:custGeom>
              <a:avLst/>
              <a:gdLst/>
              <a:ahLst/>
              <a:cxnLst/>
              <a:rect l="l" t="t" r="r" b="b"/>
              <a:pathLst>
                <a:path w="5260340" h="5260340">
                  <a:moveTo>
                    <a:pt x="0" y="0"/>
                  </a:moveTo>
                  <a:lnTo>
                    <a:pt x="0" y="31750"/>
                  </a:lnTo>
                  <a:lnTo>
                    <a:pt x="5228590" y="5260340"/>
                  </a:lnTo>
                  <a:lnTo>
                    <a:pt x="5260340" y="5260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D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0" y="1629410"/>
              <a:ext cx="5228590" cy="5228590"/>
            </a:xfrm>
            <a:custGeom>
              <a:avLst/>
              <a:gdLst/>
              <a:ahLst/>
              <a:cxnLst/>
              <a:rect l="l" t="t" r="r" b="b"/>
              <a:pathLst>
                <a:path w="5228590" h="5228590">
                  <a:moveTo>
                    <a:pt x="0" y="0"/>
                  </a:moveTo>
                  <a:lnTo>
                    <a:pt x="0" y="30479"/>
                  </a:lnTo>
                  <a:lnTo>
                    <a:pt x="5198110" y="5228590"/>
                  </a:lnTo>
                  <a:lnTo>
                    <a:pt x="5228590" y="5228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D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0" y="1659889"/>
              <a:ext cx="5198110" cy="5198110"/>
            </a:xfrm>
            <a:custGeom>
              <a:avLst/>
              <a:gdLst/>
              <a:ahLst/>
              <a:cxnLst/>
              <a:rect l="l" t="t" r="r" b="b"/>
              <a:pathLst>
                <a:path w="5198110" h="5198109">
                  <a:moveTo>
                    <a:pt x="0" y="0"/>
                  </a:moveTo>
                  <a:lnTo>
                    <a:pt x="0" y="31750"/>
                  </a:lnTo>
                  <a:lnTo>
                    <a:pt x="5166359" y="5198109"/>
                  </a:lnTo>
                  <a:lnTo>
                    <a:pt x="5198109" y="5198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D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0" y="1691639"/>
              <a:ext cx="5166360" cy="5166360"/>
            </a:xfrm>
            <a:custGeom>
              <a:avLst/>
              <a:gdLst/>
              <a:ahLst/>
              <a:cxnLst/>
              <a:rect l="l" t="t" r="r" b="b"/>
              <a:pathLst>
                <a:path w="5166360" h="5166359">
                  <a:moveTo>
                    <a:pt x="0" y="0"/>
                  </a:moveTo>
                  <a:lnTo>
                    <a:pt x="0" y="31750"/>
                  </a:lnTo>
                  <a:lnTo>
                    <a:pt x="5134610" y="5166360"/>
                  </a:lnTo>
                  <a:lnTo>
                    <a:pt x="5166360" y="5166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C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0" y="1723389"/>
              <a:ext cx="5134610" cy="5134610"/>
            </a:xfrm>
            <a:custGeom>
              <a:avLst/>
              <a:gdLst/>
              <a:ahLst/>
              <a:cxnLst/>
              <a:rect l="l" t="t" r="r" b="b"/>
              <a:pathLst>
                <a:path w="5134610" h="5134609">
                  <a:moveTo>
                    <a:pt x="0" y="0"/>
                  </a:moveTo>
                  <a:lnTo>
                    <a:pt x="0" y="30479"/>
                  </a:lnTo>
                  <a:lnTo>
                    <a:pt x="5104130" y="5134610"/>
                  </a:lnTo>
                  <a:lnTo>
                    <a:pt x="5134610" y="5134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C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0" y="1753870"/>
              <a:ext cx="5104130" cy="5104130"/>
            </a:xfrm>
            <a:custGeom>
              <a:avLst/>
              <a:gdLst/>
              <a:ahLst/>
              <a:cxnLst/>
              <a:rect l="l" t="t" r="r" b="b"/>
              <a:pathLst>
                <a:path w="5104130" h="5104130">
                  <a:moveTo>
                    <a:pt x="0" y="0"/>
                  </a:moveTo>
                  <a:lnTo>
                    <a:pt x="0" y="31749"/>
                  </a:lnTo>
                  <a:lnTo>
                    <a:pt x="5072380" y="5104130"/>
                  </a:lnTo>
                  <a:lnTo>
                    <a:pt x="5104130" y="5104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C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0" y="1785620"/>
              <a:ext cx="5072380" cy="5072380"/>
            </a:xfrm>
            <a:custGeom>
              <a:avLst/>
              <a:gdLst/>
              <a:ahLst/>
              <a:cxnLst/>
              <a:rect l="l" t="t" r="r" b="b"/>
              <a:pathLst>
                <a:path w="5072380" h="5072380">
                  <a:moveTo>
                    <a:pt x="0" y="0"/>
                  </a:moveTo>
                  <a:lnTo>
                    <a:pt x="0" y="31750"/>
                  </a:lnTo>
                  <a:lnTo>
                    <a:pt x="5040630" y="5072380"/>
                  </a:lnTo>
                  <a:lnTo>
                    <a:pt x="5072380" y="5072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C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0" y="1817370"/>
              <a:ext cx="5040630" cy="5040630"/>
            </a:xfrm>
            <a:custGeom>
              <a:avLst/>
              <a:gdLst/>
              <a:ahLst/>
              <a:cxnLst/>
              <a:rect l="l" t="t" r="r" b="b"/>
              <a:pathLst>
                <a:path w="5040630" h="5040630">
                  <a:moveTo>
                    <a:pt x="0" y="0"/>
                  </a:moveTo>
                  <a:lnTo>
                    <a:pt x="0" y="30479"/>
                  </a:lnTo>
                  <a:lnTo>
                    <a:pt x="5010150" y="5040630"/>
                  </a:lnTo>
                  <a:lnTo>
                    <a:pt x="5040630" y="5040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C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0" y="1847850"/>
              <a:ext cx="5010150" cy="5010150"/>
            </a:xfrm>
            <a:custGeom>
              <a:avLst/>
              <a:gdLst/>
              <a:ahLst/>
              <a:cxnLst/>
              <a:rect l="l" t="t" r="r" b="b"/>
              <a:pathLst>
                <a:path w="5010150" h="5010150">
                  <a:moveTo>
                    <a:pt x="0" y="0"/>
                  </a:moveTo>
                  <a:lnTo>
                    <a:pt x="0" y="31750"/>
                  </a:lnTo>
                  <a:lnTo>
                    <a:pt x="4978400" y="5010150"/>
                  </a:lnTo>
                  <a:lnTo>
                    <a:pt x="5010149" y="5010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EB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0" y="1879600"/>
              <a:ext cx="4978400" cy="4978400"/>
            </a:xfrm>
            <a:custGeom>
              <a:avLst/>
              <a:gdLst/>
              <a:ahLst/>
              <a:cxnLst/>
              <a:rect l="l" t="t" r="r" b="b"/>
              <a:pathLst>
                <a:path w="4978400" h="4978400">
                  <a:moveTo>
                    <a:pt x="0" y="0"/>
                  </a:moveTo>
                  <a:lnTo>
                    <a:pt x="0" y="31750"/>
                  </a:lnTo>
                  <a:lnTo>
                    <a:pt x="4946649" y="4978400"/>
                  </a:lnTo>
                  <a:lnTo>
                    <a:pt x="4978400" y="4978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E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0" y="1911350"/>
              <a:ext cx="4946650" cy="4946650"/>
            </a:xfrm>
            <a:custGeom>
              <a:avLst/>
              <a:gdLst/>
              <a:ahLst/>
              <a:cxnLst/>
              <a:rect l="l" t="t" r="r" b="b"/>
              <a:pathLst>
                <a:path w="4946650" h="4946650">
                  <a:moveTo>
                    <a:pt x="0" y="0"/>
                  </a:moveTo>
                  <a:lnTo>
                    <a:pt x="0" y="30479"/>
                  </a:lnTo>
                  <a:lnTo>
                    <a:pt x="4916170" y="4946650"/>
                  </a:lnTo>
                  <a:lnTo>
                    <a:pt x="4946649" y="4946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EB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0" y="1941829"/>
              <a:ext cx="4916170" cy="4916170"/>
            </a:xfrm>
            <a:custGeom>
              <a:avLst/>
              <a:gdLst/>
              <a:ahLst/>
              <a:cxnLst/>
              <a:rect l="l" t="t" r="r" b="b"/>
              <a:pathLst>
                <a:path w="4916170" h="4916170">
                  <a:moveTo>
                    <a:pt x="0" y="0"/>
                  </a:moveTo>
                  <a:lnTo>
                    <a:pt x="0" y="31749"/>
                  </a:lnTo>
                  <a:lnTo>
                    <a:pt x="4884420" y="4916170"/>
                  </a:lnTo>
                  <a:lnTo>
                    <a:pt x="4916170" y="4916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EB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0" y="1973579"/>
              <a:ext cx="4884420" cy="4884420"/>
            </a:xfrm>
            <a:custGeom>
              <a:avLst/>
              <a:gdLst/>
              <a:ahLst/>
              <a:cxnLst/>
              <a:rect l="l" t="t" r="r" b="b"/>
              <a:pathLst>
                <a:path w="4884420" h="4884420">
                  <a:moveTo>
                    <a:pt x="0" y="0"/>
                  </a:moveTo>
                  <a:lnTo>
                    <a:pt x="0" y="31749"/>
                  </a:lnTo>
                  <a:lnTo>
                    <a:pt x="4852670" y="4884420"/>
                  </a:lnTo>
                  <a:lnTo>
                    <a:pt x="4884419" y="4884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EB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0" y="2005329"/>
              <a:ext cx="4852670" cy="4852670"/>
            </a:xfrm>
            <a:custGeom>
              <a:avLst/>
              <a:gdLst/>
              <a:ahLst/>
              <a:cxnLst/>
              <a:rect l="l" t="t" r="r" b="b"/>
              <a:pathLst>
                <a:path w="4852670" h="4852670">
                  <a:moveTo>
                    <a:pt x="0" y="0"/>
                  </a:moveTo>
                  <a:lnTo>
                    <a:pt x="0" y="30480"/>
                  </a:lnTo>
                  <a:lnTo>
                    <a:pt x="4822190" y="4852670"/>
                  </a:lnTo>
                  <a:lnTo>
                    <a:pt x="4852670" y="4852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EA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0" y="2035810"/>
              <a:ext cx="4822190" cy="4822190"/>
            </a:xfrm>
            <a:custGeom>
              <a:avLst/>
              <a:gdLst/>
              <a:ahLst/>
              <a:cxnLst/>
              <a:rect l="l" t="t" r="r" b="b"/>
              <a:pathLst>
                <a:path w="4822190" h="4822190">
                  <a:moveTo>
                    <a:pt x="0" y="0"/>
                  </a:moveTo>
                  <a:lnTo>
                    <a:pt x="0" y="31749"/>
                  </a:lnTo>
                  <a:lnTo>
                    <a:pt x="4790440" y="4822190"/>
                  </a:lnTo>
                  <a:lnTo>
                    <a:pt x="4822190" y="4822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EA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0" y="2067560"/>
              <a:ext cx="4790440" cy="4790440"/>
            </a:xfrm>
            <a:custGeom>
              <a:avLst/>
              <a:gdLst/>
              <a:ahLst/>
              <a:cxnLst/>
              <a:rect l="l" t="t" r="r" b="b"/>
              <a:pathLst>
                <a:path w="4790440" h="4790440">
                  <a:moveTo>
                    <a:pt x="0" y="0"/>
                  </a:moveTo>
                  <a:lnTo>
                    <a:pt x="0" y="31750"/>
                  </a:lnTo>
                  <a:lnTo>
                    <a:pt x="4758689" y="4790440"/>
                  </a:lnTo>
                  <a:lnTo>
                    <a:pt x="4790439" y="479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EA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0" y="2099310"/>
              <a:ext cx="4758690" cy="4758690"/>
            </a:xfrm>
            <a:custGeom>
              <a:avLst/>
              <a:gdLst/>
              <a:ahLst/>
              <a:cxnLst/>
              <a:rect l="l" t="t" r="r" b="b"/>
              <a:pathLst>
                <a:path w="4758690" h="4758690">
                  <a:moveTo>
                    <a:pt x="0" y="0"/>
                  </a:moveTo>
                  <a:lnTo>
                    <a:pt x="0" y="30479"/>
                  </a:lnTo>
                  <a:lnTo>
                    <a:pt x="4728210" y="4758690"/>
                  </a:lnTo>
                  <a:lnTo>
                    <a:pt x="4758690" y="47586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EA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0" y="2129789"/>
              <a:ext cx="4728210" cy="4728210"/>
            </a:xfrm>
            <a:custGeom>
              <a:avLst/>
              <a:gdLst/>
              <a:ahLst/>
              <a:cxnLst/>
              <a:rect l="l" t="t" r="r" b="b"/>
              <a:pathLst>
                <a:path w="4728210" h="4728209">
                  <a:moveTo>
                    <a:pt x="0" y="0"/>
                  </a:moveTo>
                  <a:lnTo>
                    <a:pt x="0" y="30480"/>
                  </a:lnTo>
                  <a:lnTo>
                    <a:pt x="4697730" y="4728210"/>
                  </a:lnTo>
                  <a:lnTo>
                    <a:pt x="4728210" y="4728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EA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0" y="2160270"/>
              <a:ext cx="4697730" cy="4697730"/>
            </a:xfrm>
            <a:custGeom>
              <a:avLst/>
              <a:gdLst/>
              <a:ahLst/>
              <a:cxnLst/>
              <a:rect l="l" t="t" r="r" b="b"/>
              <a:pathLst>
                <a:path w="4697730" h="4697730">
                  <a:moveTo>
                    <a:pt x="0" y="0"/>
                  </a:moveTo>
                  <a:lnTo>
                    <a:pt x="0" y="33019"/>
                  </a:lnTo>
                  <a:lnTo>
                    <a:pt x="4664710" y="4697730"/>
                  </a:lnTo>
                  <a:lnTo>
                    <a:pt x="4697730" y="469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9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0" y="2193289"/>
              <a:ext cx="4664710" cy="4664710"/>
            </a:xfrm>
            <a:custGeom>
              <a:avLst/>
              <a:gdLst/>
              <a:ahLst/>
              <a:cxnLst/>
              <a:rect l="l" t="t" r="r" b="b"/>
              <a:pathLst>
                <a:path w="4664710" h="4664709">
                  <a:moveTo>
                    <a:pt x="0" y="0"/>
                  </a:moveTo>
                  <a:lnTo>
                    <a:pt x="0" y="30479"/>
                  </a:lnTo>
                  <a:lnTo>
                    <a:pt x="4634230" y="4664709"/>
                  </a:lnTo>
                  <a:lnTo>
                    <a:pt x="4664709" y="4664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9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0" y="2223770"/>
              <a:ext cx="4634230" cy="4634230"/>
            </a:xfrm>
            <a:custGeom>
              <a:avLst/>
              <a:gdLst/>
              <a:ahLst/>
              <a:cxnLst/>
              <a:rect l="l" t="t" r="r" b="b"/>
              <a:pathLst>
                <a:path w="4634230" h="4634230">
                  <a:moveTo>
                    <a:pt x="0" y="0"/>
                  </a:moveTo>
                  <a:lnTo>
                    <a:pt x="0" y="31749"/>
                  </a:lnTo>
                  <a:lnTo>
                    <a:pt x="4602480" y="4634230"/>
                  </a:lnTo>
                  <a:lnTo>
                    <a:pt x="4634230" y="4634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9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0" y="2255520"/>
              <a:ext cx="4602480" cy="4602480"/>
            </a:xfrm>
            <a:custGeom>
              <a:avLst/>
              <a:gdLst/>
              <a:ahLst/>
              <a:cxnLst/>
              <a:rect l="l" t="t" r="r" b="b"/>
              <a:pathLst>
                <a:path w="4602480" h="4602480">
                  <a:moveTo>
                    <a:pt x="0" y="0"/>
                  </a:moveTo>
                  <a:lnTo>
                    <a:pt x="0" y="31750"/>
                  </a:lnTo>
                  <a:lnTo>
                    <a:pt x="4570730" y="4602480"/>
                  </a:lnTo>
                  <a:lnTo>
                    <a:pt x="4602480" y="4602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E9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0" y="2287270"/>
              <a:ext cx="4570730" cy="4570730"/>
            </a:xfrm>
            <a:custGeom>
              <a:avLst/>
              <a:gdLst/>
              <a:ahLst/>
              <a:cxnLst/>
              <a:rect l="l" t="t" r="r" b="b"/>
              <a:pathLst>
                <a:path w="4570730" h="4570730">
                  <a:moveTo>
                    <a:pt x="0" y="0"/>
                  </a:moveTo>
                  <a:lnTo>
                    <a:pt x="0" y="30479"/>
                  </a:lnTo>
                  <a:lnTo>
                    <a:pt x="4540250" y="4570730"/>
                  </a:lnTo>
                  <a:lnTo>
                    <a:pt x="4570730" y="4570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E9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0" y="2317750"/>
              <a:ext cx="4540250" cy="4540250"/>
            </a:xfrm>
            <a:custGeom>
              <a:avLst/>
              <a:gdLst/>
              <a:ahLst/>
              <a:cxnLst/>
              <a:rect l="l" t="t" r="r" b="b"/>
              <a:pathLst>
                <a:path w="4540250" h="4540250">
                  <a:moveTo>
                    <a:pt x="0" y="0"/>
                  </a:moveTo>
                  <a:lnTo>
                    <a:pt x="0" y="31750"/>
                  </a:lnTo>
                  <a:lnTo>
                    <a:pt x="4508500" y="4540250"/>
                  </a:lnTo>
                  <a:lnTo>
                    <a:pt x="4540249" y="4540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8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0" y="2349500"/>
              <a:ext cx="4508500" cy="4508500"/>
            </a:xfrm>
            <a:custGeom>
              <a:avLst/>
              <a:gdLst/>
              <a:ahLst/>
              <a:cxnLst/>
              <a:rect l="l" t="t" r="r" b="b"/>
              <a:pathLst>
                <a:path w="4508500" h="4508500">
                  <a:moveTo>
                    <a:pt x="0" y="0"/>
                  </a:moveTo>
                  <a:lnTo>
                    <a:pt x="0" y="31749"/>
                  </a:lnTo>
                  <a:lnTo>
                    <a:pt x="4476750" y="4508500"/>
                  </a:lnTo>
                  <a:lnTo>
                    <a:pt x="4508500" y="450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8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0" y="2381250"/>
              <a:ext cx="4476750" cy="4476750"/>
            </a:xfrm>
            <a:custGeom>
              <a:avLst/>
              <a:gdLst/>
              <a:ahLst/>
              <a:cxnLst/>
              <a:rect l="l" t="t" r="r" b="b"/>
              <a:pathLst>
                <a:path w="4476750" h="4476750">
                  <a:moveTo>
                    <a:pt x="0" y="0"/>
                  </a:moveTo>
                  <a:lnTo>
                    <a:pt x="0" y="30479"/>
                  </a:lnTo>
                  <a:lnTo>
                    <a:pt x="4446270" y="4476750"/>
                  </a:lnTo>
                  <a:lnTo>
                    <a:pt x="4476749" y="4476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8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0" y="2411729"/>
              <a:ext cx="4446270" cy="4446270"/>
            </a:xfrm>
            <a:custGeom>
              <a:avLst/>
              <a:gdLst/>
              <a:ahLst/>
              <a:cxnLst/>
              <a:rect l="l" t="t" r="r" b="b"/>
              <a:pathLst>
                <a:path w="4446270" h="4446270">
                  <a:moveTo>
                    <a:pt x="0" y="0"/>
                  </a:moveTo>
                  <a:lnTo>
                    <a:pt x="0" y="31750"/>
                  </a:lnTo>
                  <a:lnTo>
                    <a:pt x="4414520" y="4446270"/>
                  </a:lnTo>
                  <a:lnTo>
                    <a:pt x="4446270" y="4446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E8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0" y="2443479"/>
              <a:ext cx="4414520" cy="4414520"/>
            </a:xfrm>
            <a:custGeom>
              <a:avLst/>
              <a:gdLst/>
              <a:ahLst/>
              <a:cxnLst/>
              <a:rect l="l" t="t" r="r" b="b"/>
              <a:pathLst>
                <a:path w="4414520" h="4414520">
                  <a:moveTo>
                    <a:pt x="0" y="0"/>
                  </a:moveTo>
                  <a:lnTo>
                    <a:pt x="0" y="31750"/>
                  </a:lnTo>
                  <a:lnTo>
                    <a:pt x="4382770" y="4414520"/>
                  </a:lnTo>
                  <a:lnTo>
                    <a:pt x="4414520" y="4414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E8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0" y="2475229"/>
              <a:ext cx="4382770" cy="4382770"/>
            </a:xfrm>
            <a:custGeom>
              <a:avLst/>
              <a:gdLst/>
              <a:ahLst/>
              <a:cxnLst/>
              <a:rect l="l" t="t" r="r" b="b"/>
              <a:pathLst>
                <a:path w="4382770" h="4382770">
                  <a:moveTo>
                    <a:pt x="0" y="0"/>
                  </a:moveTo>
                  <a:lnTo>
                    <a:pt x="0" y="30480"/>
                  </a:lnTo>
                  <a:lnTo>
                    <a:pt x="4352289" y="4382770"/>
                  </a:lnTo>
                  <a:lnTo>
                    <a:pt x="4382770" y="4382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E7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0" y="2505710"/>
              <a:ext cx="4352290" cy="4352290"/>
            </a:xfrm>
            <a:custGeom>
              <a:avLst/>
              <a:gdLst/>
              <a:ahLst/>
              <a:cxnLst/>
              <a:rect l="l" t="t" r="r" b="b"/>
              <a:pathLst>
                <a:path w="4352290" h="4352290">
                  <a:moveTo>
                    <a:pt x="0" y="0"/>
                  </a:moveTo>
                  <a:lnTo>
                    <a:pt x="0" y="30479"/>
                  </a:lnTo>
                  <a:lnTo>
                    <a:pt x="4321810" y="4352290"/>
                  </a:lnTo>
                  <a:lnTo>
                    <a:pt x="4352290" y="4352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E7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0" y="2536189"/>
              <a:ext cx="4321810" cy="4321810"/>
            </a:xfrm>
            <a:custGeom>
              <a:avLst/>
              <a:gdLst/>
              <a:ahLst/>
              <a:cxnLst/>
              <a:rect l="l" t="t" r="r" b="b"/>
              <a:pathLst>
                <a:path w="4321810" h="4321809">
                  <a:moveTo>
                    <a:pt x="0" y="0"/>
                  </a:moveTo>
                  <a:lnTo>
                    <a:pt x="0" y="33020"/>
                  </a:lnTo>
                  <a:lnTo>
                    <a:pt x="4288790" y="4321810"/>
                  </a:lnTo>
                  <a:lnTo>
                    <a:pt x="4321810" y="4321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E7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0" y="2569210"/>
              <a:ext cx="4288790" cy="4288790"/>
            </a:xfrm>
            <a:custGeom>
              <a:avLst/>
              <a:gdLst/>
              <a:ahLst/>
              <a:cxnLst/>
              <a:rect l="l" t="t" r="r" b="b"/>
              <a:pathLst>
                <a:path w="4288790" h="4288790">
                  <a:moveTo>
                    <a:pt x="0" y="0"/>
                  </a:moveTo>
                  <a:lnTo>
                    <a:pt x="0" y="30479"/>
                  </a:lnTo>
                  <a:lnTo>
                    <a:pt x="4258310" y="4288790"/>
                  </a:lnTo>
                  <a:lnTo>
                    <a:pt x="4288790" y="4288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E7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0" y="2599689"/>
              <a:ext cx="4258310" cy="4258310"/>
            </a:xfrm>
            <a:custGeom>
              <a:avLst/>
              <a:gdLst/>
              <a:ahLst/>
              <a:cxnLst/>
              <a:rect l="l" t="t" r="r" b="b"/>
              <a:pathLst>
                <a:path w="4258310" h="4258309">
                  <a:moveTo>
                    <a:pt x="0" y="0"/>
                  </a:moveTo>
                  <a:lnTo>
                    <a:pt x="0" y="30480"/>
                  </a:lnTo>
                  <a:lnTo>
                    <a:pt x="4227830" y="4258310"/>
                  </a:lnTo>
                  <a:lnTo>
                    <a:pt x="4258310" y="4258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E7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0" y="2630170"/>
              <a:ext cx="4227830" cy="4227830"/>
            </a:xfrm>
            <a:custGeom>
              <a:avLst/>
              <a:gdLst/>
              <a:ahLst/>
              <a:cxnLst/>
              <a:rect l="l" t="t" r="r" b="b"/>
              <a:pathLst>
                <a:path w="4227830" h="4227830">
                  <a:moveTo>
                    <a:pt x="0" y="0"/>
                  </a:moveTo>
                  <a:lnTo>
                    <a:pt x="0" y="33019"/>
                  </a:lnTo>
                  <a:lnTo>
                    <a:pt x="4194810" y="4227830"/>
                  </a:lnTo>
                  <a:lnTo>
                    <a:pt x="4227830" y="4227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0" y="2663189"/>
              <a:ext cx="4194810" cy="4194810"/>
            </a:xfrm>
            <a:custGeom>
              <a:avLst/>
              <a:gdLst/>
              <a:ahLst/>
              <a:cxnLst/>
              <a:rect l="l" t="t" r="r" b="b"/>
              <a:pathLst>
                <a:path w="4194810" h="4194809">
                  <a:moveTo>
                    <a:pt x="0" y="0"/>
                  </a:moveTo>
                  <a:lnTo>
                    <a:pt x="0" y="30480"/>
                  </a:lnTo>
                  <a:lnTo>
                    <a:pt x="4164329" y="4194810"/>
                  </a:lnTo>
                  <a:lnTo>
                    <a:pt x="4194809" y="4194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6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0" y="2693670"/>
              <a:ext cx="4164329" cy="4164329"/>
            </a:xfrm>
            <a:custGeom>
              <a:avLst/>
              <a:gdLst/>
              <a:ahLst/>
              <a:cxnLst/>
              <a:rect l="l" t="t" r="r" b="b"/>
              <a:pathLst>
                <a:path w="4164329" h="4164329">
                  <a:moveTo>
                    <a:pt x="0" y="0"/>
                  </a:moveTo>
                  <a:lnTo>
                    <a:pt x="0" y="30479"/>
                  </a:lnTo>
                  <a:lnTo>
                    <a:pt x="4133850" y="4164330"/>
                  </a:lnTo>
                  <a:lnTo>
                    <a:pt x="4164330" y="416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6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0" y="2724150"/>
              <a:ext cx="4133850" cy="4133850"/>
            </a:xfrm>
            <a:custGeom>
              <a:avLst/>
              <a:gdLst/>
              <a:ahLst/>
              <a:cxnLst/>
              <a:rect l="l" t="t" r="r" b="b"/>
              <a:pathLst>
                <a:path w="4133850" h="4133850">
                  <a:moveTo>
                    <a:pt x="0" y="0"/>
                  </a:moveTo>
                  <a:lnTo>
                    <a:pt x="0" y="33020"/>
                  </a:lnTo>
                  <a:lnTo>
                    <a:pt x="4100829" y="4133850"/>
                  </a:lnTo>
                  <a:lnTo>
                    <a:pt x="4133849" y="413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E6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0" y="2757170"/>
              <a:ext cx="4100829" cy="4100829"/>
            </a:xfrm>
            <a:custGeom>
              <a:avLst/>
              <a:gdLst/>
              <a:ahLst/>
              <a:cxnLst/>
              <a:rect l="l" t="t" r="r" b="b"/>
              <a:pathLst>
                <a:path w="4100829" h="4100829">
                  <a:moveTo>
                    <a:pt x="0" y="0"/>
                  </a:moveTo>
                  <a:lnTo>
                    <a:pt x="0" y="30479"/>
                  </a:lnTo>
                  <a:lnTo>
                    <a:pt x="4070350" y="4100829"/>
                  </a:lnTo>
                  <a:lnTo>
                    <a:pt x="4100830" y="4100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E6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0" y="2787650"/>
              <a:ext cx="4070350" cy="4070350"/>
            </a:xfrm>
            <a:custGeom>
              <a:avLst/>
              <a:gdLst/>
              <a:ahLst/>
              <a:cxnLst/>
              <a:rect l="l" t="t" r="r" b="b"/>
              <a:pathLst>
                <a:path w="4070350" h="4070350">
                  <a:moveTo>
                    <a:pt x="0" y="0"/>
                  </a:moveTo>
                  <a:lnTo>
                    <a:pt x="0" y="30479"/>
                  </a:lnTo>
                  <a:lnTo>
                    <a:pt x="4039870" y="4070350"/>
                  </a:lnTo>
                  <a:lnTo>
                    <a:pt x="4070349" y="4070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5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0" y="2818129"/>
              <a:ext cx="4039870" cy="4039870"/>
            </a:xfrm>
            <a:custGeom>
              <a:avLst/>
              <a:gdLst/>
              <a:ahLst/>
              <a:cxnLst/>
              <a:rect l="l" t="t" r="r" b="b"/>
              <a:pathLst>
                <a:path w="4039870" h="4039870">
                  <a:moveTo>
                    <a:pt x="0" y="0"/>
                  </a:moveTo>
                  <a:lnTo>
                    <a:pt x="0" y="33019"/>
                  </a:lnTo>
                  <a:lnTo>
                    <a:pt x="4006850" y="4039870"/>
                  </a:lnTo>
                  <a:lnTo>
                    <a:pt x="4039870" y="4039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5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0" y="2851150"/>
              <a:ext cx="4006850" cy="4006850"/>
            </a:xfrm>
            <a:custGeom>
              <a:avLst/>
              <a:gdLst/>
              <a:ahLst/>
              <a:cxnLst/>
              <a:rect l="l" t="t" r="r" b="b"/>
              <a:pathLst>
                <a:path w="4006850" h="4006850">
                  <a:moveTo>
                    <a:pt x="0" y="0"/>
                  </a:moveTo>
                  <a:lnTo>
                    <a:pt x="0" y="30479"/>
                  </a:lnTo>
                  <a:lnTo>
                    <a:pt x="3976370" y="4006850"/>
                  </a:lnTo>
                  <a:lnTo>
                    <a:pt x="4006849" y="4006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5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0" y="2881629"/>
              <a:ext cx="3976370" cy="3976370"/>
            </a:xfrm>
            <a:custGeom>
              <a:avLst/>
              <a:gdLst/>
              <a:ahLst/>
              <a:cxnLst/>
              <a:rect l="l" t="t" r="r" b="b"/>
              <a:pathLst>
                <a:path w="3976370" h="3976370">
                  <a:moveTo>
                    <a:pt x="0" y="0"/>
                  </a:moveTo>
                  <a:lnTo>
                    <a:pt x="0" y="30480"/>
                  </a:lnTo>
                  <a:lnTo>
                    <a:pt x="3945890" y="3976370"/>
                  </a:lnTo>
                  <a:lnTo>
                    <a:pt x="3976370" y="3976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5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0" y="2912110"/>
              <a:ext cx="3945890" cy="3945890"/>
            </a:xfrm>
            <a:custGeom>
              <a:avLst/>
              <a:gdLst/>
              <a:ahLst/>
              <a:cxnLst/>
              <a:rect l="l" t="t" r="r" b="b"/>
              <a:pathLst>
                <a:path w="3945890" h="3945890">
                  <a:moveTo>
                    <a:pt x="0" y="0"/>
                  </a:moveTo>
                  <a:lnTo>
                    <a:pt x="0" y="33019"/>
                  </a:lnTo>
                  <a:lnTo>
                    <a:pt x="3912870" y="3945890"/>
                  </a:lnTo>
                  <a:lnTo>
                    <a:pt x="3945890" y="3945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5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0" y="2945129"/>
              <a:ext cx="3912870" cy="3912870"/>
            </a:xfrm>
            <a:custGeom>
              <a:avLst/>
              <a:gdLst/>
              <a:ahLst/>
              <a:cxnLst/>
              <a:rect l="l" t="t" r="r" b="b"/>
              <a:pathLst>
                <a:path w="3912870" h="3912870">
                  <a:moveTo>
                    <a:pt x="0" y="0"/>
                  </a:moveTo>
                  <a:lnTo>
                    <a:pt x="0" y="30480"/>
                  </a:lnTo>
                  <a:lnTo>
                    <a:pt x="3882389" y="3912870"/>
                  </a:lnTo>
                  <a:lnTo>
                    <a:pt x="3912870" y="3912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4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0" y="2975610"/>
              <a:ext cx="3882390" cy="3882390"/>
            </a:xfrm>
            <a:custGeom>
              <a:avLst/>
              <a:gdLst/>
              <a:ahLst/>
              <a:cxnLst/>
              <a:rect l="l" t="t" r="r" b="b"/>
              <a:pathLst>
                <a:path w="3882390" h="3882390">
                  <a:moveTo>
                    <a:pt x="0" y="0"/>
                  </a:moveTo>
                  <a:lnTo>
                    <a:pt x="0" y="30479"/>
                  </a:lnTo>
                  <a:lnTo>
                    <a:pt x="3851910" y="3882390"/>
                  </a:lnTo>
                  <a:lnTo>
                    <a:pt x="3882390" y="3882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4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0" y="3006089"/>
              <a:ext cx="3851910" cy="3851910"/>
            </a:xfrm>
            <a:custGeom>
              <a:avLst/>
              <a:gdLst/>
              <a:ahLst/>
              <a:cxnLst/>
              <a:rect l="l" t="t" r="r" b="b"/>
              <a:pathLst>
                <a:path w="3851910" h="3851909">
                  <a:moveTo>
                    <a:pt x="0" y="0"/>
                  </a:moveTo>
                  <a:lnTo>
                    <a:pt x="0" y="33020"/>
                  </a:lnTo>
                  <a:lnTo>
                    <a:pt x="3818890" y="3851910"/>
                  </a:lnTo>
                  <a:lnTo>
                    <a:pt x="3851910" y="3851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4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0" y="3039110"/>
              <a:ext cx="3818890" cy="3818890"/>
            </a:xfrm>
            <a:custGeom>
              <a:avLst/>
              <a:gdLst/>
              <a:ahLst/>
              <a:cxnLst/>
              <a:rect l="l" t="t" r="r" b="b"/>
              <a:pathLst>
                <a:path w="3818890" h="3818890">
                  <a:moveTo>
                    <a:pt x="0" y="0"/>
                  </a:moveTo>
                  <a:lnTo>
                    <a:pt x="0" y="30480"/>
                  </a:lnTo>
                  <a:lnTo>
                    <a:pt x="3788409" y="3818890"/>
                  </a:lnTo>
                  <a:lnTo>
                    <a:pt x="3818890" y="381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E4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0" y="3069589"/>
              <a:ext cx="3788410" cy="3788410"/>
            </a:xfrm>
            <a:custGeom>
              <a:avLst/>
              <a:gdLst/>
              <a:ahLst/>
              <a:cxnLst/>
              <a:rect l="l" t="t" r="r" b="b"/>
              <a:pathLst>
                <a:path w="3788410" h="3788409">
                  <a:moveTo>
                    <a:pt x="0" y="0"/>
                  </a:moveTo>
                  <a:lnTo>
                    <a:pt x="0" y="30479"/>
                  </a:lnTo>
                  <a:lnTo>
                    <a:pt x="3757930" y="3788410"/>
                  </a:lnTo>
                  <a:lnTo>
                    <a:pt x="3788410" y="3788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E4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0" y="3100070"/>
              <a:ext cx="3757929" cy="3757929"/>
            </a:xfrm>
            <a:custGeom>
              <a:avLst/>
              <a:gdLst/>
              <a:ahLst/>
              <a:cxnLst/>
              <a:rect l="l" t="t" r="r" b="b"/>
              <a:pathLst>
                <a:path w="3757929" h="3757929">
                  <a:moveTo>
                    <a:pt x="0" y="0"/>
                  </a:moveTo>
                  <a:lnTo>
                    <a:pt x="0" y="33019"/>
                  </a:lnTo>
                  <a:lnTo>
                    <a:pt x="3724910" y="3757929"/>
                  </a:lnTo>
                  <a:lnTo>
                    <a:pt x="3757930" y="3757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E3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0" y="3133089"/>
              <a:ext cx="3724910" cy="3724910"/>
            </a:xfrm>
            <a:custGeom>
              <a:avLst/>
              <a:gdLst/>
              <a:ahLst/>
              <a:cxnLst/>
              <a:rect l="l" t="t" r="r" b="b"/>
              <a:pathLst>
                <a:path w="3724910" h="3724909">
                  <a:moveTo>
                    <a:pt x="0" y="0"/>
                  </a:moveTo>
                  <a:lnTo>
                    <a:pt x="0" y="30480"/>
                  </a:lnTo>
                  <a:lnTo>
                    <a:pt x="3694430" y="3724910"/>
                  </a:lnTo>
                  <a:lnTo>
                    <a:pt x="3724910" y="3724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E3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0" y="3163570"/>
              <a:ext cx="3694429" cy="3694429"/>
            </a:xfrm>
            <a:custGeom>
              <a:avLst/>
              <a:gdLst/>
              <a:ahLst/>
              <a:cxnLst/>
              <a:rect l="l" t="t" r="r" b="b"/>
              <a:pathLst>
                <a:path w="3694429" h="3694429">
                  <a:moveTo>
                    <a:pt x="0" y="0"/>
                  </a:moveTo>
                  <a:lnTo>
                    <a:pt x="0" y="31750"/>
                  </a:lnTo>
                  <a:lnTo>
                    <a:pt x="3662680" y="3694429"/>
                  </a:lnTo>
                  <a:lnTo>
                    <a:pt x="3694429" y="36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E3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0" y="3195320"/>
              <a:ext cx="3662679" cy="3662679"/>
            </a:xfrm>
            <a:custGeom>
              <a:avLst/>
              <a:gdLst/>
              <a:ahLst/>
              <a:cxnLst/>
              <a:rect l="l" t="t" r="r" b="b"/>
              <a:pathLst>
                <a:path w="3662679" h="3662679">
                  <a:moveTo>
                    <a:pt x="0" y="0"/>
                  </a:moveTo>
                  <a:lnTo>
                    <a:pt x="0" y="31749"/>
                  </a:lnTo>
                  <a:lnTo>
                    <a:pt x="3630930" y="3662679"/>
                  </a:lnTo>
                  <a:lnTo>
                    <a:pt x="3662680" y="3662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3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0" y="3227070"/>
              <a:ext cx="3630929" cy="3630929"/>
            </a:xfrm>
            <a:custGeom>
              <a:avLst/>
              <a:gdLst/>
              <a:ahLst/>
              <a:cxnLst/>
              <a:rect l="l" t="t" r="r" b="b"/>
              <a:pathLst>
                <a:path w="3630929" h="3630929">
                  <a:moveTo>
                    <a:pt x="0" y="0"/>
                  </a:moveTo>
                  <a:lnTo>
                    <a:pt x="0" y="30479"/>
                  </a:lnTo>
                  <a:lnTo>
                    <a:pt x="3600450" y="3630929"/>
                  </a:lnTo>
                  <a:lnTo>
                    <a:pt x="3630929" y="3630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0" y="3257550"/>
              <a:ext cx="3600450" cy="3600450"/>
            </a:xfrm>
            <a:custGeom>
              <a:avLst/>
              <a:gdLst/>
              <a:ahLst/>
              <a:cxnLst/>
              <a:rect l="l" t="t" r="r" b="b"/>
              <a:pathLst>
                <a:path w="3600450" h="3600450">
                  <a:moveTo>
                    <a:pt x="0" y="0"/>
                  </a:moveTo>
                  <a:lnTo>
                    <a:pt x="0" y="30479"/>
                  </a:lnTo>
                  <a:lnTo>
                    <a:pt x="3569970" y="3600450"/>
                  </a:lnTo>
                  <a:lnTo>
                    <a:pt x="3600450" y="3600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0" y="3288029"/>
              <a:ext cx="3569970" cy="3569970"/>
            </a:xfrm>
            <a:custGeom>
              <a:avLst/>
              <a:gdLst/>
              <a:ahLst/>
              <a:cxnLst/>
              <a:rect l="l" t="t" r="r" b="b"/>
              <a:pathLst>
                <a:path w="3569970" h="3569970">
                  <a:moveTo>
                    <a:pt x="0" y="0"/>
                  </a:moveTo>
                  <a:lnTo>
                    <a:pt x="0" y="33020"/>
                  </a:lnTo>
                  <a:lnTo>
                    <a:pt x="3536950" y="3569970"/>
                  </a:lnTo>
                  <a:lnTo>
                    <a:pt x="3569970" y="3569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2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0" y="3321050"/>
              <a:ext cx="3536950" cy="3536950"/>
            </a:xfrm>
            <a:custGeom>
              <a:avLst/>
              <a:gdLst/>
              <a:ahLst/>
              <a:cxnLst/>
              <a:rect l="l" t="t" r="r" b="b"/>
              <a:pathLst>
                <a:path w="3536950" h="3536950">
                  <a:moveTo>
                    <a:pt x="0" y="0"/>
                  </a:moveTo>
                  <a:lnTo>
                    <a:pt x="0" y="30479"/>
                  </a:lnTo>
                  <a:lnTo>
                    <a:pt x="3506470" y="3536950"/>
                  </a:lnTo>
                  <a:lnTo>
                    <a:pt x="3536950" y="3536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2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0" y="3351529"/>
              <a:ext cx="3506470" cy="3506470"/>
            </a:xfrm>
            <a:custGeom>
              <a:avLst/>
              <a:gdLst/>
              <a:ahLst/>
              <a:cxnLst/>
              <a:rect l="l" t="t" r="r" b="b"/>
              <a:pathLst>
                <a:path w="3506470" h="3506470">
                  <a:moveTo>
                    <a:pt x="0" y="0"/>
                  </a:moveTo>
                  <a:lnTo>
                    <a:pt x="0" y="30480"/>
                  </a:lnTo>
                  <a:lnTo>
                    <a:pt x="3475990" y="3506470"/>
                  </a:lnTo>
                  <a:lnTo>
                    <a:pt x="3506470" y="3506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2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0" y="3382009"/>
              <a:ext cx="3475990" cy="3475990"/>
            </a:xfrm>
            <a:custGeom>
              <a:avLst/>
              <a:gdLst/>
              <a:ahLst/>
              <a:cxnLst/>
              <a:rect l="l" t="t" r="r" b="b"/>
              <a:pathLst>
                <a:path w="3475990" h="3475990">
                  <a:moveTo>
                    <a:pt x="0" y="0"/>
                  </a:moveTo>
                  <a:lnTo>
                    <a:pt x="0" y="33019"/>
                  </a:lnTo>
                  <a:lnTo>
                    <a:pt x="3442970" y="3475990"/>
                  </a:lnTo>
                  <a:lnTo>
                    <a:pt x="3475990" y="3475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2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0" y="3415029"/>
              <a:ext cx="3442970" cy="3442970"/>
            </a:xfrm>
            <a:custGeom>
              <a:avLst/>
              <a:gdLst/>
              <a:ahLst/>
              <a:cxnLst/>
              <a:rect l="l" t="t" r="r" b="b"/>
              <a:pathLst>
                <a:path w="3442970" h="3442970">
                  <a:moveTo>
                    <a:pt x="0" y="0"/>
                  </a:moveTo>
                  <a:lnTo>
                    <a:pt x="0" y="30479"/>
                  </a:lnTo>
                  <a:lnTo>
                    <a:pt x="3412490" y="3442970"/>
                  </a:lnTo>
                  <a:lnTo>
                    <a:pt x="3442970" y="3442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1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0" y="3445509"/>
              <a:ext cx="3412490" cy="3412490"/>
            </a:xfrm>
            <a:custGeom>
              <a:avLst/>
              <a:gdLst/>
              <a:ahLst/>
              <a:cxnLst/>
              <a:rect l="l" t="t" r="r" b="b"/>
              <a:pathLst>
                <a:path w="3412490" h="3412490">
                  <a:moveTo>
                    <a:pt x="0" y="0"/>
                  </a:moveTo>
                  <a:lnTo>
                    <a:pt x="0" y="30480"/>
                  </a:lnTo>
                  <a:lnTo>
                    <a:pt x="3382010" y="3412490"/>
                  </a:lnTo>
                  <a:lnTo>
                    <a:pt x="3412490" y="3412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1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0" y="3475990"/>
              <a:ext cx="3382010" cy="3382010"/>
            </a:xfrm>
            <a:custGeom>
              <a:avLst/>
              <a:gdLst/>
              <a:ahLst/>
              <a:cxnLst/>
              <a:rect l="l" t="t" r="r" b="b"/>
              <a:pathLst>
                <a:path w="3382010" h="3382009">
                  <a:moveTo>
                    <a:pt x="0" y="0"/>
                  </a:moveTo>
                  <a:lnTo>
                    <a:pt x="0" y="33019"/>
                  </a:lnTo>
                  <a:lnTo>
                    <a:pt x="3348990" y="3382009"/>
                  </a:lnTo>
                  <a:lnTo>
                    <a:pt x="3382009" y="3382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1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0" y="3509009"/>
              <a:ext cx="3348990" cy="3348990"/>
            </a:xfrm>
            <a:custGeom>
              <a:avLst/>
              <a:gdLst/>
              <a:ahLst/>
              <a:cxnLst/>
              <a:rect l="l" t="t" r="r" b="b"/>
              <a:pathLst>
                <a:path w="3348990" h="3348990">
                  <a:moveTo>
                    <a:pt x="0" y="0"/>
                  </a:moveTo>
                  <a:lnTo>
                    <a:pt x="0" y="30479"/>
                  </a:lnTo>
                  <a:lnTo>
                    <a:pt x="3318510" y="3348989"/>
                  </a:lnTo>
                  <a:lnTo>
                    <a:pt x="3348990" y="3348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1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0" y="3539490"/>
              <a:ext cx="3318510" cy="3318510"/>
            </a:xfrm>
            <a:custGeom>
              <a:avLst/>
              <a:gdLst/>
              <a:ahLst/>
              <a:cxnLst/>
              <a:rect l="l" t="t" r="r" b="b"/>
              <a:pathLst>
                <a:path w="3318510" h="3318509">
                  <a:moveTo>
                    <a:pt x="0" y="0"/>
                  </a:moveTo>
                  <a:lnTo>
                    <a:pt x="0" y="30479"/>
                  </a:lnTo>
                  <a:lnTo>
                    <a:pt x="3288029" y="3318509"/>
                  </a:lnTo>
                  <a:lnTo>
                    <a:pt x="3318509" y="3318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1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0" y="3569970"/>
              <a:ext cx="3288029" cy="3288029"/>
            </a:xfrm>
            <a:custGeom>
              <a:avLst/>
              <a:gdLst/>
              <a:ahLst/>
              <a:cxnLst/>
              <a:rect l="l" t="t" r="r" b="b"/>
              <a:pathLst>
                <a:path w="3288029" h="3288029">
                  <a:moveTo>
                    <a:pt x="0" y="0"/>
                  </a:moveTo>
                  <a:lnTo>
                    <a:pt x="0" y="33020"/>
                  </a:lnTo>
                  <a:lnTo>
                    <a:pt x="3255010" y="3288030"/>
                  </a:lnTo>
                  <a:lnTo>
                    <a:pt x="3288030" y="3288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0" y="3602990"/>
              <a:ext cx="3255010" cy="3255010"/>
            </a:xfrm>
            <a:custGeom>
              <a:avLst/>
              <a:gdLst/>
              <a:ahLst/>
              <a:cxnLst/>
              <a:rect l="l" t="t" r="r" b="b"/>
              <a:pathLst>
                <a:path w="3255010" h="3255009">
                  <a:moveTo>
                    <a:pt x="0" y="0"/>
                  </a:moveTo>
                  <a:lnTo>
                    <a:pt x="0" y="30479"/>
                  </a:lnTo>
                  <a:lnTo>
                    <a:pt x="3224530" y="3255009"/>
                  </a:lnTo>
                  <a:lnTo>
                    <a:pt x="3255009" y="3255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0" y="3633470"/>
              <a:ext cx="3224530" cy="3224530"/>
            </a:xfrm>
            <a:custGeom>
              <a:avLst/>
              <a:gdLst/>
              <a:ahLst/>
              <a:cxnLst/>
              <a:rect l="l" t="t" r="r" b="b"/>
              <a:pathLst>
                <a:path w="3224530" h="3224529">
                  <a:moveTo>
                    <a:pt x="0" y="0"/>
                  </a:moveTo>
                  <a:lnTo>
                    <a:pt x="0" y="30479"/>
                  </a:lnTo>
                  <a:lnTo>
                    <a:pt x="3194050" y="3224530"/>
                  </a:lnTo>
                  <a:lnTo>
                    <a:pt x="3224530" y="322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0" y="3663950"/>
              <a:ext cx="3194050" cy="3194050"/>
            </a:xfrm>
            <a:custGeom>
              <a:avLst/>
              <a:gdLst/>
              <a:ahLst/>
              <a:cxnLst/>
              <a:rect l="l" t="t" r="r" b="b"/>
              <a:pathLst>
                <a:path w="3194050" h="3194050">
                  <a:moveTo>
                    <a:pt x="0" y="0"/>
                  </a:moveTo>
                  <a:lnTo>
                    <a:pt x="0" y="33019"/>
                  </a:lnTo>
                  <a:lnTo>
                    <a:pt x="3161030" y="3194050"/>
                  </a:lnTo>
                  <a:lnTo>
                    <a:pt x="3194050" y="3194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E0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0" y="3696970"/>
              <a:ext cx="3161030" cy="3161030"/>
            </a:xfrm>
            <a:custGeom>
              <a:avLst/>
              <a:gdLst/>
              <a:ahLst/>
              <a:cxnLst/>
              <a:rect l="l" t="t" r="r" b="b"/>
              <a:pathLst>
                <a:path w="3161030" h="3161029">
                  <a:moveTo>
                    <a:pt x="0" y="0"/>
                  </a:moveTo>
                  <a:lnTo>
                    <a:pt x="0" y="30479"/>
                  </a:lnTo>
                  <a:lnTo>
                    <a:pt x="3130550" y="3161030"/>
                  </a:lnTo>
                  <a:lnTo>
                    <a:pt x="3161030" y="3161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E0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0" y="3727450"/>
              <a:ext cx="3130550" cy="3130550"/>
            </a:xfrm>
            <a:custGeom>
              <a:avLst/>
              <a:gdLst/>
              <a:ahLst/>
              <a:cxnLst/>
              <a:rect l="l" t="t" r="r" b="b"/>
              <a:pathLst>
                <a:path w="3130550" h="3130550">
                  <a:moveTo>
                    <a:pt x="0" y="0"/>
                  </a:moveTo>
                  <a:lnTo>
                    <a:pt x="0" y="30479"/>
                  </a:lnTo>
                  <a:lnTo>
                    <a:pt x="3100070" y="3130550"/>
                  </a:lnTo>
                  <a:lnTo>
                    <a:pt x="3130550" y="3130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DF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0" y="3757929"/>
              <a:ext cx="3100070" cy="3100070"/>
            </a:xfrm>
            <a:custGeom>
              <a:avLst/>
              <a:gdLst/>
              <a:ahLst/>
              <a:cxnLst/>
              <a:rect l="l" t="t" r="r" b="b"/>
              <a:pathLst>
                <a:path w="3100070" h="3100070">
                  <a:moveTo>
                    <a:pt x="0" y="0"/>
                  </a:moveTo>
                  <a:lnTo>
                    <a:pt x="0" y="31750"/>
                  </a:lnTo>
                  <a:lnTo>
                    <a:pt x="3068320" y="3100070"/>
                  </a:lnTo>
                  <a:lnTo>
                    <a:pt x="3100070" y="3100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D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0" y="3789679"/>
              <a:ext cx="3068320" cy="3068320"/>
            </a:xfrm>
            <a:custGeom>
              <a:avLst/>
              <a:gdLst/>
              <a:ahLst/>
              <a:cxnLst/>
              <a:rect l="l" t="t" r="r" b="b"/>
              <a:pathLst>
                <a:path w="3068320" h="3068320">
                  <a:moveTo>
                    <a:pt x="0" y="0"/>
                  </a:moveTo>
                  <a:lnTo>
                    <a:pt x="0" y="31750"/>
                  </a:lnTo>
                  <a:lnTo>
                    <a:pt x="3036570" y="3068320"/>
                  </a:lnTo>
                  <a:lnTo>
                    <a:pt x="3068320" y="3068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DF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0" y="3821429"/>
              <a:ext cx="3036570" cy="3036570"/>
            </a:xfrm>
            <a:custGeom>
              <a:avLst/>
              <a:gdLst/>
              <a:ahLst/>
              <a:cxnLst/>
              <a:rect l="l" t="t" r="r" b="b"/>
              <a:pathLst>
                <a:path w="3036570" h="3036570">
                  <a:moveTo>
                    <a:pt x="0" y="0"/>
                  </a:moveTo>
                  <a:lnTo>
                    <a:pt x="0" y="31750"/>
                  </a:lnTo>
                  <a:lnTo>
                    <a:pt x="3004820" y="3036570"/>
                  </a:lnTo>
                  <a:lnTo>
                    <a:pt x="3036570" y="3036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DF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0" y="3853179"/>
              <a:ext cx="3004820" cy="3004820"/>
            </a:xfrm>
            <a:custGeom>
              <a:avLst/>
              <a:gdLst/>
              <a:ahLst/>
              <a:cxnLst/>
              <a:rect l="l" t="t" r="r" b="b"/>
              <a:pathLst>
                <a:path w="3004820" h="3004820">
                  <a:moveTo>
                    <a:pt x="0" y="0"/>
                  </a:moveTo>
                  <a:lnTo>
                    <a:pt x="0" y="31750"/>
                  </a:lnTo>
                  <a:lnTo>
                    <a:pt x="2973070" y="3004820"/>
                  </a:lnTo>
                  <a:lnTo>
                    <a:pt x="3004820" y="3004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D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0" y="3884929"/>
              <a:ext cx="2973070" cy="2973070"/>
            </a:xfrm>
            <a:custGeom>
              <a:avLst/>
              <a:gdLst/>
              <a:ahLst/>
              <a:cxnLst/>
              <a:rect l="l" t="t" r="r" b="b"/>
              <a:pathLst>
                <a:path w="2973070" h="2973070">
                  <a:moveTo>
                    <a:pt x="0" y="0"/>
                  </a:moveTo>
                  <a:lnTo>
                    <a:pt x="0" y="30479"/>
                  </a:lnTo>
                  <a:lnTo>
                    <a:pt x="2942590" y="2973070"/>
                  </a:lnTo>
                  <a:lnTo>
                    <a:pt x="2973070" y="2973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E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0" y="3915409"/>
              <a:ext cx="2942590" cy="2942590"/>
            </a:xfrm>
            <a:custGeom>
              <a:avLst/>
              <a:gdLst/>
              <a:ahLst/>
              <a:cxnLst/>
              <a:rect l="l" t="t" r="r" b="b"/>
              <a:pathLst>
                <a:path w="2942590" h="2942590">
                  <a:moveTo>
                    <a:pt x="0" y="0"/>
                  </a:moveTo>
                  <a:lnTo>
                    <a:pt x="0" y="30479"/>
                  </a:lnTo>
                  <a:lnTo>
                    <a:pt x="2912110" y="2942589"/>
                  </a:lnTo>
                  <a:lnTo>
                    <a:pt x="2942590" y="294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E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0" y="3945890"/>
              <a:ext cx="2912110" cy="2912110"/>
            </a:xfrm>
            <a:custGeom>
              <a:avLst/>
              <a:gdLst/>
              <a:ahLst/>
              <a:cxnLst/>
              <a:rect l="l" t="t" r="r" b="b"/>
              <a:pathLst>
                <a:path w="2912110" h="2912109">
                  <a:moveTo>
                    <a:pt x="0" y="0"/>
                  </a:moveTo>
                  <a:lnTo>
                    <a:pt x="0" y="33019"/>
                  </a:lnTo>
                  <a:lnTo>
                    <a:pt x="2879090" y="2912109"/>
                  </a:lnTo>
                  <a:lnTo>
                    <a:pt x="2912110" y="2912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E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0" y="3978909"/>
              <a:ext cx="2879090" cy="2879090"/>
            </a:xfrm>
            <a:custGeom>
              <a:avLst/>
              <a:gdLst/>
              <a:ahLst/>
              <a:cxnLst/>
              <a:rect l="l" t="t" r="r" b="b"/>
              <a:pathLst>
                <a:path w="2879090" h="2879090">
                  <a:moveTo>
                    <a:pt x="0" y="0"/>
                  </a:moveTo>
                  <a:lnTo>
                    <a:pt x="0" y="30479"/>
                  </a:lnTo>
                  <a:lnTo>
                    <a:pt x="2848610" y="2879090"/>
                  </a:lnTo>
                  <a:lnTo>
                    <a:pt x="2879090" y="2879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E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0" y="4009390"/>
              <a:ext cx="2848610" cy="2848610"/>
            </a:xfrm>
            <a:custGeom>
              <a:avLst/>
              <a:gdLst/>
              <a:ahLst/>
              <a:cxnLst/>
              <a:rect l="l" t="t" r="r" b="b"/>
              <a:pathLst>
                <a:path w="2848610" h="2848609">
                  <a:moveTo>
                    <a:pt x="0" y="0"/>
                  </a:moveTo>
                  <a:lnTo>
                    <a:pt x="0" y="30479"/>
                  </a:lnTo>
                  <a:lnTo>
                    <a:pt x="2818130" y="2848610"/>
                  </a:lnTo>
                  <a:lnTo>
                    <a:pt x="2848610" y="2848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E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0" y="4039870"/>
              <a:ext cx="2818130" cy="2818130"/>
            </a:xfrm>
            <a:custGeom>
              <a:avLst/>
              <a:gdLst/>
              <a:ahLst/>
              <a:cxnLst/>
              <a:rect l="l" t="t" r="r" b="b"/>
              <a:pathLst>
                <a:path w="2818130" h="2818129">
                  <a:moveTo>
                    <a:pt x="0" y="0"/>
                  </a:moveTo>
                  <a:lnTo>
                    <a:pt x="0" y="33019"/>
                  </a:lnTo>
                  <a:lnTo>
                    <a:pt x="2785110" y="2818129"/>
                  </a:lnTo>
                  <a:lnTo>
                    <a:pt x="2818130" y="2818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DD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0" y="4072890"/>
              <a:ext cx="2785110" cy="2785110"/>
            </a:xfrm>
            <a:custGeom>
              <a:avLst/>
              <a:gdLst/>
              <a:ahLst/>
              <a:cxnLst/>
              <a:rect l="l" t="t" r="r" b="b"/>
              <a:pathLst>
                <a:path w="2785110" h="2785109">
                  <a:moveTo>
                    <a:pt x="0" y="0"/>
                  </a:moveTo>
                  <a:lnTo>
                    <a:pt x="0" y="30479"/>
                  </a:lnTo>
                  <a:lnTo>
                    <a:pt x="2754630" y="2785109"/>
                  </a:lnTo>
                  <a:lnTo>
                    <a:pt x="2785110" y="2785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DD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0" y="4103370"/>
              <a:ext cx="2754630" cy="2754630"/>
            </a:xfrm>
            <a:custGeom>
              <a:avLst/>
              <a:gdLst/>
              <a:ahLst/>
              <a:cxnLst/>
              <a:rect l="l" t="t" r="r" b="b"/>
              <a:pathLst>
                <a:path w="2754630" h="2754629">
                  <a:moveTo>
                    <a:pt x="0" y="0"/>
                  </a:moveTo>
                  <a:lnTo>
                    <a:pt x="0" y="30479"/>
                  </a:lnTo>
                  <a:lnTo>
                    <a:pt x="2724150" y="2754629"/>
                  </a:lnTo>
                  <a:lnTo>
                    <a:pt x="2754630" y="2754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DD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0" y="4133850"/>
              <a:ext cx="2724150" cy="2724150"/>
            </a:xfrm>
            <a:custGeom>
              <a:avLst/>
              <a:gdLst/>
              <a:ahLst/>
              <a:cxnLst/>
              <a:rect l="l" t="t" r="r" b="b"/>
              <a:pathLst>
                <a:path w="2724150" h="2724150">
                  <a:moveTo>
                    <a:pt x="0" y="0"/>
                  </a:moveTo>
                  <a:lnTo>
                    <a:pt x="0" y="33019"/>
                  </a:lnTo>
                  <a:lnTo>
                    <a:pt x="2691130" y="2724150"/>
                  </a:lnTo>
                  <a:lnTo>
                    <a:pt x="2724150" y="2724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D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0" y="4166870"/>
              <a:ext cx="2691130" cy="2691130"/>
            </a:xfrm>
            <a:custGeom>
              <a:avLst/>
              <a:gdLst/>
              <a:ahLst/>
              <a:cxnLst/>
              <a:rect l="l" t="t" r="r" b="b"/>
              <a:pathLst>
                <a:path w="2691130" h="2691129">
                  <a:moveTo>
                    <a:pt x="0" y="0"/>
                  </a:moveTo>
                  <a:lnTo>
                    <a:pt x="0" y="30479"/>
                  </a:lnTo>
                  <a:lnTo>
                    <a:pt x="2660650" y="2691129"/>
                  </a:lnTo>
                  <a:lnTo>
                    <a:pt x="2691130" y="2691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D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0" y="4197350"/>
              <a:ext cx="2660650" cy="2660650"/>
            </a:xfrm>
            <a:custGeom>
              <a:avLst/>
              <a:gdLst/>
              <a:ahLst/>
              <a:cxnLst/>
              <a:rect l="l" t="t" r="r" b="b"/>
              <a:pathLst>
                <a:path w="2660650" h="2660650">
                  <a:moveTo>
                    <a:pt x="2660650" y="266065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63500"/>
                  </a:lnTo>
                  <a:lnTo>
                    <a:pt x="2597150" y="2660650"/>
                  </a:lnTo>
                  <a:lnTo>
                    <a:pt x="2630170" y="2660650"/>
                  </a:lnTo>
                  <a:lnTo>
                    <a:pt x="2660650" y="2660650"/>
                  </a:lnTo>
                  <a:close/>
                </a:path>
              </a:pathLst>
            </a:custGeom>
            <a:solidFill>
              <a:srgbClr val="BAD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0" y="4260850"/>
              <a:ext cx="2597150" cy="2597150"/>
            </a:xfrm>
            <a:custGeom>
              <a:avLst/>
              <a:gdLst/>
              <a:ahLst/>
              <a:cxnLst/>
              <a:rect l="l" t="t" r="r" b="b"/>
              <a:pathLst>
                <a:path w="2597150" h="2597150">
                  <a:moveTo>
                    <a:pt x="0" y="0"/>
                  </a:moveTo>
                  <a:lnTo>
                    <a:pt x="0" y="30479"/>
                  </a:lnTo>
                  <a:lnTo>
                    <a:pt x="2566670" y="2597150"/>
                  </a:lnTo>
                  <a:lnTo>
                    <a:pt x="2597150" y="259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C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0" y="4291329"/>
              <a:ext cx="2566670" cy="2566670"/>
            </a:xfrm>
            <a:custGeom>
              <a:avLst/>
              <a:gdLst/>
              <a:ahLst/>
              <a:cxnLst/>
              <a:rect l="l" t="t" r="r" b="b"/>
              <a:pathLst>
                <a:path w="2566670" h="2566670">
                  <a:moveTo>
                    <a:pt x="0" y="0"/>
                  </a:moveTo>
                  <a:lnTo>
                    <a:pt x="0" y="30479"/>
                  </a:lnTo>
                  <a:lnTo>
                    <a:pt x="2536190" y="2566670"/>
                  </a:lnTo>
                  <a:lnTo>
                    <a:pt x="2566670" y="2566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DC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0" y="4321809"/>
              <a:ext cx="2536190" cy="2536190"/>
            </a:xfrm>
            <a:custGeom>
              <a:avLst/>
              <a:gdLst/>
              <a:ahLst/>
              <a:cxnLst/>
              <a:rect l="l" t="t" r="r" b="b"/>
              <a:pathLst>
                <a:path w="2536190" h="2536190">
                  <a:moveTo>
                    <a:pt x="0" y="0"/>
                  </a:moveTo>
                  <a:lnTo>
                    <a:pt x="0" y="33019"/>
                  </a:lnTo>
                  <a:lnTo>
                    <a:pt x="2503170" y="2536189"/>
                  </a:lnTo>
                  <a:lnTo>
                    <a:pt x="2536190" y="2536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DC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0" y="4354829"/>
              <a:ext cx="2503170" cy="2503170"/>
            </a:xfrm>
            <a:custGeom>
              <a:avLst/>
              <a:gdLst/>
              <a:ahLst/>
              <a:cxnLst/>
              <a:rect l="l" t="t" r="r" b="b"/>
              <a:pathLst>
                <a:path w="2503170" h="2503170">
                  <a:moveTo>
                    <a:pt x="0" y="0"/>
                  </a:moveTo>
                  <a:lnTo>
                    <a:pt x="0" y="30480"/>
                  </a:lnTo>
                  <a:lnTo>
                    <a:pt x="2472690" y="2503170"/>
                  </a:lnTo>
                  <a:lnTo>
                    <a:pt x="2503170" y="2503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D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0" y="4385309"/>
              <a:ext cx="2472690" cy="2472690"/>
            </a:xfrm>
            <a:custGeom>
              <a:avLst/>
              <a:gdLst/>
              <a:ahLst/>
              <a:cxnLst/>
              <a:rect l="l" t="t" r="r" b="b"/>
              <a:pathLst>
                <a:path w="2472690" h="2472690">
                  <a:moveTo>
                    <a:pt x="0" y="0"/>
                  </a:moveTo>
                  <a:lnTo>
                    <a:pt x="0" y="30479"/>
                  </a:lnTo>
                  <a:lnTo>
                    <a:pt x="2442210" y="2472689"/>
                  </a:lnTo>
                  <a:lnTo>
                    <a:pt x="2472690" y="2472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B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0" y="4415790"/>
              <a:ext cx="2442210" cy="2442210"/>
            </a:xfrm>
            <a:custGeom>
              <a:avLst/>
              <a:gdLst/>
              <a:ahLst/>
              <a:cxnLst/>
              <a:rect l="l" t="t" r="r" b="b"/>
              <a:pathLst>
                <a:path w="2442210" h="2442209">
                  <a:moveTo>
                    <a:pt x="0" y="0"/>
                  </a:moveTo>
                  <a:lnTo>
                    <a:pt x="0" y="31750"/>
                  </a:lnTo>
                  <a:lnTo>
                    <a:pt x="2410460" y="2442210"/>
                  </a:lnTo>
                  <a:lnTo>
                    <a:pt x="2442210" y="2442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0" y="4447540"/>
              <a:ext cx="2410460" cy="2410460"/>
            </a:xfrm>
            <a:custGeom>
              <a:avLst/>
              <a:gdLst/>
              <a:ahLst/>
              <a:cxnLst/>
              <a:rect l="l" t="t" r="r" b="b"/>
              <a:pathLst>
                <a:path w="2410460" h="2410459">
                  <a:moveTo>
                    <a:pt x="0" y="0"/>
                  </a:moveTo>
                  <a:lnTo>
                    <a:pt x="0" y="31750"/>
                  </a:lnTo>
                  <a:lnTo>
                    <a:pt x="2378710" y="2410459"/>
                  </a:lnTo>
                  <a:lnTo>
                    <a:pt x="2410460" y="2410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DB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0" y="4479290"/>
              <a:ext cx="2378710" cy="2378710"/>
            </a:xfrm>
            <a:custGeom>
              <a:avLst/>
              <a:gdLst/>
              <a:ahLst/>
              <a:cxnLst/>
              <a:rect l="l" t="t" r="r" b="b"/>
              <a:pathLst>
                <a:path w="2378710" h="2378709">
                  <a:moveTo>
                    <a:pt x="0" y="0"/>
                  </a:moveTo>
                  <a:lnTo>
                    <a:pt x="0" y="30480"/>
                  </a:lnTo>
                  <a:lnTo>
                    <a:pt x="2348229" y="2378710"/>
                  </a:lnTo>
                  <a:lnTo>
                    <a:pt x="2378710" y="2378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DB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0" y="4509770"/>
              <a:ext cx="2348230" cy="2348230"/>
            </a:xfrm>
            <a:custGeom>
              <a:avLst/>
              <a:gdLst/>
              <a:ahLst/>
              <a:cxnLst/>
              <a:rect l="l" t="t" r="r" b="b"/>
              <a:pathLst>
                <a:path w="2348230" h="2348229">
                  <a:moveTo>
                    <a:pt x="0" y="0"/>
                  </a:moveTo>
                  <a:lnTo>
                    <a:pt x="0" y="33020"/>
                  </a:lnTo>
                  <a:lnTo>
                    <a:pt x="2315210" y="2348229"/>
                  </a:lnTo>
                  <a:lnTo>
                    <a:pt x="2348230" y="2348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DB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0" y="4542790"/>
              <a:ext cx="2315210" cy="2315210"/>
            </a:xfrm>
            <a:custGeom>
              <a:avLst/>
              <a:gdLst/>
              <a:ahLst/>
              <a:cxnLst/>
              <a:rect l="l" t="t" r="r" b="b"/>
              <a:pathLst>
                <a:path w="2315210" h="2315209">
                  <a:moveTo>
                    <a:pt x="0" y="0"/>
                  </a:moveTo>
                  <a:lnTo>
                    <a:pt x="0" y="30480"/>
                  </a:lnTo>
                  <a:lnTo>
                    <a:pt x="2284730" y="2315210"/>
                  </a:lnTo>
                  <a:lnTo>
                    <a:pt x="2315210" y="2315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DA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0" y="4573270"/>
              <a:ext cx="2284730" cy="2284730"/>
            </a:xfrm>
            <a:custGeom>
              <a:avLst/>
              <a:gdLst/>
              <a:ahLst/>
              <a:cxnLst/>
              <a:rect l="l" t="t" r="r" b="b"/>
              <a:pathLst>
                <a:path w="2284730" h="2284729">
                  <a:moveTo>
                    <a:pt x="0" y="0"/>
                  </a:moveTo>
                  <a:lnTo>
                    <a:pt x="0" y="30479"/>
                  </a:lnTo>
                  <a:lnTo>
                    <a:pt x="2254250" y="2284730"/>
                  </a:lnTo>
                  <a:lnTo>
                    <a:pt x="2284730" y="2284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DA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0" y="4603750"/>
              <a:ext cx="2254250" cy="2254250"/>
            </a:xfrm>
            <a:custGeom>
              <a:avLst/>
              <a:gdLst/>
              <a:ahLst/>
              <a:cxnLst/>
              <a:rect l="l" t="t" r="r" b="b"/>
              <a:pathLst>
                <a:path w="2254250" h="2254250">
                  <a:moveTo>
                    <a:pt x="0" y="0"/>
                  </a:moveTo>
                  <a:lnTo>
                    <a:pt x="0" y="33020"/>
                  </a:lnTo>
                  <a:lnTo>
                    <a:pt x="2221229" y="2254250"/>
                  </a:lnTo>
                  <a:lnTo>
                    <a:pt x="2254250" y="2254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A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0" y="4636770"/>
              <a:ext cx="2221230" cy="2221230"/>
            </a:xfrm>
            <a:custGeom>
              <a:avLst/>
              <a:gdLst/>
              <a:ahLst/>
              <a:cxnLst/>
              <a:rect l="l" t="t" r="r" b="b"/>
              <a:pathLst>
                <a:path w="2221230" h="2221229">
                  <a:moveTo>
                    <a:pt x="0" y="0"/>
                  </a:moveTo>
                  <a:lnTo>
                    <a:pt x="0" y="30479"/>
                  </a:lnTo>
                  <a:lnTo>
                    <a:pt x="2190750" y="2221229"/>
                  </a:lnTo>
                  <a:lnTo>
                    <a:pt x="2221230" y="222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A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0" y="4667250"/>
              <a:ext cx="2190750" cy="2190750"/>
            </a:xfrm>
            <a:custGeom>
              <a:avLst/>
              <a:gdLst/>
              <a:ahLst/>
              <a:cxnLst/>
              <a:rect l="l" t="t" r="r" b="b"/>
              <a:pathLst>
                <a:path w="2190750" h="2190750">
                  <a:moveTo>
                    <a:pt x="0" y="0"/>
                  </a:moveTo>
                  <a:lnTo>
                    <a:pt x="0" y="30479"/>
                  </a:lnTo>
                  <a:lnTo>
                    <a:pt x="2160270" y="2190750"/>
                  </a:lnTo>
                  <a:lnTo>
                    <a:pt x="2190750" y="2190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A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0" y="4697729"/>
              <a:ext cx="2160270" cy="2160270"/>
            </a:xfrm>
            <a:custGeom>
              <a:avLst/>
              <a:gdLst/>
              <a:ahLst/>
              <a:cxnLst/>
              <a:rect l="l" t="t" r="r" b="b"/>
              <a:pathLst>
                <a:path w="2160270" h="2160270">
                  <a:moveTo>
                    <a:pt x="0" y="0"/>
                  </a:moveTo>
                  <a:lnTo>
                    <a:pt x="0" y="33020"/>
                  </a:lnTo>
                  <a:lnTo>
                    <a:pt x="2127250" y="2160270"/>
                  </a:lnTo>
                  <a:lnTo>
                    <a:pt x="2160270" y="2160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9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0" y="4730750"/>
              <a:ext cx="2127250" cy="2127250"/>
            </a:xfrm>
            <a:custGeom>
              <a:avLst/>
              <a:gdLst/>
              <a:ahLst/>
              <a:cxnLst/>
              <a:rect l="l" t="t" r="r" b="b"/>
              <a:pathLst>
                <a:path w="2127250" h="2127250">
                  <a:moveTo>
                    <a:pt x="0" y="0"/>
                  </a:moveTo>
                  <a:lnTo>
                    <a:pt x="0" y="30479"/>
                  </a:lnTo>
                  <a:lnTo>
                    <a:pt x="2096770" y="2127250"/>
                  </a:lnTo>
                  <a:lnTo>
                    <a:pt x="2127250" y="2127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9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0" y="4761229"/>
              <a:ext cx="2096770" cy="2096770"/>
            </a:xfrm>
            <a:custGeom>
              <a:avLst/>
              <a:gdLst/>
              <a:ahLst/>
              <a:cxnLst/>
              <a:rect l="l" t="t" r="r" b="b"/>
              <a:pathLst>
                <a:path w="2096770" h="2096770">
                  <a:moveTo>
                    <a:pt x="0" y="0"/>
                  </a:moveTo>
                  <a:lnTo>
                    <a:pt x="0" y="30480"/>
                  </a:lnTo>
                  <a:lnTo>
                    <a:pt x="2066289" y="2096770"/>
                  </a:lnTo>
                  <a:lnTo>
                    <a:pt x="2096770" y="2096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0" y="4791709"/>
              <a:ext cx="2066289" cy="2066289"/>
            </a:xfrm>
            <a:custGeom>
              <a:avLst/>
              <a:gdLst/>
              <a:ahLst/>
              <a:cxnLst/>
              <a:rect l="l" t="t" r="r" b="b"/>
              <a:pathLst>
                <a:path w="2066289" h="2066290">
                  <a:moveTo>
                    <a:pt x="0" y="0"/>
                  </a:moveTo>
                  <a:lnTo>
                    <a:pt x="0" y="33019"/>
                  </a:lnTo>
                  <a:lnTo>
                    <a:pt x="2033270" y="2066289"/>
                  </a:lnTo>
                  <a:lnTo>
                    <a:pt x="2066289" y="2066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9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0" y="4824729"/>
              <a:ext cx="2033270" cy="2033270"/>
            </a:xfrm>
            <a:custGeom>
              <a:avLst/>
              <a:gdLst/>
              <a:ahLst/>
              <a:cxnLst/>
              <a:rect l="l" t="t" r="r" b="b"/>
              <a:pathLst>
                <a:path w="2033270" h="2033270">
                  <a:moveTo>
                    <a:pt x="0" y="0"/>
                  </a:moveTo>
                  <a:lnTo>
                    <a:pt x="0" y="30479"/>
                  </a:lnTo>
                  <a:lnTo>
                    <a:pt x="2002790" y="2033270"/>
                  </a:lnTo>
                  <a:lnTo>
                    <a:pt x="2033270" y="2033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9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0" y="4855209"/>
              <a:ext cx="2002789" cy="2002789"/>
            </a:xfrm>
            <a:custGeom>
              <a:avLst/>
              <a:gdLst/>
              <a:ahLst/>
              <a:cxnLst/>
              <a:rect l="l" t="t" r="r" b="b"/>
              <a:pathLst>
                <a:path w="2002789" h="2002790">
                  <a:moveTo>
                    <a:pt x="0" y="0"/>
                  </a:moveTo>
                  <a:lnTo>
                    <a:pt x="0" y="30479"/>
                  </a:lnTo>
                  <a:lnTo>
                    <a:pt x="1972310" y="2002789"/>
                  </a:lnTo>
                  <a:lnTo>
                    <a:pt x="2002790" y="2002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8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0" y="4885690"/>
              <a:ext cx="1972310" cy="1972310"/>
            </a:xfrm>
            <a:custGeom>
              <a:avLst/>
              <a:gdLst/>
              <a:ahLst/>
              <a:cxnLst/>
              <a:rect l="l" t="t" r="r" b="b"/>
              <a:pathLst>
                <a:path w="1972310" h="1972309">
                  <a:moveTo>
                    <a:pt x="0" y="0"/>
                  </a:moveTo>
                  <a:lnTo>
                    <a:pt x="0" y="31750"/>
                  </a:lnTo>
                  <a:lnTo>
                    <a:pt x="1940560" y="1972310"/>
                  </a:lnTo>
                  <a:lnTo>
                    <a:pt x="1972310" y="197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8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0" y="4917440"/>
              <a:ext cx="1940560" cy="1940560"/>
            </a:xfrm>
            <a:custGeom>
              <a:avLst/>
              <a:gdLst/>
              <a:ahLst/>
              <a:cxnLst/>
              <a:rect l="l" t="t" r="r" b="b"/>
              <a:pathLst>
                <a:path w="1940560" h="1940559">
                  <a:moveTo>
                    <a:pt x="0" y="0"/>
                  </a:moveTo>
                  <a:lnTo>
                    <a:pt x="0" y="31750"/>
                  </a:lnTo>
                  <a:lnTo>
                    <a:pt x="1908809" y="1940559"/>
                  </a:lnTo>
                  <a:lnTo>
                    <a:pt x="1940560" y="1940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8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0" y="4949190"/>
              <a:ext cx="1908810" cy="1908810"/>
            </a:xfrm>
            <a:custGeom>
              <a:avLst/>
              <a:gdLst/>
              <a:ahLst/>
              <a:cxnLst/>
              <a:rect l="l" t="t" r="r" b="b"/>
              <a:pathLst>
                <a:path w="1908810" h="1908809">
                  <a:moveTo>
                    <a:pt x="0" y="0"/>
                  </a:moveTo>
                  <a:lnTo>
                    <a:pt x="0" y="30479"/>
                  </a:lnTo>
                  <a:lnTo>
                    <a:pt x="1878330" y="1908810"/>
                  </a:lnTo>
                  <a:lnTo>
                    <a:pt x="1908810" y="1908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8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0" y="4979670"/>
              <a:ext cx="1878330" cy="1878330"/>
            </a:xfrm>
            <a:custGeom>
              <a:avLst/>
              <a:gdLst/>
              <a:ahLst/>
              <a:cxnLst/>
              <a:rect l="l" t="t" r="r" b="b"/>
              <a:pathLst>
                <a:path w="1878330" h="1878329">
                  <a:moveTo>
                    <a:pt x="0" y="0"/>
                  </a:moveTo>
                  <a:lnTo>
                    <a:pt x="0" y="33019"/>
                  </a:lnTo>
                  <a:lnTo>
                    <a:pt x="1845310" y="1878329"/>
                  </a:lnTo>
                  <a:lnTo>
                    <a:pt x="1878330" y="1878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8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0" y="5012690"/>
              <a:ext cx="1845310" cy="1845310"/>
            </a:xfrm>
            <a:custGeom>
              <a:avLst/>
              <a:gdLst/>
              <a:ahLst/>
              <a:cxnLst/>
              <a:rect l="l" t="t" r="r" b="b"/>
              <a:pathLst>
                <a:path w="1845310" h="1845309">
                  <a:moveTo>
                    <a:pt x="0" y="0"/>
                  </a:moveTo>
                  <a:lnTo>
                    <a:pt x="0" y="30480"/>
                  </a:lnTo>
                  <a:lnTo>
                    <a:pt x="1814829" y="1845310"/>
                  </a:lnTo>
                  <a:lnTo>
                    <a:pt x="1845310" y="184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0" y="5043170"/>
              <a:ext cx="1814830" cy="1814830"/>
            </a:xfrm>
            <a:custGeom>
              <a:avLst/>
              <a:gdLst/>
              <a:ahLst/>
              <a:cxnLst/>
              <a:rect l="l" t="t" r="r" b="b"/>
              <a:pathLst>
                <a:path w="1814830" h="1814829">
                  <a:moveTo>
                    <a:pt x="0" y="0"/>
                  </a:moveTo>
                  <a:lnTo>
                    <a:pt x="0" y="30479"/>
                  </a:lnTo>
                  <a:lnTo>
                    <a:pt x="1784350" y="1814829"/>
                  </a:lnTo>
                  <a:lnTo>
                    <a:pt x="1814830" y="1814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0" y="5073650"/>
              <a:ext cx="1784350" cy="1784350"/>
            </a:xfrm>
            <a:custGeom>
              <a:avLst/>
              <a:gdLst/>
              <a:ahLst/>
              <a:cxnLst/>
              <a:rect l="l" t="t" r="r" b="b"/>
              <a:pathLst>
                <a:path w="1784350" h="1784350">
                  <a:moveTo>
                    <a:pt x="0" y="0"/>
                  </a:moveTo>
                  <a:lnTo>
                    <a:pt x="0" y="31750"/>
                  </a:lnTo>
                  <a:lnTo>
                    <a:pt x="1752600" y="1784350"/>
                  </a:lnTo>
                  <a:lnTo>
                    <a:pt x="1784350" y="1784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7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0" y="5105400"/>
              <a:ext cx="1752600" cy="1752600"/>
            </a:xfrm>
            <a:custGeom>
              <a:avLst/>
              <a:gdLst/>
              <a:ahLst/>
              <a:cxnLst/>
              <a:rect l="l" t="t" r="r" b="b"/>
              <a:pathLst>
                <a:path w="1752600" h="1752600">
                  <a:moveTo>
                    <a:pt x="0" y="0"/>
                  </a:moveTo>
                  <a:lnTo>
                    <a:pt x="0" y="31750"/>
                  </a:lnTo>
                  <a:lnTo>
                    <a:pt x="1720850" y="1752600"/>
                  </a:lnTo>
                  <a:lnTo>
                    <a:pt x="1752600" y="1752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7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0" y="5137150"/>
              <a:ext cx="1720850" cy="1720850"/>
            </a:xfrm>
            <a:custGeom>
              <a:avLst/>
              <a:gdLst/>
              <a:ahLst/>
              <a:cxnLst/>
              <a:rect l="l" t="t" r="r" b="b"/>
              <a:pathLst>
                <a:path w="1720850" h="1720850">
                  <a:moveTo>
                    <a:pt x="0" y="0"/>
                  </a:moveTo>
                  <a:lnTo>
                    <a:pt x="0" y="30479"/>
                  </a:lnTo>
                  <a:lnTo>
                    <a:pt x="1690370" y="1720850"/>
                  </a:lnTo>
                  <a:lnTo>
                    <a:pt x="1720850" y="1720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7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0" y="5167629"/>
              <a:ext cx="1690370" cy="1690370"/>
            </a:xfrm>
            <a:custGeom>
              <a:avLst/>
              <a:gdLst/>
              <a:ahLst/>
              <a:cxnLst/>
              <a:rect l="l" t="t" r="r" b="b"/>
              <a:pathLst>
                <a:path w="1690370" h="1690370">
                  <a:moveTo>
                    <a:pt x="0" y="0"/>
                  </a:moveTo>
                  <a:lnTo>
                    <a:pt x="0" y="31750"/>
                  </a:lnTo>
                  <a:lnTo>
                    <a:pt x="1658620" y="1690370"/>
                  </a:lnTo>
                  <a:lnTo>
                    <a:pt x="1690370" y="1690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6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0" y="5199379"/>
              <a:ext cx="1658620" cy="1658620"/>
            </a:xfrm>
            <a:custGeom>
              <a:avLst/>
              <a:gdLst/>
              <a:ahLst/>
              <a:cxnLst/>
              <a:rect l="l" t="t" r="r" b="b"/>
              <a:pathLst>
                <a:path w="1658620" h="1658620">
                  <a:moveTo>
                    <a:pt x="0" y="0"/>
                  </a:moveTo>
                  <a:lnTo>
                    <a:pt x="0" y="31750"/>
                  </a:lnTo>
                  <a:lnTo>
                    <a:pt x="1626870" y="1658620"/>
                  </a:lnTo>
                  <a:lnTo>
                    <a:pt x="1658620" y="1658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6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0" y="5231129"/>
              <a:ext cx="1626870" cy="1626870"/>
            </a:xfrm>
            <a:custGeom>
              <a:avLst/>
              <a:gdLst/>
              <a:ahLst/>
              <a:cxnLst/>
              <a:rect l="l" t="t" r="r" b="b"/>
              <a:pathLst>
                <a:path w="1626870" h="1626870">
                  <a:moveTo>
                    <a:pt x="0" y="0"/>
                  </a:moveTo>
                  <a:lnTo>
                    <a:pt x="0" y="30480"/>
                  </a:lnTo>
                  <a:lnTo>
                    <a:pt x="1596389" y="1626870"/>
                  </a:lnTo>
                  <a:lnTo>
                    <a:pt x="1626870" y="1626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D6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0" y="5261622"/>
              <a:ext cx="1596390" cy="1596390"/>
            </a:xfrm>
            <a:custGeom>
              <a:avLst/>
              <a:gdLst/>
              <a:ahLst/>
              <a:cxnLst/>
              <a:rect l="l" t="t" r="r" b="b"/>
              <a:pathLst>
                <a:path w="1596390" h="1596390">
                  <a:moveTo>
                    <a:pt x="1596390" y="1596377"/>
                  </a:moveTo>
                  <a:lnTo>
                    <a:pt x="0" y="0"/>
                  </a:lnTo>
                  <a:lnTo>
                    <a:pt x="0" y="31737"/>
                  </a:lnTo>
                  <a:lnTo>
                    <a:pt x="0" y="63487"/>
                  </a:lnTo>
                  <a:lnTo>
                    <a:pt x="1532877" y="1596377"/>
                  </a:lnTo>
                  <a:lnTo>
                    <a:pt x="1564627" y="1596377"/>
                  </a:lnTo>
                  <a:lnTo>
                    <a:pt x="1596390" y="1596377"/>
                  </a:lnTo>
                  <a:close/>
                </a:path>
              </a:pathLst>
            </a:custGeom>
            <a:solidFill>
              <a:srgbClr val="ADD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0" y="5325109"/>
              <a:ext cx="1532890" cy="1532890"/>
            </a:xfrm>
            <a:custGeom>
              <a:avLst/>
              <a:gdLst/>
              <a:ahLst/>
              <a:cxnLst/>
              <a:rect l="l" t="t" r="r" b="b"/>
              <a:pathLst>
                <a:path w="1532890" h="1532890">
                  <a:moveTo>
                    <a:pt x="0" y="0"/>
                  </a:moveTo>
                  <a:lnTo>
                    <a:pt x="0" y="30479"/>
                  </a:lnTo>
                  <a:lnTo>
                    <a:pt x="1502410" y="1532889"/>
                  </a:lnTo>
                  <a:lnTo>
                    <a:pt x="1532890" y="1532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0" y="5355590"/>
              <a:ext cx="1502410" cy="1502410"/>
            </a:xfrm>
            <a:custGeom>
              <a:avLst/>
              <a:gdLst/>
              <a:ahLst/>
              <a:cxnLst/>
              <a:rect l="l" t="t" r="r" b="b"/>
              <a:pathLst>
                <a:path w="1502410" h="1502409">
                  <a:moveTo>
                    <a:pt x="0" y="0"/>
                  </a:moveTo>
                  <a:lnTo>
                    <a:pt x="0" y="31750"/>
                  </a:lnTo>
                  <a:lnTo>
                    <a:pt x="1470659" y="1502410"/>
                  </a:lnTo>
                  <a:lnTo>
                    <a:pt x="1502410" y="1502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0" y="5387340"/>
              <a:ext cx="1470660" cy="1470660"/>
            </a:xfrm>
            <a:custGeom>
              <a:avLst/>
              <a:gdLst/>
              <a:ahLst/>
              <a:cxnLst/>
              <a:rect l="l" t="t" r="r" b="b"/>
              <a:pathLst>
                <a:path w="1470660" h="1470659">
                  <a:moveTo>
                    <a:pt x="0" y="0"/>
                  </a:moveTo>
                  <a:lnTo>
                    <a:pt x="0" y="31750"/>
                  </a:lnTo>
                  <a:lnTo>
                    <a:pt x="1438910" y="1470660"/>
                  </a:lnTo>
                  <a:lnTo>
                    <a:pt x="1470660" y="1470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D5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0" y="5419090"/>
              <a:ext cx="1438910" cy="1438910"/>
            </a:xfrm>
            <a:custGeom>
              <a:avLst/>
              <a:gdLst/>
              <a:ahLst/>
              <a:cxnLst/>
              <a:rect l="l" t="t" r="r" b="b"/>
              <a:pathLst>
                <a:path w="1438910" h="1438909">
                  <a:moveTo>
                    <a:pt x="0" y="0"/>
                  </a:moveTo>
                  <a:lnTo>
                    <a:pt x="0" y="30480"/>
                  </a:lnTo>
                  <a:lnTo>
                    <a:pt x="1408429" y="1438910"/>
                  </a:lnTo>
                  <a:lnTo>
                    <a:pt x="1438910" y="1438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D5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0" y="5449570"/>
              <a:ext cx="1408430" cy="1408430"/>
            </a:xfrm>
            <a:custGeom>
              <a:avLst/>
              <a:gdLst/>
              <a:ahLst/>
              <a:cxnLst/>
              <a:rect l="l" t="t" r="r" b="b"/>
              <a:pathLst>
                <a:path w="1408430" h="1408429">
                  <a:moveTo>
                    <a:pt x="0" y="0"/>
                  </a:moveTo>
                  <a:lnTo>
                    <a:pt x="0" y="33020"/>
                  </a:lnTo>
                  <a:lnTo>
                    <a:pt x="1375410" y="1408430"/>
                  </a:lnTo>
                  <a:lnTo>
                    <a:pt x="1408430" y="1408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D5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0" y="5482590"/>
              <a:ext cx="1375410" cy="1375410"/>
            </a:xfrm>
            <a:custGeom>
              <a:avLst/>
              <a:gdLst/>
              <a:ahLst/>
              <a:cxnLst/>
              <a:rect l="l" t="t" r="r" b="b"/>
              <a:pathLst>
                <a:path w="1375410" h="1375409">
                  <a:moveTo>
                    <a:pt x="0" y="0"/>
                  </a:moveTo>
                  <a:lnTo>
                    <a:pt x="0" y="30480"/>
                  </a:lnTo>
                  <a:lnTo>
                    <a:pt x="1344929" y="1375410"/>
                  </a:lnTo>
                  <a:lnTo>
                    <a:pt x="1375410" y="1375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4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0" y="5513070"/>
              <a:ext cx="1344930" cy="1344930"/>
            </a:xfrm>
            <a:custGeom>
              <a:avLst/>
              <a:gdLst/>
              <a:ahLst/>
              <a:cxnLst/>
              <a:rect l="l" t="t" r="r" b="b"/>
              <a:pathLst>
                <a:path w="1344930" h="1344929">
                  <a:moveTo>
                    <a:pt x="0" y="0"/>
                  </a:moveTo>
                  <a:lnTo>
                    <a:pt x="0" y="30479"/>
                  </a:lnTo>
                  <a:lnTo>
                    <a:pt x="1314450" y="1344929"/>
                  </a:lnTo>
                  <a:lnTo>
                    <a:pt x="1344930" y="1344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4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0" y="5543550"/>
              <a:ext cx="1314450" cy="1314450"/>
            </a:xfrm>
            <a:custGeom>
              <a:avLst/>
              <a:gdLst/>
              <a:ahLst/>
              <a:cxnLst/>
              <a:rect l="l" t="t" r="r" b="b"/>
              <a:pathLst>
                <a:path w="1314450" h="1314450">
                  <a:moveTo>
                    <a:pt x="0" y="0"/>
                  </a:moveTo>
                  <a:lnTo>
                    <a:pt x="0" y="31750"/>
                  </a:lnTo>
                  <a:lnTo>
                    <a:pt x="1282700" y="1314450"/>
                  </a:lnTo>
                  <a:lnTo>
                    <a:pt x="1314450" y="1314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4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0" y="5575300"/>
              <a:ext cx="1282700" cy="1282700"/>
            </a:xfrm>
            <a:custGeom>
              <a:avLst/>
              <a:gdLst/>
              <a:ahLst/>
              <a:cxnLst/>
              <a:rect l="l" t="t" r="r" b="b"/>
              <a:pathLst>
                <a:path w="1282700" h="1282700">
                  <a:moveTo>
                    <a:pt x="0" y="0"/>
                  </a:moveTo>
                  <a:lnTo>
                    <a:pt x="0" y="31750"/>
                  </a:lnTo>
                  <a:lnTo>
                    <a:pt x="1250950" y="1282700"/>
                  </a:lnTo>
                  <a:lnTo>
                    <a:pt x="1282700" y="128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0" y="5607050"/>
              <a:ext cx="1250950" cy="1250950"/>
            </a:xfrm>
            <a:custGeom>
              <a:avLst/>
              <a:gdLst/>
              <a:ahLst/>
              <a:cxnLst/>
              <a:rect l="l" t="t" r="r" b="b"/>
              <a:pathLst>
                <a:path w="1250950" h="1250950">
                  <a:moveTo>
                    <a:pt x="0" y="0"/>
                  </a:moveTo>
                  <a:lnTo>
                    <a:pt x="0" y="30479"/>
                  </a:lnTo>
                  <a:lnTo>
                    <a:pt x="1220470" y="1250950"/>
                  </a:lnTo>
                  <a:lnTo>
                    <a:pt x="1250950" y="1250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4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0" y="5637529"/>
              <a:ext cx="1220470" cy="1220470"/>
            </a:xfrm>
            <a:custGeom>
              <a:avLst/>
              <a:gdLst/>
              <a:ahLst/>
              <a:cxnLst/>
              <a:rect l="l" t="t" r="r" b="b"/>
              <a:pathLst>
                <a:path w="1220470" h="1220470">
                  <a:moveTo>
                    <a:pt x="0" y="0"/>
                  </a:moveTo>
                  <a:lnTo>
                    <a:pt x="0" y="31750"/>
                  </a:lnTo>
                  <a:lnTo>
                    <a:pt x="1188719" y="1220470"/>
                  </a:lnTo>
                  <a:lnTo>
                    <a:pt x="1220470" y="1220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3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0" y="5669279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188720" h="1188720">
                  <a:moveTo>
                    <a:pt x="0" y="0"/>
                  </a:moveTo>
                  <a:lnTo>
                    <a:pt x="0" y="31749"/>
                  </a:lnTo>
                  <a:lnTo>
                    <a:pt x="1156970" y="1188719"/>
                  </a:lnTo>
                  <a:lnTo>
                    <a:pt x="1188719" y="1188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3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0" y="5701029"/>
              <a:ext cx="1156970" cy="1156970"/>
            </a:xfrm>
            <a:custGeom>
              <a:avLst/>
              <a:gdLst/>
              <a:ahLst/>
              <a:cxnLst/>
              <a:rect l="l" t="t" r="r" b="b"/>
              <a:pathLst>
                <a:path w="1156970" h="1156970">
                  <a:moveTo>
                    <a:pt x="0" y="0"/>
                  </a:moveTo>
                  <a:lnTo>
                    <a:pt x="0" y="30479"/>
                  </a:lnTo>
                  <a:lnTo>
                    <a:pt x="1126490" y="1156970"/>
                  </a:lnTo>
                  <a:lnTo>
                    <a:pt x="1156970" y="1156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D3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0" y="5731509"/>
              <a:ext cx="1126490" cy="1126490"/>
            </a:xfrm>
            <a:custGeom>
              <a:avLst/>
              <a:gdLst/>
              <a:ahLst/>
              <a:cxnLst/>
              <a:rect l="l" t="t" r="r" b="b"/>
              <a:pathLst>
                <a:path w="1126490" h="1126490">
                  <a:moveTo>
                    <a:pt x="0" y="0"/>
                  </a:moveTo>
                  <a:lnTo>
                    <a:pt x="0" y="31749"/>
                  </a:lnTo>
                  <a:lnTo>
                    <a:pt x="1094740" y="1126490"/>
                  </a:lnTo>
                  <a:lnTo>
                    <a:pt x="1126490" y="1126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D3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0" y="5763259"/>
              <a:ext cx="1094740" cy="1094740"/>
            </a:xfrm>
            <a:custGeom>
              <a:avLst/>
              <a:gdLst/>
              <a:ahLst/>
              <a:cxnLst/>
              <a:rect l="l" t="t" r="r" b="b"/>
              <a:pathLst>
                <a:path w="1094740" h="1094740">
                  <a:moveTo>
                    <a:pt x="0" y="0"/>
                  </a:moveTo>
                  <a:lnTo>
                    <a:pt x="0" y="31750"/>
                  </a:lnTo>
                  <a:lnTo>
                    <a:pt x="1062989" y="1094740"/>
                  </a:lnTo>
                  <a:lnTo>
                    <a:pt x="1094740" y="109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D3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0" y="5795009"/>
              <a:ext cx="1062990" cy="1062990"/>
            </a:xfrm>
            <a:custGeom>
              <a:avLst/>
              <a:gdLst/>
              <a:ahLst/>
              <a:cxnLst/>
              <a:rect l="l" t="t" r="r" b="b"/>
              <a:pathLst>
                <a:path w="1062990" h="1062990">
                  <a:moveTo>
                    <a:pt x="0" y="0"/>
                  </a:moveTo>
                  <a:lnTo>
                    <a:pt x="0" y="30480"/>
                  </a:lnTo>
                  <a:lnTo>
                    <a:pt x="1032509" y="1062989"/>
                  </a:lnTo>
                  <a:lnTo>
                    <a:pt x="1062989" y="1062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2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0" y="5825490"/>
              <a:ext cx="1032510" cy="1032510"/>
            </a:xfrm>
            <a:custGeom>
              <a:avLst/>
              <a:gdLst/>
              <a:ahLst/>
              <a:cxnLst/>
              <a:rect l="l" t="t" r="r" b="b"/>
              <a:pathLst>
                <a:path w="1032510" h="1032509">
                  <a:moveTo>
                    <a:pt x="0" y="0"/>
                  </a:moveTo>
                  <a:lnTo>
                    <a:pt x="0" y="31750"/>
                  </a:lnTo>
                  <a:lnTo>
                    <a:pt x="1000760" y="1032510"/>
                  </a:lnTo>
                  <a:lnTo>
                    <a:pt x="1032510" y="1032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2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0" y="5857240"/>
              <a:ext cx="1000760" cy="1000760"/>
            </a:xfrm>
            <a:custGeom>
              <a:avLst/>
              <a:gdLst/>
              <a:ahLst/>
              <a:cxnLst/>
              <a:rect l="l" t="t" r="r" b="b"/>
              <a:pathLst>
                <a:path w="1000760" h="1000759">
                  <a:moveTo>
                    <a:pt x="0" y="0"/>
                  </a:moveTo>
                  <a:lnTo>
                    <a:pt x="0" y="31750"/>
                  </a:lnTo>
                  <a:lnTo>
                    <a:pt x="969010" y="1000760"/>
                  </a:lnTo>
                  <a:lnTo>
                    <a:pt x="1000760" y="1000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D2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0" y="5888990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10" h="969009">
                  <a:moveTo>
                    <a:pt x="0" y="0"/>
                  </a:moveTo>
                  <a:lnTo>
                    <a:pt x="0" y="30480"/>
                  </a:lnTo>
                  <a:lnTo>
                    <a:pt x="938529" y="969010"/>
                  </a:lnTo>
                  <a:lnTo>
                    <a:pt x="969010" y="969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D2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0" y="5919470"/>
              <a:ext cx="938530" cy="938530"/>
            </a:xfrm>
            <a:custGeom>
              <a:avLst/>
              <a:gdLst/>
              <a:ahLst/>
              <a:cxnLst/>
              <a:rect l="l" t="t" r="r" b="b"/>
              <a:pathLst>
                <a:path w="938530" h="938529">
                  <a:moveTo>
                    <a:pt x="0" y="0"/>
                  </a:moveTo>
                  <a:lnTo>
                    <a:pt x="0" y="31750"/>
                  </a:lnTo>
                  <a:lnTo>
                    <a:pt x="906779" y="938529"/>
                  </a:lnTo>
                  <a:lnTo>
                    <a:pt x="938530" y="938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D2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0" y="5951220"/>
              <a:ext cx="906780" cy="906780"/>
            </a:xfrm>
            <a:custGeom>
              <a:avLst/>
              <a:gdLst/>
              <a:ahLst/>
              <a:cxnLst/>
              <a:rect l="l" t="t" r="r" b="b"/>
              <a:pathLst>
                <a:path w="906780" h="906779">
                  <a:moveTo>
                    <a:pt x="0" y="0"/>
                  </a:moveTo>
                  <a:lnTo>
                    <a:pt x="0" y="31749"/>
                  </a:lnTo>
                  <a:lnTo>
                    <a:pt x="875030" y="906779"/>
                  </a:lnTo>
                  <a:lnTo>
                    <a:pt x="906780" y="906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1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0" y="5982970"/>
              <a:ext cx="875030" cy="875030"/>
            </a:xfrm>
            <a:custGeom>
              <a:avLst/>
              <a:gdLst/>
              <a:ahLst/>
              <a:cxnLst/>
              <a:rect l="l" t="t" r="r" b="b"/>
              <a:pathLst>
                <a:path w="875030" h="875029">
                  <a:moveTo>
                    <a:pt x="0" y="0"/>
                  </a:moveTo>
                  <a:lnTo>
                    <a:pt x="0" y="30479"/>
                  </a:lnTo>
                  <a:lnTo>
                    <a:pt x="844550" y="875029"/>
                  </a:lnTo>
                  <a:lnTo>
                    <a:pt x="875030" y="87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1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0" y="601345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0" y="0"/>
                  </a:moveTo>
                  <a:lnTo>
                    <a:pt x="0" y="31750"/>
                  </a:lnTo>
                  <a:lnTo>
                    <a:pt x="812800" y="844550"/>
                  </a:lnTo>
                  <a:lnTo>
                    <a:pt x="844550" y="844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D1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0" y="6045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0" y="31750"/>
                  </a:lnTo>
                  <a:lnTo>
                    <a:pt x="781050" y="812800"/>
                  </a:lnTo>
                  <a:lnTo>
                    <a:pt x="812800" y="81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D1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0" y="6076950"/>
              <a:ext cx="781050" cy="781050"/>
            </a:xfrm>
            <a:custGeom>
              <a:avLst/>
              <a:gdLst/>
              <a:ahLst/>
              <a:cxnLst/>
              <a:rect l="l" t="t" r="r" b="b"/>
              <a:pathLst>
                <a:path w="781050" h="781050">
                  <a:moveTo>
                    <a:pt x="0" y="0"/>
                  </a:moveTo>
                  <a:lnTo>
                    <a:pt x="0" y="30480"/>
                  </a:lnTo>
                  <a:lnTo>
                    <a:pt x="750570" y="781050"/>
                  </a:lnTo>
                  <a:lnTo>
                    <a:pt x="781050" y="781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D1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0" y="6107429"/>
              <a:ext cx="750570" cy="750570"/>
            </a:xfrm>
            <a:custGeom>
              <a:avLst/>
              <a:gdLst/>
              <a:ahLst/>
              <a:cxnLst/>
              <a:rect l="l" t="t" r="r" b="b"/>
              <a:pathLst>
                <a:path w="750570" h="750570">
                  <a:moveTo>
                    <a:pt x="0" y="0"/>
                  </a:moveTo>
                  <a:lnTo>
                    <a:pt x="0" y="33020"/>
                  </a:lnTo>
                  <a:lnTo>
                    <a:pt x="717550" y="750570"/>
                  </a:lnTo>
                  <a:lnTo>
                    <a:pt x="750570" y="750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D0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0" y="6140450"/>
              <a:ext cx="717550" cy="717550"/>
            </a:xfrm>
            <a:custGeom>
              <a:avLst/>
              <a:gdLst/>
              <a:ahLst/>
              <a:cxnLst/>
              <a:rect l="l" t="t" r="r" b="b"/>
              <a:pathLst>
                <a:path w="717550" h="717550">
                  <a:moveTo>
                    <a:pt x="0" y="0"/>
                  </a:moveTo>
                  <a:lnTo>
                    <a:pt x="0" y="30479"/>
                  </a:lnTo>
                  <a:lnTo>
                    <a:pt x="687070" y="717550"/>
                  </a:lnTo>
                  <a:lnTo>
                    <a:pt x="717550" y="717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D0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0" y="6170929"/>
              <a:ext cx="687070" cy="687070"/>
            </a:xfrm>
            <a:custGeom>
              <a:avLst/>
              <a:gdLst/>
              <a:ahLst/>
              <a:cxnLst/>
              <a:rect l="l" t="t" r="r" b="b"/>
              <a:pathLst>
                <a:path w="687070" h="687070">
                  <a:moveTo>
                    <a:pt x="0" y="0"/>
                  </a:moveTo>
                  <a:lnTo>
                    <a:pt x="0" y="30480"/>
                  </a:lnTo>
                  <a:lnTo>
                    <a:pt x="656589" y="687070"/>
                  </a:lnTo>
                  <a:lnTo>
                    <a:pt x="687070" y="687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0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0" y="6201409"/>
              <a:ext cx="656590" cy="656590"/>
            </a:xfrm>
            <a:custGeom>
              <a:avLst/>
              <a:gdLst/>
              <a:ahLst/>
              <a:cxnLst/>
              <a:rect l="l" t="t" r="r" b="b"/>
              <a:pathLst>
                <a:path w="656590" h="656590">
                  <a:moveTo>
                    <a:pt x="0" y="0"/>
                  </a:moveTo>
                  <a:lnTo>
                    <a:pt x="0" y="31749"/>
                  </a:lnTo>
                  <a:lnTo>
                    <a:pt x="624840" y="656589"/>
                  </a:lnTo>
                  <a:lnTo>
                    <a:pt x="656590" y="656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0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0" y="6233159"/>
              <a:ext cx="624840" cy="624840"/>
            </a:xfrm>
            <a:custGeom>
              <a:avLst/>
              <a:gdLst/>
              <a:ahLst/>
              <a:cxnLst/>
              <a:rect l="l" t="t" r="r" b="b"/>
              <a:pathLst>
                <a:path w="624840" h="624840">
                  <a:moveTo>
                    <a:pt x="0" y="0"/>
                  </a:moveTo>
                  <a:lnTo>
                    <a:pt x="0" y="31749"/>
                  </a:lnTo>
                  <a:lnTo>
                    <a:pt x="593090" y="624839"/>
                  </a:lnTo>
                  <a:lnTo>
                    <a:pt x="624840" y="624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01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0" y="6264909"/>
              <a:ext cx="593090" cy="593090"/>
            </a:xfrm>
            <a:custGeom>
              <a:avLst/>
              <a:gdLst/>
              <a:ahLst/>
              <a:cxnLst/>
              <a:rect l="l" t="t" r="r" b="b"/>
              <a:pathLst>
                <a:path w="593090" h="593090">
                  <a:moveTo>
                    <a:pt x="0" y="0"/>
                  </a:moveTo>
                  <a:lnTo>
                    <a:pt x="0" y="30479"/>
                  </a:lnTo>
                  <a:lnTo>
                    <a:pt x="562610" y="593090"/>
                  </a:lnTo>
                  <a:lnTo>
                    <a:pt x="593090" y="593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F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0" y="6295390"/>
              <a:ext cx="562610" cy="562610"/>
            </a:xfrm>
            <a:custGeom>
              <a:avLst/>
              <a:gdLst/>
              <a:ahLst/>
              <a:cxnLst/>
              <a:rect l="l" t="t" r="r" b="b"/>
              <a:pathLst>
                <a:path w="562610" h="562609">
                  <a:moveTo>
                    <a:pt x="0" y="0"/>
                  </a:moveTo>
                  <a:lnTo>
                    <a:pt x="0" y="33020"/>
                  </a:lnTo>
                  <a:lnTo>
                    <a:pt x="529589" y="562610"/>
                  </a:lnTo>
                  <a:lnTo>
                    <a:pt x="562610" y="562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F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0" y="6328409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90">
                  <a:moveTo>
                    <a:pt x="0" y="0"/>
                  </a:moveTo>
                  <a:lnTo>
                    <a:pt x="0" y="30480"/>
                  </a:lnTo>
                  <a:lnTo>
                    <a:pt x="499109" y="529589"/>
                  </a:lnTo>
                  <a:lnTo>
                    <a:pt x="529589" y="529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F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0" y="6358890"/>
              <a:ext cx="499109" cy="499109"/>
            </a:xfrm>
            <a:custGeom>
              <a:avLst/>
              <a:gdLst/>
              <a:ahLst/>
              <a:cxnLst/>
              <a:rect l="l" t="t" r="r" b="b"/>
              <a:pathLst>
                <a:path w="499109" h="499109">
                  <a:moveTo>
                    <a:pt x="0" y="0"/>
                  </a:moveTo>
                  <a:lnTo>
                    <a:pt x="0" y="30480"/>
                  </a:lnTo>
                  <a:lnTo>
                    <a:pt x="468629" y="499110"/>
                  </a:lnTo>
                  <a:lnTo>
                    <a:pt x="499110" y="499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F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0" y="6389370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29">
                  <a:moveTo>
                    <a:pt x="0" y="0"/>
                  </a:moveTo>
                  <a:lnTo>
                    <a:pt x="0" y="31749"/>
                  </a:lnTo>
                  <a:lnTo>
                    <a:pt x="436880" y="468630"/>
                  </a:lnTo>
                  <a:lnTo>
                    <a:pt x="468630" y="468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F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0" y="6421120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79">
                  <a:moveTo>
                    <a:pt x="0" y="0"/>
                  </a:moveTo>
                  <a:lnTo>
                    <a:pt x="0" y="31750"/>
                  </a:lnTo>
                  <a:lnTo>
                    <a:pt x="405129" y="436879"/>
                  </a:lnTo>
                  <a:lnTo>
                    <a:pt x="436880" y="436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E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0" y="6452870"/>
              <a:ext cx="405130" cy="405130"/>
            </a:xfrm>
            <a:custGeom>
              <a:avLst/>
              <a:gdLst/>
              <a:ahLst/>
              <a:cxnLst/>
              <a:rect l="l" t="t" r="r" b="b"/>
              <a:pathLst>
                <a:path w="405130" h="405129">
                  <a:moveTo>
                    <a:pt x="0" y="0"/>
                  </a:moveTo>
                  <a:lnTo>
                    <a:pt x="0" y="30479"/>
                  </a:lnTo>
                  <a:lnTo>
                    <a:pt x="374650" y="405129"/>
                  </a:lnTo>
                  <a:lnTo>
                    <a:pt x="405130" y="405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E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0" y="648335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0" y="0"/>
                  </a:moveTo>
                  <a:lnTo>
                    <a:pt x="0" y="33020"/>
                  </a:lnTo>
                  <a:lnTo>
                    <a:pt x="341629" y="374650"/>
                  </a:lnTo>
                  <a:lnTo>
                    <a:pt x="374650" y="374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E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0" y="6516369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0" y="0"/>
                  </a:moveTo>
                  <a:lnTo>
                    <a:pt x="0" y="30480"/>
                  </a:lnTo>
                  <a:lnTo>
                    <a:pt x="311150" y="341629"/>
                  </a:lnTo>
                  <a:lnTo>
                    <a:pt x="341629" y="341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E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0" y="6546850"/>
              <a:ext cx="311150" cy="311150"/>
            </a:xfrm>
            <a:custGeom>
              <a:avLst/>
              <a:gdLst/>
              <a:ahLst/>
              <a:cxnLst/>
              <a:rect l="l" t="t" r="r" b="b"/>
              <a:pathLst>
                <a:path w="311150" h="311150">
                  <a:moveTo>
                    <a:pt x="0" y="0"/>
                  </a:moveTo>
                  <a:lnTo>
                    <a:pt x="0" y="30479"/>
                  </a:lnTo>
                  <a:lnTo>
                    <a:pt x="280670" y="311150"/>
                  </a:lnTo>
                  <a:lnTo>
                    <a:pt x="311150" y="311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E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0" y="6577330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0" y="0"/>
                  </a:moveTo>
                  <a:lnTo>
                    <a:pt x="0" y="30479"/>
                  </a:lnTo>
                  <a:lnTo>
                    <a:pt x="250190" y="280670"/>
                  </a:lnTo>
                  <a:lnTo>
                    <a:pt x="280670" y="280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CD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0" y="6607809"/>
              <a:ext cx="250190" cy="2501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6" name="object 496"/>
          <p:cNvSpPr txBox="1">
            <a:spLocks noGrp="1"/>
          </p:cNvSpPr>
          <p:nvPr>
            <p:ph type="title"/>
          </p:nvPr>
        </p:nvSpPr>
        <p:spPr>
          <a:xfrm>
            <a:off x="2599689" y="467359"/>
            <a:ext cx="394525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Long</a:t>
            </a:r>
            <a:r>
              <a:rPr dirty="0" u="heavy" spc="-90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 </a:t>
            </a:r>
            <a:r>
              <a:rPr dirty="0" u="heavy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Questions</a:t>
            </a:r>
          </a:p>
        </p:txBody>
      </p:sp>
      <p:sp>
        <p:nvSpPr>
          <p:cNvPr id="497" name="object 497"/>
          <p:cNvSpPr txBox="1"/>
          <p:nvPr/>
        </p:nvSpPr>
        <p:spPr>
          <a:xfrm>
            <a:off x="306070" y="1600200"/>
            <a:ext cx="5159375" cy="261112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55600" marR="280670" indent="-342900">
              <a:lnSpc>
                <a:spcPts val="3120"/>
              </a:lnSpc>
              <a:spcBef>
                <a:spcPts val="4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1. </a:t>
            </a:r>
            <a:r>
              <a:rPr dirty="0" sz="2800" spc="-5">
                <a:latin typeface="Arial"/>
                <a:cs typeface="Arial"/>
              </a:rPr>
              <a:t>Why </a:t>
            </a:r>
            <a:r>
              <a:rPr dirty="0" sz="2800">
                <a:latin typeface="Arial"/>
                <a:cs typeface="Arial"/>
              </a:rPr>
              <a:t>is the school called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  </a:t>
            </a:r>
            <a:r>
              <a:rPr dirty="0" sz="2800" spc="-5">
                <a:latin typeface="Arial"/>
                <a:cs typeface="Arial"/>
              </a:rPr>
              <a:t>‘different </a:t>
            </a:r>
            <a:r>
              <a:rPr dirty="0" sz="2800">
                <a:latin typeface="Arial"/>
                <a:cs typeface="Arial"/>
              </a:rPr>
              <a:t>kind of school’ ?</a:t>
            </a:r>
            <a:endParaRPr sz="2800">
              <a:latin typeface="Arial"/>
              <a:cs typeface="Arial"/>
            </a:endParaRPr>
          </a:p>
          <a:p>
            <a:pPr marL="355600" marR="43180" indent="-342900">
              <a:lnSpc>
                <a:spcPts val="3120"/>
              </a:lnSpc>
              <a:spcBef>
                <a:spcPts val="695"/>
              </a:spcBef>
              <a:buChar char="•"/>
              <a:tabLst>
                <a:tab pos="354965" algn="l"/>
                <a:tab pos="355600" algn="l"/>
                <a:tab pos="1780539" algn="l"/>
              </a:tabLst>
            </a:pPr>
            <a:r>
              <a:rPr dirty="0" sz="2800">
                <a:latin typeface="Arial"/>
                <a:cs typeface="Arial"/>
              </a:rPr>
              <a:t>2.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What	</a:t>
            </a:r>
            <a:r>
              <a:rPr dirty="0" sz="2800">
                <a:latin typeface="Arial"/>
                <a:cs typeface="Arial"/>
              </a:rPr>
              <a:t>do the students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learn  </a:t>
            </a:r>
            <a:r>
              <a:rPr dirty="0" sz="2800" spc="-5">
                <a:latin typeface="Arial"/>
                <a:cs typeface="Arial"/>
              </a:rPr>
              <a:t>through </a:t>
            </a:r>
            <a:r>
              <a:rPr dirty="0" sz="2800">
                <a:latin typeface="Arial"/>
                <a:cs typeface="Arial"/>
              </a:rPr>
              <a:t>these </a:t>
            </a:r>
            <a:r>
              <a:rPr dirty="0" sz="2800" spc="-5">
                <a:latin typeface="Arial"/>
                <a:cs typeface="Arial"/>
              </a:rPr>
              <a:t>games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?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120"/>
              </a:lnSpc>
              <a:spcBef>
                <a:spcPts val="7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Arial"/>
                <a:cs typeface="Arial"/>
              </a:rPr>
              <a:t>3. </a:t>
            </a:r>
            <a:r>
              <a:rPr dirty="0" sz="2800" spc="-5">
                <a:latin typeface="Arial"/>
                <a:cs typeface="Arial"/>
              </a:rPr>
              <a:t>Why did the writer </a:t>
            </a:r>
            <a:r>
              <a:rPr dirty="0" sz="2800">
                <a:latin typeface="Arial"/>
                <a:cs typeface="Arial"/>
              </a:rPr>
              <a:t>visit Miss  </a:t>
            </a:r>
            <a:r>
              <a:rPr dirty="0" sz="2800" spc="-5">
                <a:latin typeface="Arial"/>
                <a:cs typeface="Arial"/>
              </a:rPr>
              <a:t>Beam’s </a:t>
            </a:r>
            <a:r>
              <a:rPr dirty="0" sz="2800">
                <a:latin typeface="Arial"/>
                <a:cs typeface="Arial"/>
              </a:rPr>
              <a:t>school?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98" name="object 498"/>
          <p:cNvGrpSpPr/>
          <p:nvPr/>
        </p:nvGrpSpPr>
        <p:grpSpPr>
          <a:xfrm>
            <a:off x="5943600" y="1752600"/>
            <a:ext cx="2743200" cy="3505200"/>
            <a:chOff x="5943600" y="1752600"/>
            <a:chExt cx="2743200" cy="3505200"/>
          </a:xfrm>
        </p:grpSpPr>
        <p:sp>
          <p:nvSpPr>
            <p:cNvPr id="499" name="object 499"/>
            <p:cNvSpPr/>
            <p:nvPr/>
          </p:nvSpPr>
          <p:spPr>
            <a:xfrm>
              <a:off x="5943600" y="2639060"/>
              <a:ext cx="2743200" cy="2618740"/>
            </a:xfrm>
            <a:custGeom>
              <a:avLst/>
              <a:gdLst/>
              <a:ahLst/>
              <a:cxnLst/>
              <a:rect l="l" t="t" r="r" b="b"/>
              <a:pathLst>
                <a:path w="2743200" h="2618740">
                  <a:moveTo>
                    <a:pt x="0" y="2618740"/>
                  </a:moveTo>
                  <a:lnTo>
                    <a:pt x="2743200" y="2618740"/>
                  </a:lnTo>
                  <a:lnTo>
                    <a:pt x="2743200" y="0"/>
                  </a:lnTo>
                  <a:lnTo>
                    <a:pt x="0" y="0"/>
                  </a:lnTo>
                  <a:lnTo>
                    <a:pt x="0" y="2618740"/>
                  </a:lnTo>
                  <a:close/>
                </a:path>
              </a:pathLst>
            </a:custGeom>
            <a:solidFill>
              <a:srgbClr val="E9BB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5943600" y="3440429"/>
              <a:ext cx="1426210" cy="1817370"/>
            </a:xfrm>
            <a:custGeom>
              <a:avLst/>
              <a:gdLst/>
              <a:ahLst/>
              <a:cxnLst/>
              <a:rect l="l" t="t" r="r" b="b"/>
              <a:pathLst>
                <a:path w="1426209" h="1817370">
                  <a:moveTo>
                    <a:pt x="0" y="0"/>
                  </a:moveTo>
                  <a:lnTo>
                    <a:pt x="1426209" y="0"/>
                  </a:lnTo>
                  <a:lnTo>
                    <a:pt x="1426209" y="1817370"/>
                  </a:lnTo>
                  <a:lnTo>
                    <a:pt x="0" y="1817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AE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7459980" y="2639060"/>
              <a:ext cx="1226820" cy="824230"/>
            </a:xfrm>
            <a:custGeom>
              <a:avLst/>
              <a:gdLst/>
              <a:ahLst/>
              <a:cxnLst/>
              <a:rect l="l" t="t" r="r" b="b"/>
              <a:pathLst>
                <a:path w="1226820" h="824229">
                  <a:moveTo>
                    <a:pt x="0" y="824229"/>
                  </a:moveTo>
                  <a:lnTo>
                    <a:pt x="1226820" y="824229"/>
                  </a:lnTo>
                  <a:lnTo>
                    <a:pt x="1226820" y="0"/>
                  </a:lnTo>
                  <a:lnTo>
                    <a:pt x="0" y="0"/>
                  </a:lnTo>
                  <a:lnTo>
                    <a:pt x="0" y="824229"/>
                  </a:lnTo>
                  <a:close/>
                </a:path>
              </a:pathLst>
            </a:custGeom>
            <a:solidFill>
              <a:srgbClr val="C8A9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5943600" y="1752600"/>
              <a:ext cx="2743200" cy="886460"/>
            </a:xfrm>
            <a:custGeom>
              <a:avLst/>
              <a:gdLst/>
              <a:ahLst/>
              <a:cxnLst/>
              <a:rect l="l" t="t" r="r" b="b"/>
              <a:pathLst>
                <a:path w="2743200" h="886460">
                  <a:moveTo>
                    <a:pt x="0" y="0"/>
                  </a:moveTo>
                  <a:lnTo>
                    <a:pt x="2743200" y="0"/>
                  </a:lnTo>
                  <a:lnTo>
                    <a:pt x="2743200" y="886460"/>
                  </a:lnTo>
                  <a:lnTo>
                    <a:pt x="0" y="886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9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6223000" y="1752600"/>
              <a:ext cx="2463800" cy="31788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fast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60540"/>
            <a:chOff x="-1270" y="0"/>
            <a:chExt cx="9146540" cy="686054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8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-1270" y="4444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-1270" y="660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CC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-1270" y="8889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ACC0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-1270" y="11049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CC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-1270" y="1333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CC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-1270" y="1549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C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-1270" y="1778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CD0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-1270" y="2006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CD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-1270" y="2222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CE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-1270" y="2451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CE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-1270" y="2667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CE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-1270" y="2895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0CF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-1270" y="3111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CF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-1270" y="3340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CF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-1270" y="3568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2D0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-1270" y="3784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D0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-1270" y="4013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D0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-1270" y="4241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4D1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-1270" y="4457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D1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-1270" y="4686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D1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-1270" y="4902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D21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-1270" y="5130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D2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-1270" y="5359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D2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-1270" y="5575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D3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-1270" y="5803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D3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-1270" y="6019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D3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-1270" y="6248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AD4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-1270" y="6464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D4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-1270" y="6692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D4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-1270" y="69214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CD5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-1270" y="7137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D5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-1270" y="73659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D5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-1270" y="7594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D6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-1270" y="78104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D6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-1270" y="8039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D6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-1270" y="82549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D7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-1270" y="8483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D7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-1270" y="86994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D7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-1270" y="8928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2D8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-1270" y="91566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D8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-1270" y="9372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D8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-1270" y="9601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4D9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-1270" y="9829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D9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-1270" y="10045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D9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-1270" y="10274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DA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-1270" y="10490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DA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-1270" y="10718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D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-1270" y="10934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DB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-1270" y="11163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DB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-1270" y="11391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DB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-1270" y="1160779"/>
              <a:ext cx="9146540" cy="44450"/>
            </a:xfrm>
            <a:custGeom>
              <a:avLst/>
              <a:gdLst/>
              <a:ahLst/>
              <a:cxnLst/>
              <a:rect l="l" t="t" r="r" b="b"/>
              <a:pathLst>
                <a:path w="9146540" h="44450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450"/>
                  </a:lnTo>
                  <a:lnTo>
                    <a:pt x="5640070" y="4445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44450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8154670" y="44450"/>
                  </a:lnTo>
                  <a:lnTo>
                    <a:pt x="9146540" y="4445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D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-1270" y="12052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DC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-1270" y="12280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DD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-1270" y="12496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DD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-1270" y="12725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DD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-1270" y="129539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DE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-1270" y="13169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D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-1270" y="133984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D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-1270" y="13627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DF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-1270" y="138429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DF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-1270" y="14071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DF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-1270" y="142874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E0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-1270" y="14516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E0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-1270" y="147446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E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-1270" y="14960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E1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-1270" y="151891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E1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-1270" y="15405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E1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-1270" y="156336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90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E2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-1270" y="15849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59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E2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-1270" y="16078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60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E2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-1270" y="16306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89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E3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-1270" y="16522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60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E3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-1270" y="16751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60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E3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-1270" y="16979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564007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640070" y="21590"/>
                  </a:lnTo>
                  <a:lnTo>
                    <a:pt x="5640070" y="0"/>
                  </a:lnTo>
                  <a:close/>
                </a:path>
                <a:path w="9146540" h="21589">
                  <a:moveTo>
                    <a:pt x="9146540" y="0"/>
                  </a:moveTo>
                  <a:lnTo>
                    <a:pt x="8154670" y="0"/>
                  </a:lnTo>
                  <a:lnTo>
                    <a:pt x="815467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E4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-1270" y="17195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564007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640070" y="22860"/>
                  </a:lnTo>
                  <a:lnTo>
                    <a:pt x="5640070" y="0"/>
                  </a:lnTo>
                  <a:close/>
                </a:path>
                <a:path w="9146540" h="22860">
                  <a:moveTo>
                    <a:pt x="9146540" y="0"/>
                  </a:moveTo>
                  <a:lnTo>
                    <a:pt x="8154670" y="0"/>
                  </a:lnTo>
                  <a:lnTo>
                    <a:pt x="815467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E4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-1270" y="17424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88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4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-1270" y="17640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5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-1270" y="178689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-1270" y="18084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E5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-1270" y="18313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E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-1270" y="18542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E6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-1270" y="187579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E6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-1270" y="18986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E7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-1270" y="19202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E7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-1270" y="19431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E7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-1270" y="19659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E8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-1270" y="19875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E8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-1270" y="20104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E8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-1270" y="20320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9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-1270" y="20548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9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-1270" y="207771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9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-1270" y="20993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A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-1270" y="212216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A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-1270" y="21437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EA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-1270" y="216661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B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-1270" y="21882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-1270" y="22110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E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-1270" y="22339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-1270" y="22555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C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-1270" y="22783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EC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-1270" y="2301239"/>
              <a:ext cx="9146540" cy="44450"/>
            </a:xfrm>
            <a:custGeom>
              <a:avLst/>
              <a:gdLst/>
              <a:ahLst/>
              <a:cxnLst/>
              <a:rect l="l" t="t" r="r" b="b"/>
              <a:pathLst>
                <a:path w="9146540" h="44450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44450"/>
                  </a:lnTo>
                  <a:lnTo>
                    <a:pt x="9146540" y="4445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ED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-1270" y="234569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ED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-1270" y="23672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ED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-1270" y="239014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EE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-1270" y="24117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EE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-1270" y="243459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EE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-1270" y="24574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EF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-1270" y="24790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EF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-1270" y="25019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EF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-1270" y="252349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0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-1270" y="25463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0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-1270" y="25692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0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-1270" y="25908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1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-1270" y="26136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1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-1270" y="263651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1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-1270" y="26581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2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-1270" y="268096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2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-1270" y="27025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2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-1270" y="272541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3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-1270" y="27470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3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-1270" y="27698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3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-1270" y="27927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4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-1270" y="28143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4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-1270" y="28371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4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-1270" y="285876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5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-1270" y="28816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5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-1270" y="290321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5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-1270" y="29260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6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-1270" y="294894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6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-1270" y="29705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6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-1270" y="299339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-1270" y="30162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7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-1270" y="30378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7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-1270" y="30607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-1270" y="308229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8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-1270" y="31051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8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-1270" y="312674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9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-1270" y="31496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9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-1270" y="31724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9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-1270" y="31940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A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-1270" y="32169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A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-1270" y="32385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A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-1270" y="32613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B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-1270" y="32842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B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-1270" y="33058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B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-1270" y="33286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C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-1270" y="33502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C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-1270" y="33731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C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-1270" y="33959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F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-1270" y="34175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FD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-1270" y="34404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F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-1270" y="34620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FF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-1270" y="34848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FF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-1270" y="35077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F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-1270" y="35293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D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-1270" y="35521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D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-1270" y="35737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C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-1270" y="35966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C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-1270" y="36195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C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-1270" y="36410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B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-1270" y="36639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-1270" y="36855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B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-1270" y="37084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A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-1270" y="37312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A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-1270" y="37528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A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-1270" y="37757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9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-1270" y="37973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9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-1270" y="38201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9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-1270" y="38417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-1270" y="38646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8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-1270" y="38874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8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-1270" y="39090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-1270" y="39319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-1270" y="39547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-1270" y="39763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6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-1270" y="39992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6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-1270" y="40208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6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-1270" y="40436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5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-1270" y="40652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5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-1270" y="40881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5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-1270" y="41109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4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-1270" y="41325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4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-1270" y="41554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4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-1270" y="41770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3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-1270" y="41998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3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-1270" y="42214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3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-1270" y="42443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2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-1270" y="42672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2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-1270" y="42887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-1270" y="43116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1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-1270" y="43345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1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-1270" y="43561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1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-1270" y="43789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0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-1270" y="44005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0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-1270" y="44234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0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-1270" y="44462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EF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-1270" y="44678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EF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-1270" y="44907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EF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-1270" y="45123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EE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-1270" y="45351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EE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-1270" y="45567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E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-1270" y="45796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ED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-1270" y="46024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ED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-1270" y="46240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ED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-1270" y="46469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-1270" y="46697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C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-1270" y="46913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EC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-1270" y="47142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B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-1270" y="47358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B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-1270" y="47586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EB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-1270" y="47802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A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-1270" y="48031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A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-1270" y="48260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A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-1270" y="48475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9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-1270" y="48704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9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-1270" y="48920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E9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-1270" y="49149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E8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-1270" y="49377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E8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-1270" y="49593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E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-1270" y="49822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E7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-1270" y="50038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E7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-1270" y="50266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E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-1270" y="50495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E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-1270" y="50711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E6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-1270" y="50939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E6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-1270" y="51155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5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-1270" y="51384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5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-1270" y="51600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5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-1270" y="51828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E4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-1270" y="52057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E4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-1270" y="52273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E4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-1270" y="52501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E3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-1270" y="52730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E3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-1270" y="52946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E3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-1270" y="531748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E2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-1270" y="53390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E2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-1270" y="53619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E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-1270" y="53835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E1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-1270" y="54063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E1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-1270" y="54292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E1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-1270" y="54508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E0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-1270" y="54737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E0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-1270" y="54952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E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-1270" y="55181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DF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-1270" y="554100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DF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-1270" y="55626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DF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-1270" y="55854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DE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-1270" y="56083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DE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-1270" y="56299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DE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-1270" y="56527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DD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-1270" y="56743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DD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-1270" y="56972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DD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-1270" y="571880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D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-1270" y="57645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DC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-1270" y="57861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D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-1270" y="58089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DB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-1270" y="58305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DB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-1270" y="58534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D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-1270" y="58750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DA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-1270" y="58978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DA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-1270" y="59207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DA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-1270" y="59423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4D9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-1270" y="59651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D9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-1270" y="59880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D9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-1270" y="60096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2D8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-1270" y="603250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D8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-1270" y="60540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D8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-1270" y="607695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D7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-1270" y="60985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D7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-1270" y="612140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D7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-1270" y="614425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D6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-1270" y="616585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D6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-1270" y="61887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D6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-1270" y="62115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CD5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-1270" y="62331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D5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-1270" y="625602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D5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-1270" y="627760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AD4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-1270" y="630047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D4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-1270" y="632205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D4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-1270" y="63449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D3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-1270" y="636777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D3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-1270" y="638937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D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-1270" y="641222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D21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-1270" y="643382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D2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-1270" y="645667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60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D2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-1270" y="647953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89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4D1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-1270" y="650112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D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-1270" y="65239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D1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-1270" y="654684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2D0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-1270" y="65684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D0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-1270" y="659129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D0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-1270" y="661288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0CF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-1270" y="6635749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9146540" y="215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CF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-1270" y="665733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CF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-1270" y="668019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CE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-1270" y="670306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CE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-1270" y="672464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CE0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-1270" y="674751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C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-1270" y="676909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9146540" y="228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CD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-1270" y="6791960"/>
              <a:ext cx="9146540" cy="21590"/>
            </a:xfrm>
            <a:custGeom>
              <a:avLst/>
              <a:gdLst/>
              <a:ahLst/>
              <a:cxnLst/>
              <a:rect l="l" t="t" r="r" b="b"/>
              <a:pathLst>
                <a:path w="9146540" h="21590">
                  <a:moveTo>
                    <a:pt x="914654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9146540" y="215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CD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-1270" y="6813549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ACC0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-1270" y="6836410"/>
              <a:ext cx="9146540" cy="22860"/>
            </a:xfrm>
            <a:custGeom>
              <a:avLst/>
              <a:gdLst/>
              <a:ahLst/>
              <a:cxnLst/>
              <a:rect l="l" t="t" r="r" b="b"/>
              <a:pathLst>
                <a:path w="9146540" h="22859">
                  <a:moveTo>
                    <a:pt x="91465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CC0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6" name="object 306"/>
          <p:cNvSpPr txBox="1">
            <a:spLocks noGrp="1"/>
          </p:cNvSpPr>
          <p:nvPr>
            <p:ph type="title"/>
          </p:nvPr>
        </p:nvSpPr>
        <p:spPr>
          <a:xfrm>
            <a:off x="1333500" y="558800"/>
            <a:ext cx="350710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Home </a:t>
            </a:r>
            <a:r>
              <a:rPr dirty="0" spc="-5"/>
              <a:t>work </a:t>
            </a:r>
            <a:r>
              <a:rPr dirty="0"/>
              <a:t>-</a:t>
            </a:r>
            <a:r>
              <a:rPr dirty="0" spc="-70"/>
              <a:t> </a:t>
            </a:r>
            <a:r>
              <a:rPr dirty="0"/>
              <a:t>I</a:t>
            </a:r>
          </a:p>
        </p:txBody>
      </p:sp>
      <p:sp>
        <p:nvSpPr>
          <p:cNvPr id="307" name="object 307"/>
          <p:cNvSpPr txBox="1"/>
          <p:nvPr/>
        </p:nvSpPr>
        <p:spPr>
          <a:xfrm>
            <a:off x="914400" y="1910079"/>
            <a:ext cx="7041515" cy="390525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294640" marR="300355" indent="-294640">
              <a:lnSpc>
                <a:spcPts val="2680"/>
              </a:lnSpc>
              <a:spcBef>
                <a:spcPts val="355"/>
              </a:spcBef>
              <a:buSzPct val="83333"/>
              <a:buAutoNum type="arabicPeriod"/>
              <a:tabLst>
                <a:tab pos="294640" algn="l"/>
              </a:tabLst>
            </a:pP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Pick out nouns </a:t>
            </a:r>
            <a:r>
              <a:rPr dirty="0" sz="2400" spc="-10" b="1">
                <a:solidFill>
                  <a:srgbClr val="980000"/>
                </a:solidFill>
                <a:latin typeface="Arial"/>
                <a:cs typeface="Arial"/>
              </a:rPr>
              <a:t>and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verbs from </a:t>
            </a: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the following 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sentences.</a:t>
            </a:r>
            <a:endParaRPr sz="2400">
              <a:latin typeface="Arial"/>
              <a:cs typeface="Arial"/>
            </a:endParaRPr>
          </a:p>
          <a:p>
            <a:pPr marL="355600" marR="107950" indent="-172720">
              <a:lnSpc>
                <a:spcPts val="2680"/>
              </a:lnSpc>
              <a:spcBef>
                <a:spcPts val="590"/>
              </a:spcBef>
            </a:pP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We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can not bandage </a:t>
            </a: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the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children’s mouths, so  they really have </a:t>
            </a:r>
            <a:r>
              <a:rPr dirty="0" sz="2400" spc="5" b="1">
                <a:solidFill>
                  <a:srgbClr val="980000"/>
                </a:solidFill>
                <a:latin typeface="Arial"/>
                <a:cs typeface="Arial"/>
              </a:rPr>
              <a:t>to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exercise </a:t>
            </a: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their will</a:t>
            </a:r>
            <a:r>
              <a:rPr dirty="0" sz="2400" spc="-1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power.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113900"/>
              </a:lnSpc>
              <a:buSzPct val="95833"/>
              <a:buAutoNum type="arabicPeriod" startAt="2"/>
              <a:tabLst>
                <a:tab pos="267335" algn="l"/>
                <a:tab pos="1030605" algn="l"/>
              </a:tabLst>
            </a:pP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Make the plural number of the </a:t>
            </a: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following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nouns  Child,	bandage, crutch, citizen,</a:t>
            </a:r>
            <a:r>
              <a:rPr dirty="0" sz="2400" spc="3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misfortune,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ts val="2670"/>
              </a:lnSpc>
              <a:tabLst>
                <a:tab pos="2390775" algn="l"/>
              </a:tabLst>
            </a:pP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misery,</a:t>
            </a:r>
            <a:r>
              <a:rPr dirty="0" sz="2400" spc="1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year,	system,</a:t>
            </a:r>
            <a:r>
              <a:rPr dirty="0" sz="2400" spc="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time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5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buAutoNum type="arabicPeriod" startAt="3"/>
              <a:tabLst>
                <a:tab pos="353060" algn="l"/>
                <a:tab pos="4385945" algn="l"/>
              </a:tabLst>
            </a:pPr>
            <a:r>
              <a:rPr dirty="0" sz="2400" b="1">
                <a:solidFill>
                  <a:srgbClr val="980000"/>
                </a:solidFill>
                <a:latin typeface="Arial"/>
                <a:cs typeface="Arial"/>
              </a:rPr>
              <a:t>Write five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 sentences</a:t>
            </a:r>
            <a:r>
              <a:rPr dirty="0" sz="2400" spc="1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about	your own</a:t>
            </a:r>
            <a:r>
              <a:rPr dirty="0" sz="2400" spc="-3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80000"/>
                </a:solidFill>
                <a:latin typeface="Arial"/>
                <a:cs typeface="Arial"/>
              </a:rPr>
              <a:t>school.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08" name="object 308"/>
          <p:cNvGrpSpPr/>
          <p:nvPr/>
        </p:nvGrpSpPr>
        <p:grpSpPr>
          <a:xfrm>
            <a:off x="5638800" y="0"/>
            <a:ext cx="2514600" cy="1752600"/>
            <a:chOff x="5638800" y="0"/>
            <a:chExt cx="2514600" cy="1752600"/>
          </a:xfrm>
        </p:grpSpPr>
        <p:sp>
          <p:nvSpPr>
            <p:cNvPr id="309" name="object 309"/>
            <p:cNvSpPr/>
            <p:nvPr/>
          </p:nvSpPr>
          <p:spPr>
            <a:xfrm>
              <a:off x="5638800" y="400050"/>
              <a:ext cx="2514600" cy="1351280"/>
            </a:xfrm>
            <a:custGeom>
              <a:avLst/>
              <a:gdLst/>
              <a:ahLst/>
              <a:cxnLst/>
              <a:rect l="l" t="t" r="r" b="b"/>
              <a:pathLst>
                <a:path w="2514600" h="1351280">
                  <a:moveTo>
                    <a:pt x="2514600" y="0"/>
                  </a:moveTo>
                  <a:lnTo>
                    <a:pt x="0" y="0"/>
                  </a:lnTo>
                  <a:lnTo>
                    <a:pt x="0" y="1351279"/>
                  </a:lnTo>
                  <a:lnTo>
                    <a:pt x="2514600" y="1351279"/>
                  </a:lnTo>
                  <a:lnTo>
                    <a:pt x="2514600" y="0"/>
                  </a:lnTo>
                  <a:close/>
                </a:path>
              </a:pathLst>
            </a:custGeom>
            <a:solidFill>
              <a:srgbClr val="22DC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6549389" y="327659"/>
              <a:ext cx="779780" cy="905510"/>
            </a:xfrm>
            <a:custGeom>
              <a:avLst/>
              <a:gdLst/>
              <a:ahLst/>
              <a:cxnLst/>
              <a:rect l="l" t="t" r="r" b="b"/>
              <a:pathLst>
                <a:path w="779779" h="905510">
                  <a:moveTo>
                    <a:pt x="650239" y="0"/>
                  </a:moveTo>
                  <a:lnTo>
                    <a:pt x="645159" y="1270"/>
                  </a:lnTo>
                  <a:lnTo>
                    <a:pt x="632459" y="2540"/>
                  </a:lnTo>
                  <a:lnTo>
                    <a:pt x="614679" y="5080"/>
                  </a:lnTo>
                  <a:lnTo>
                    <a:pt x="572769" y="10160"/>
                  </a:lnTo>
                  <a:lnTo>
                    <a:pt x="553719" y="11430"/>
                  </a:lnTo>
                  <a:lnTo>
                    <a:pt x="538479" y="10160"/>
                  </a:lnTo>
                  <a:lnTo>
                    <a:pt x="530859" y="7620"/>
                  </a:lnTo>
                  <a:lnTo>
                    <a:pt x="461009" y="19050"/>
                  </a:lnTo>
                  <a:lnTo>
                    <a:pt x="406400" y="21590"/>
                  </a:lnTo>
                  <a:lnTo>
                    <a:pt x="328929" y="52070"/>
                  </a:lnTo>
                  <a:lnTo>
                    <a:pt x="196850" y="262890"/>
                  </a:lnTo>
                  <a:lnTo>
                    <a:pt x="86359" y="398780"/>
                  </a:lnTo>
                  <a:lnTo>
                    <a:pt x="49529" y="675640"/>
                  </a:lnTo>
                  <a:lnTo>
                    <a:pt x="0" y="792480"/>
                  </a:lnTo>
                  <a:lnTo>
                    <a:pt x="224789" y="896620"/>
                  </a:lnTo>
                  <a:lnTo>
                    <a:pt x="388619" y="905510"/>
                  </a:lnTo>
                  <a:lnTo>
                    <a:pt x="748029" y="848360"/>
                  </a:lnTo>
                  <a:lnTo>
                    <a:pt x="751839" y="600710"/>
                  </a:lnTo>
                  <a:lnTo>
                    <a:pt x="756919" y="476250"/>
                  </a:lnTo>
                  <a:lnTo>
                    <a:pt x="779779" y="326390"/>
                  </a:lnTo>
                  <a:lnTo>
                    <a:pt x="779779" y="265430"/>
                  </a:lnTo>
                  <a:lnTo>
                    <a:pt x="762000" y="130810"/>
                  </a:lnTo>
                  <a:lnTo>
                    <a:pt x="650239" y="0"/>
                  </a:lnTo>
                  <a:close/>
                </a:path>
              </a:pathLst>
            </a:custGeom>
            <a:solidFill>
              <a:srgbClr val="A976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5739130" y="683259"/>
              <a:ext cx="981710" cy="1069340"/>
            </a:xfrm>
            <a:custGeom>
              <a:avLst/>
              <a:gdLst/>
              <a:ahLst/>
              <a:cxnLst/>
              <a:rect l="l" t="t" r="r" b="b"/>
              <a:pathLst>
                <a:path w="981709" h="1069339">
                  <a:moveTo>
                    <a:pt x="483870" y="0"/>
                  </a:moveTo>
                  <a:lnTo>
                    <a:pt x="426720" y="2539"/>
                  </a:lnTo>
                  <a:lnTo>
                    <a:pt x="353060" y="16510"/>
                  </a:lnTo>
                  <a:lnTo>
                    <a:pt x="302260" y="59689"/>
                  </a:lnTo>
                  <a:lnTo>
                    <a:pt x="210820" y="86360"/>
                  </a:lnTo>
                  <a:lnTo>
                    <a:pt x="157480" y="182879"/>
                  </a:lnTo>
                  <a:lnTo>
                    <a:pt x="93980" y="226060"/>
                  </a:lnTo>
                  <a:lnTo>
                    <a:pt x="76200" y="274319"/>
                  </a:lnTo>
                  <a:lnTo>
                    <a:pt x="76200" y="337819"/>
                  </a:lnTo>
                  <a:lnTo>
                    <a:pt x="21590" y="382269"/>
                  </a:lnTo>
                  <a:lnTo>
                    <a:pt x="0" y="434339"/>
                  </a:lnTo>
                  <a:lnTo>
                    <a:pt x="30480" y="468629"/>
                  </a:lnTo>
                  <a:lnTo>
                    <a:pt x="76200" y="516889"/>
                  </a:lnTo>
                  <a:lnTo>
                    <a:pt x="76200" y="584200"/>
                  </a:lnTo>
                  <a:lnTo>
                    <a:pt x="85090" y="694689"/>
                  </a:lnTo>
                  <a:lnTo>
                    <a:pt x="130810" y="760729"/>
                  </a:lnTo>
                  <a:lnTo>
                    <a:pt x="172720" y="820419"/>
                  </a:lnTo>
                  <a:lnTo>
                    <a:pt x="187960" y="877569"/>
                  </a:lnTo>
                  <a:lnTo>
                    <a:pt x="259080" y="952500"/>
                  </a:lnTo>
                  <a:lnTo>
                    <a:pt x="275590" y="1066800"/>
                  </a:lnTo>
                  <a:lnTo>
                    <a:pt x="472440" y="1069339"/>
                  </a:lnTo>
                  <a:lnTo>
                    <a:pt x="836929" y="740410"/>
                  </a:lnTo>
                  <a:lnTo>
                    <a:pt x="913129" y="698500"/>
                  </a:lnTo>
                  <a:lnTo>
                    <a:pt x="963929" y="621029"/>
                  </a:lnTo>
                  <a:lnTo>
                    <a:pt x="981710" y="549910"/>
                  </a:lnTo>
                  <a:lnTo>
                    <a:pt x="930910" y="464819"/>
                  </a:lnTo>
                  <a:lnTo>
                    <a:pt x="920750" y="416560"/>
                  </a:lnTo>
                  <a:lnTo>
                    <a:pt x="909320" y="379729"/>
                  </a:lnTo>
                  <a:lnTo>
                    <a:pt x="927100" y="334010"/>
                  </a:lnTo>
                  <a:lnTo>
                    <a:pt x="909320" y="241300"/>
                  </a:lnTo>
                  <a:lnTo>
                    <a:pt x="944879" y="175260"/>
                  </a:lnTo>
                  <a:lnTo>
                    <a:pt x="895350" y="186689"/>
                  </a:lnTo>
                  <a:lnTo>
                    <a:pt x="853440" y="186689"/>
                  </a:lnTo>
                  <a:lnTo>
                    <a:pt x="822960" y="208279"/>
                  </a:lnTo>
                  <a:lnTo>
                    <a:pt x="805179" y="245110"/>
                  </a:lnTo>
                  <a:lnTo>
                    <a:pt x="750570" y="245110"/>
                  </a:lnTo>
                  <a:lnTo>
                    <a:pt x="690880" y="200660"/>
                  </a:lnTo>
                  <a:lnTo>
                    <a:pt x="579120" y="134619"/>
                  </a:lnTo>
                  <a:lnTo>
                    <a:pt x="478790" y="78739"/>
                  </a:lnTo>
                  <a:lnTo>
                    <a:pt x="411480" y="26669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6771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6169659" y="712469"/>
              <a:ext cx="1973580" cy="1037590"/>
            </a:xfrm>
            <a:custGeom>
              <a:avLst/>
              <a:gdLst/>
              <a:ahLst/>
              <a:cxnLst/>
              <a:rect l="l" t="t" r="r" b="b"/>
              <a:pathLst>
                <a:path w="1973579" h="1037589">
                  <a:moveTo>
                    <a:pt x="1231899" y="0"/>
                  </a:moveTo>
                  <a:lnTo>
                    <a:pt x="507999" y="576579"/>
                  </a:lnTo>
                  <a:lnTo>
                    <a:pt x="0" y="943609"/>
                  </a:lnTo>
                  <a:lnTo>
                    <a:pt x="0" y="1037589"/>
                  </a:lnTo>
                  <a:lnTo>
                    <a:pt x="1746249" y="1037589"/>
                  </a:lnTo>
                  <a:lnTo>
                    <a:pt x="1973580" y="74929"/>
                  </a:lnTo>
                  <a:lnTo>
                    <a:pt x="1231899" y="0"/>
                  </a:lnTo>
                  <a:close/>
                </a:path>
              </a:pathLst>
            </a:custGeom>
            <a:solidFill>
              <a:srgbClr val="25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5755639" y="0"/>
              <a:ext cx="2293619" cy="16675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fast">
    <p:wipe dir="l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929" y="467359"/>
            <a:ext cx="36614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Home </a:t>
            </a:r>
            <a:r>
              <a:rPr dirty="0" spc="-5"/>
              <a:t>work </a:t>
            </a:r>
            <a:r>
              <a:rPr dirty="0"/>
              <a:t>-</a:t>
            </a:r>
            <a:r>
              <a:rPr dirty="0" spc="-70"/>
              <a:t> </a:t>
            </a:r>
            <a:r>
              <a:rPr dirty="0" spc="-5"/>
              <a:t>II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9" y="1596390"/>
            <a:ext cx="7964170" cy="3992879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4965" marR="5080" indent="-342900">
              <a:lnSpc>
                <a:spcPts val="3229"/>
              </a:lnSpc>
              <a:spcBef>
                <a:spcPts val="715"/>
              </a:spcBef>
              <a:buAutoNum type="arabicPeriod" startAt="4"/>
              <a:tabLst>
                <a:tab pos="46482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Arrange the following words to make a  </a:t>
            </a: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meaningful</a:t>
            </a:r>
            <a:r>
              <a:rPr dirty="0" sz="3200" spc="-1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sentence.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980000"/>
              </a:buClr>
              <a:buFont typeface="Arial"/>
              <a:buAutoNum type="arabicPeriod" startAt="4"/>
            </a:pPr>
            <a:endParaRPr sz="3650">
              <a:latin typeface="Arial"/>
              <a:cs typeface="Arial"/>
            </a:endParaRPr>
          </a:p>
          <a:p>
            <a:pPr lvl="1" marL="982344" indent="-632460">
              <a:lnSpc>
                <a:spcPct val="100000"/>
              </a:lnSpc>
              <a:buAutoNum type="alphaUcPeriod"/>
              <a:tabLst>
                <a:tab pos="982344" algn="l"/>
                <a:tab pos="98298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On/she/</a:t>
            </a: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 crutches/is.</a:t>
            </a:r>
            <a:endParaRPr sz="3200">
              <a:latin typeface="Arial"/>
              <a:cs typeface="Arial"/>
            </a:endParaRPr>
          </a:p>
          <a:p>
            <a:pPr lvl="1" marL="1095375" indent="-633095">
              <a:lnSpc>
                <a:spcPct val="100000"/>
              </a:lnSpc>
              <a:spcBef>
                <a:spcPts val="190"/>
              </a:spcBef>
              <a:buAutoNum type="alphaUcPeriod"/>
              <a:tabLst>
                <a:tab pos="1095375" algn="l"/>
                <a:tab pos="109601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Lead/somewhere/you/I</a:t>
            </a:r>
            <a:r>
              <a:rPr dirty="0" sz="3200" spc="-1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shall.</a:t>
            </a:r>
            <a:endParaRPr sz="3200">
              <a:latin typeface="Arial"/>
              <a:cs typeface="Arial"/>
            </a:endParaRPr>
          </a:p>
          <a:p>
            <a:pPr lvl="1" marL="1140460" marR="1115695" indent="-676910">
              <a:lnSpc>
                <a:spcPts val="4029"/>
              </a:lnSpc>
              <a:spcBef>
                <a:spcPts val="155"/>
              </a:spcBef>
              <a:buAutoNum type="alphaUcPeriod"/>
              <a:tabLst>
                <a:tab pos="1095375" algn="l"/>
                <a:tab pos="109601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A very </a:t>
            </a: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important/is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/ this/ our/  part </a:t>
            </a: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of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/</a:t>
            </a:r>
            <a:r>
              <a:rPr dirty="0" sz="3200" spc="-1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system.</a:t>
            </a:r>
            <a:endParaRPr sz="3200">
              <a:latin typeface="Arial"/>
              <a:cs typeface="Arial"/>
            </a:endParaRPr>
          </a:p>
          <a:p>
            <a:pPr marL="462915">
              <a:lnSpc>
                <a:spcPct val="100000"/>
              </a:lnSpc>
              <a:spcBef>
                <a:spcPts val="25"/>
              </a:spcBef>
              <a:tabLst>
                <a:tab pos="1095375" algn="l"/>
                <a:tab pos="2610485" algn="l"/>
                <a:tab pos="593471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D	See/ I</a:t>
            </a:r>
            <a:r>
              <a:rPr dirty="0" sz="3200" spc="-1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/	beautiful /</a:t>
            </a: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very</a:t>
            </a:r>
            <a:r>
              <a:rPr dirty="0" sz="3200" spc="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/	ground.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5610" y="467359"/>
            <a:ext cx="31927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52395" algn="l"/>
              </a:tabLst>
            </a:pPr>
            <a:r>
              <a:rPr dirty="0" u="none" spc="5" b="1" i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u="none" b="1" i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u="none" spc="-10" b="1" i="1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dirty="0" u="none" b="1" i="1">
                <a:solidFill>
                  <a:srgbClr val="000000"/>
                </a:solidFill>
                <a:latin typeface="Arial"/>
                <a:cs typeface="Arial"/>
              </a:rPr>
              <a:t>eb</a:t>
            </a:r>
            <a:r>
              <a:rPr dirty="0" u="none" spc="-5" b="1" i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u="none" b="1" i="1">
                <a:solidFill>
                  <a:srgbClr val="000000"/>
                </a:solidFill>
                <a:latin typeface="Arial"/>
                <a:cs typeface="Arial"/>
              </a:rPr>
              <a:t>ed	</a:t>
            </a:r>
            <a:r>
              <a:rPr dirty="0" u="none" spc="-5" b="1" i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u="none" b="1" i="1">
                <a:solidFill>
                  <a:srgbClr val="000000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2539" y="1352550"/>
            <a:ext cx="5850255" cy="4061460"/>
          </a:xfrm>
          <a:prstGeom prst="rect">
            <a:avLst/>
          </a:prstGeom>
        </p:spPr>
        <p:txBody>
          <a:bodyPr wrap="square" lIns="0" tIns="10414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820"/>
              </a:spcBef>
            </a:pPr>
            <a:r>
              <a:rPr dirty="0" sz="3200" b="1" i="1">
                <a:latin typeface="Arial"/>
                <a:cs typeface="Arial"/>
              </a:rPr>
              <a:t>DR. (Mrs.) SUDHA</a:t>
            </a:r>
            <a:r>
              <a:rPr dirty="0" sz="3200" spc="-105" b="1" i="1">
                <a:latin typeface="Arial"/>
                <a:cs typeface="Arial"/>
              </a:rPr>
              <a:t> </a:t>
            </a:r>
            <a:r>
              <a:rPr dirty="0" sz="3200" b="1" i="1">
                <a:latin typeface="Arial"/>
                <a:cs typeface="Arial"/>
              </a:rPr>
              <a:t>SHARMA</a:t>
            </a:r>
            <a:endParaRPr sz="3200">
              <a:latin typeface="Arial"/>
              <a:cs typeface="Arial"/>
            </a:endParaRPr>
          </a:p>
          <a:p>
            <a:pPr algn="r" marR="407670">
              <a:lnSpc>
                <a:spcPct val="100000"/>
              </a:lnSpc>
              <a:spcBef>
                <a:spcPts val="450"/>
              </a:spcBef>
            </a:pPr>
            <a:r>
              <a:rPr dirty="0" sz="2000" b="1" i="1">
                <a:latin typeface="Arial"/>
                <a:cs typeface="Arial"/>
              </a:rPr>
              <a:t>Dy. </a:t>
            </a:r>
            <a:r>
              <a:rPr dirty="0" sz="2000" spc="-5" b="1" i="1">
                <a:latin typeface="Arial"/>
                <a:cs typeface="Arial"/>
              </a:rPr>
              <a:t>Commissioner, NVS, R.O</a:t>
            </a:r>
            <a:r>
              <a:rPr dirty="0" sz="2000" spc="-20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Lko.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Arial"/>
              <a:cs typeface="Arial"/>
            </a:endParaRPr>
          </a:p>
          <a:p>
            <a:pPr marL="73025">
              <a:lnSpc>
                <a:spcPct val="100000"/>
              </a:lnSpc>
            </a:pPr>
            <a:r>
              <a:rPr dirty="0" sz="3200" spc="-5" b="1" i="1">
                <a:latin typeface="Arial"/>
                <a:cs typeface="Arial"/>
              </a:rPr>
              <a:t>Mr. A. K.</a:t>
            </a:r>
            <a:r>
              <a:rPr dirty="0" sz="3200" b="1" i="1">
                <a:latin typeface="Arial"/>
                <a:cs typeface="Arial"/>
              </a:rPr>
              <a:t> SHUKLA</a:t>
            </a:r>
            <a:endParaRPr sz="3200">
              <a:latin typeface="Arial"/>
              <a:cs typeface="Arial"/>
            </a:endParaRPr>
          </a:p>
          <a:p>
            <a:pPr algn="r" marR="421640">
              <a:lnSpc>
                <a:spcPct val="100000"/>
              </a:lnSpc>
              <a:spcBef>
                <a:spcPts val="450"/>
              </a:spcBef>
            </a:pPr>
            <a:r>
              <a:rPr dirty="0" sz="2000" b="1" i="1">
                <a:latin typeface="Arial"/>
                <a:cs typeface="Arial"/>
              </a:rPr>
              <a:t>Asst. </a:t>
            </a:r>
            <a:r>
              <a:rPr dirty="0" sz="2000" spc="-5" b="1" i="1">
                <a:latin typeface="Arial"/>
                <a:cs typeface="Arial"/>
              </a:rPr>
              <a:t>Commissioner, </a:t>
            </a:r>
            <a:r>
              <a:rPr dirty="0" sz="2000" b="1" i="1">
                <a:latin typeface="Arial"/>
                <a:cs typeface="Arial"/>
              </a:rPr>
              <a:t>NVS,R.O</a:t>
            </a:r>
            <a:r>
              <a:rPr dirty="0" sz="2000" spc="-5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Lko.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200" b="1" i="1">
                <a:latin typeface="Arial"/>
                <a:cs typeface="Arial"/>
              </a:rPr>
              <a:t>Dr. </a:t>
            </a:r>
            <a:r>
              <a:rPr dirty="0" sz="3200" spc="-5" b="1" i="1">
                <a:latin typeface="Arial"/>
                <a:cs typeface="Arial"/>
              </a:rPr>
              <a:t>U. C. </a:t>
            </a:r>
            <a:r>
              <a:rPr dirty="0" sz="3200" b="1" i="1">
                <a:latin typeface="Arial"/>
                <a:cs typeface="Arial"/>
              </a:rPr>
              <a:t>Vajpayee</a:t>
            </a:r>
            <a:endParaRPr sz="3200">
              <a:latin typeface="Arial"/>
              <a:cs typeface="Arial"/>
            </a:endParaRPr>
          </a:p>
          <a:p>
            <a:pPr marL="1134110">
              <a:lnSpc>
                <a:spcPct val="100000"/>
              </a:lnSpc>
              <a:spcBef>
                <a:spcPts val="130"/>
              </a:spcBef>
            </a:pPr>
            <a:r>
              <a:rPr dirty="0" sz="2000" b="1" i="1">
                <a:latin typeface="Arial"/>
                <a:cs typeface="Arial"/>
              </a:rPr>
              <a:t>Ex. Dy. </a:t>
            </a:r>
            <a:r>
              <a:rPr dirty="0" sz="2000" spc="-5" b="1" i="1">
                <a:latin typeface="Arial"/>
                <a:cs typeface="Arial"/>
              </a:rPr>
              <a:t>Commissioner, </a:t>
            </a:r>
            <a:r>
              <a:rPr dirty="0" sz="2000" b="1" i="1">
                <a:latin typeface="Arial"/>
                <a:cs typeface="Arial"/>
              </a:rPr>
              <a:t>NVS, New</a:t>
            </a:r>
            <a:r>
              <a:rPr dirty="0" sz="2000" spc="-60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Delhi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9810" y="467359"/>
            <a:ext cx="456374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9770" algn="l"/>
              </a:tabLst>
            </a:pPr>
            <a:r>
              <a:rPr dirty="0" u="none">
                <a:solidFill>
                  <a:srgbClr val="000000"/>
                </a:solidFill>
              </a:rPr>
              <a:t>We</a:t>
            </a:r>
            <a:r>
              <a:rPr dirty="0" u="none" spc="5">
                <a:solidFill>
                  <a:srgbClr val="000000"/>
                </a:solidFill>
              </a:rPr>
              <a:t> </a:t>
            </a:r>
            <a:r>
              <a:rPr dirty="0" u="none" spc="-5">
                <a:solidFill>
                  <a:srgbClr val="000000"/>
                </a:solidFill>
              </a:rPr>
              <a:t>are	thankful</a:t>
            </a:r>
            <a:r>
              <a:rPr dirty="0" u="none" spc="-50">
                <a:solidFill>
                  <a:srgbClr val="000000"/>
                </a:solidFill>
              </a:rPr>
              <a:t> </a:t>
            </a:r>
            <a:r>
              <a:rPr dirty="0" u="none" spc="-5">
                <a:solidFill>
                  <a:srgbClr val="000000"/>
                </a:solidFill>
              </a:rPr>
              <a:t>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9" y="1267459"/>
            <a:ext cx="5642610" cy="453898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3600" b="1" i="1">
                <a:latin typeface="Arial"/>
                <a:cs typeface="Arial"/>
              </a:rPr>
              <a:t>Mr. </a:t>
            </a:r>
            <a:r>
              <a:rPr dirty="0" sz="3600" spc="-5" b="1" i="1">
                <a:latin typeface="Arial"/>
                <a:cs typeface="Arial"/>
              </a:rPr>
              <a:t>Tej</a:t>
            </a:r>
            <a:r>
              <a:rPr dirty="0" sz="3600" spc="-20" b="1" i="1">
                <a:latin typeface="Arial"/>
                <a:cs typeface="Arial"/>
              </a:rPr>
              <a:t> </a:t>
            </a:r>
            <a:r>
              <a:rPr dirty="0" sz="3600" spc="-5" b="1" i="1">
                <a:latin typeface="Arial"/>
                <a:cs typeface="Arial"/>
              </a:rPr>
              <a:t>Sagar</a:t>
            </a:r>
            <a:endParaRPr sz="3600">
              <a:latin typeface="Arial"/>
              <a:cs typeface="Arial"/>
            </a:endParaRPr>
          </a:p>
          <a:p>
            <a:pPr marL="1910080">
              <a:lnSpc>
                <a:spcPts val="2800"/>
              </a:lnSpc>
              <a:spcBef>
                <a:spcPts val="500"/>
              </a:spcBef>
              <a:tabLst>
                <a:tab pos="3454400" algn="l"/>
              </a:tabLst>
            </a:pPr>
            <a:r>
              <a:rPr dirty="0" sz="2400" spc="-5" b="1" i="1">
                <a:latin typeface="Arial"/>
                <a:cs typeface="Arial"/>
              </a:rPr>
              <a:t>Principal,	JNV</a:t>
            </a:r>
            <a:r>
              <a:rPr dirty="0" sz="2400" spc="-3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Almora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4240"/>
              </a:lnSpc>
            </a:pPr>
            <a:r>
              <a:rPr dirty="0" sz="3600" b="1" i="1">
                <a:latin typeface="Arial"/>
                <a:cs typeface="Arial"/>
              </a:rPr>
              <a:t>Mr. Vikram</a:t>
            </a:r>
            <a:r>
              <a:rPr dirty="0" sz="3600" spc="-25" b="1" i="1">
                <a:latin typeface="Arial"/>
                <a:cs typeface="Arial"/>
              </a:rPr>
              <a:t> </a:t>
            </a:r>
            <a:r>
              <a:rPr dirty="0" sz="3600" spc="-5" b="1" i="1">
                <a:latin typeface="Arial"/>
                <a:cs typeface="Arial"/>
              </a:rPr>
              <a:t>Joshi</a:t>
            </a:r>
            <a:endParaRPr sz="3600">
              <a:latin typeface="Arial"/>
              <a:cs typeface="Arial"/>
            </a:endParaRPr>
          </a:p>
          <a:p>
            <a:pPr marL="1783080">
              <a:lnSpc>
                <a:spcPts val="2800"/>
              </a:lnSpc>
              <a:spcBef>
                <a:spcPts val="500"/>
              </a:spcBef>
              <a:tabLst>
                <a:tab pos="3326765" algn="l"/>
              </a:tabLst>
            </a:pPr>
            <a:r>
              <a:rPr dirty="0" sz="2400" spc="-5" b="1" i="1">
                <a:latin typeface="Arial"/>
                <a:cs typeface="Arial"/>
              </a:rPr>
              <a:t>Principal,	JNV U. </a:t>
            </a:r>
            <a:r>
              <a:rPr dirty="0" sz="2400" b="1" i="1">
                <a:latin typeface="Arial"/>
                <a:cs typeface="Arial"/>
              </a:rPr>
              <a:t>S.</a:t>
            </a:r>
            <a:r>
              <a:rPr dirty="0" sz="2400" spc="-7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Nagar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4240"/>
              </a:lnSpc>
            </a:pPr>
            <a:r>
              <a:rPr dirty="0" sz="3600" b="1" i="1">
                <a:latin typeface="Arial"/>
                <a:cs typeface="Arial"/>
              </a:rPr>
              <a:t>Ms. </a:t>
            </a:r>
            <a:r>
              <a:rPr dirty="0" sz="3600" spc="-5" b="1" i="1">
                <a:latin typeface="Arial"/>
                <a:cs typeface="Arial"/>
              </a:rPr>
              <a:t>Veena</a:t>
            </a:r>
            <a:r>
              <a:rPr dirty="0" sz="3600" spc="-25" b="1" i="1">
                <a:latin typeface="Arial"/>
                <a:cs typeface="Arial"/>
              </a:rPr>
              <a:t> </a:t>
            </a:r>
            <a:r>
              <a:rPr dirty="0" sz="3600" spc="-5" b="1" i="1">
                <a:latin typeface="Arial"/>
                <a:cs typeface="Arial"/>
              </a:rPr>
              <a:t>Rawat</a:t>
            </a:r>
            <a:endParaRPr sz="3600">
              <a:latin typeface="Arial"/>
              <a:cs typeface="Arial"/>
            </a:endParaRPr>
          </a:p>
          <a:p>
            <a:pPr marL="1783080">
              <a:lnSpc>
                <a:spcPct val="100000"/>
              </a:lnSpc>
              <a:spcBef>
                <a:spcPts val="950"/>
              </a:spcBef>
              <a:tabLst>
                <a:tab pos="3159760" algn="l"/>
              </a:tabLst>
            </a:pPr>
            <a:r>
              <a:rPr dirty="0" sz="1800" b="1" i="1">
                <a:latin typeface="Arial"/>
                <a:cs typeface="Arial"/>
              </a:rPr>
              <a:t>PGT (Eng.),	</a:t>
            </a:r>
            <a:r>
              <a:rPr dirty="0" sz="1800" spc="-10" b="1" i="1">
                <a:latin typeface="Arial"/>
                <a:cs typeface="Arial"/>
              </a:rPr>
              <a:t>JNV</a:t>
            </a:r>
            <a:r>
              <a:rPr dirty="0" sz="1800" b="1" i="1">
                <a:latin typeface="Arial"/>
                <a:cs typeface="Arial"/>
              </a:rPr>
              <a:t> </a:t>
            </a:r>
            <a:r>
              <a:rPr dirty="0" sz="1800" spc="-10" b="1" i="1">
                <a:latin typeface="Arial"/>
                <a:cs typeface="Arial"/>
              </a:rPr>
              <a:t>Uttarkashi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2800" spc="-5" b="1" i="1">
                <a:latin typeface="Arial"/>
                <a:cs typeface="Arial"/>
              </a:rPr>
              <a:t>Mr. Rajesh</a:t>
            </a:r>
            <a:r>
              <a:rPr dirty="0" sz="2800" spc="5" b="1" i="1">
                <a:latin typeface="Arial"/>
                <a:cs typeface="Arial"/>
              </a:rPr>
              <a:t> </a:t>
            </a:r>
            <a:r>
              <a:rPr dirty="0" sz="2800" spc="-10" b="1" i="1">
                <a:latin typeface="Arial"/>
                <a:cs typeface="Arial"/>
              </a:rPr>
              <a:t>Gupta</a:t>
            </a:r>
            <a:endParaRPr sz="2800">
              <a:latin typeface="Arial"/>
              <a:cs typeface="Arial"/>
            </a:endParaRPr>
          </a:p>
          <a:p>
            <a:pPr marL="1795780">
              <a:lnSpc>
                <a:spcPct val="100000"/>
              </a:lnSpc>
              <a:spcBef>
                <a:spcPts val="420"/>
              </a:spcBef>
            </a:pPr>
            <a:r>
              <a:rPr dirty="0" sz="1800" b="1" i="1">
                <a:latin typeface="Arial"/>
                <a:cs typeface="Arial"/>
              </a:rPr>
              <a:t>PGT (Eng.), </a:t>
            </a:r>
            <a:r>
              <a:rPr dirty="0" sz="1800" spc="-5" b="1" i="1">
                <a:latin typeface="Arial"/>
                <a:cs typeface="Arial"/>
              </a:rPr>
              <a:t>JNV</a:t>
            </a:r>
            <a:r>
              <a:rPr dirty="0" sz="1800" spc="10" b="1" i="1">
                <a:latin typeface="Arial"/>
                <a:cs typeface="Arial"/>
              </a:rPr>
              <a:t> </a:t>
            </a:r>
            <a:r>
              <a:rPr dirty="0" sz="1800" spc="-5" b="1" i="1">
                <a:latin typeface="Arial"/>
                <a:cs typeface="Arial"/>
              </a:rPr>
              <a:t>Almora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>
              <a:latin typeface="Arial"/>
              <a:cs typeface="Arial"/>
            </a:endParaRPr>
          </a:p>
          <a:p>
            <a:pPr marL="903605">
              <a:lnSpc>
                <a:spcPct val="100000"/>
              </a:lnSpc>
            </a:pPr>
            <a:r>
              <a:rPr dirty="0" sz="2800" spc="-10" b="1" i="1">
                <a:latin typeface="Arial"/>
                <a:cs typeface="Arial"/>
              </a:rPr>
              <a:t>And </a:t>
            </a:r>
            <a:r>
              <a:rPr dirty="0" sz="2800" spc="-5" b="1" i="1">
                <a:latin typeface="Arial"/>
                <a:cs typeface="Arial"/>
              </a:rPr>
              <a:t>all </a:t>
            </a:r>
            <a:r>
              <a:rPr dirty="0" sz="2800" b="1" i="1">
                <a:latin typeface="Arial"/>
                <a:cs typeface="Arial"/>
              </a:rPr>
              <a:t>Staff of </a:t>
            </a:r>
            <a:r>
              <a:rPr dirty="0" sz="2800" spc="-5" b="1" i="1">
                <a:latin typeface="Arial"/>
                <a:cs typeface="Arial"/>
              </a:rPr>
              <a:t>JNV,</a:t>
            </a:r>
            <a:r>
              <a:rPr dirty="0" sz="2800" spc="-35" b="1" i="1">
                <a:latin typeface="Arial"/>
                <a:cs typeface="Arial"/>
              </a:rPr>
              <a:t> </a:t>
            </a:r>
            <a:r>
              <a:rPr dirty="0" sz="2800" spc="-10" b="1" i="1">
                <a:latin typeface="Arial"/>
                <a:cs typeface="Arial"/>
              </a:rPr>
              <a:t>Almora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98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Prepared</a:t>
            </a:r>
            <a:r>
              <a:rPr dirty="0" spc="-70"/>
              <a:t> </a:t>
            </a:r>
            <a:r>
              <a:rPr dirty="0"/>
              <a:t>by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469" y="1527809"/>
            <a:ext cx="8516620" cy="281178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5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Rajesh </a:t>
            </a:r>
            <a:r>
              <a:rPr dirty="0" sz="3200" spc="-5">
                <a:solidFill>
                  <a:srgbClr val="333398"/>
                </a:solidFill>
                <a:latin typeface="Arial"/>
                <a:cs typeface="Arial"/>
              </a:rPr>
              <a:t>Kumar,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TGT Eng, JNV,</a:t>
            </a:r>
            <a:r>
              <a:rPr dirty="0" sz="3200" spc="-2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Barabanki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  <a:tab pos="4744720" algn="l"/>
              </a:tabLst>
            </a:pPr>
            <a:r>
              <a:rPr dirty="0" sz="3200" spc="-5">
                <a:solidFill>
                  <a:srgbClr val="333398"/>
                </a:solidFill>
                <a:latin typeface="Arial"/>
                <a:cs typeface="Arial"/>
              </a:rPr>
              <a:t>U.S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Pandey,</a:t>
            </a:r>
            <a:r>
              <a:rPr dirty="0" sz="3200" spc="1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TGT Eng,	JNV,</a:t>
            </a:r>
            <a:r>
              <a:rPr dirty="0" sz="3200" spc="-9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Chitrakoot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har char="•"/>
              <a:tabLst>
                <a:tab pos="354965" algn="l"/>
                <a:tab pos="355600" algn="l"/>
                <a:tab pos="4990465" algn="l"/>
              </a:tabLst>
            </a:pPr>
            <a:r>
              <a:rPr dirty="0" sz="3200" spc="-5">
                <a:solidFill>
                  <a:srgbClr val="333398"/>
                </a:solidFill>
                <a:latin typeface="Arial"/>
                <a:cs typeface="Arial"/>
              </a:rPr>
              <a:t>Manoj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Kumar, TGT</a:t>
            </a:r>
            <a:r>
              <a:rPr dirty="0" sz="3200" spc="15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Eng,	JNV,</a:t>
            </a:r>
            <a:r>
              <a:rPr dirty="0" sz="3200" spc="-6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333398"/>
                </a:solidFill>
                <a:latin typeface="Arial"/>
                <a:cs typeface="Arial"/>
              </a:rPr>
              <a:t>Bahraich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 spc="-5">
                <a:solidFill>
                  <a:srgbClr val="333398"/>
                </a:solidFill>
                <a:latin typeface="Arial"/>
                <a:cs typeface="Arial"/>
              </a:rPr>
              <a:t>Mujeeb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Ahmad, TGT Eng, JNV,</a:t>
            </a:r>
            <a:r>
              <a:rPr dirty="0" sz="3200" spc="-4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Farrukhabad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 spc="-5">
                <a:solidFill>
                  <a:srgbClr val="333398"/>
                </a:solidFill>
                <a:latin typeface="Arial"/>
                <a:cs typeface="Arial"/>
              </a:rPr>
              <a:t>Sunita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Gupta, TGT Eng , JNV, S.K.</a:t>
            </a:r>
            <a:r>
              <a:rPr dirty="0" sz="3200" spc="-40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333398"/>
                </a:solidFill>
                <a:latin typeface="Arial"/>
                <a:cs typeface="Arial"/>
              </a:rPr>
              <a:t>Nagar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FFFF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23160" y="497840"/>
            <a:ext cx="422275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Work-Cited</a:t>
            </a:r>
            <a:r>
              <a:rPr dirty="0" u="heavy" spc="-8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 </a:t>
            </a:r>
            <a:r>
              <a:rPr dirty="0" u="heavy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page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53870" y="1985009"/>
            <a:ext cx="5776595" cy="281178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Word</a:t>
            </a:r>
            <a:r>
              <a:rPr dirty="0" sz="3200" spc="-1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art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Internet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Clip</a:t>
            </a:r>
            <a:r>
              <a:rPr dirty="0" sz="3200" spc="-80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Art</a:t>
            </a:r>
            <a:endParaRPr sz="3200">
              <a:latin typeface="Arial"/>
              <a:cs typeface="Arial"/>
            </a:endParaRPr>
          </a:p>
          <a:p>
            <a:pPr marL="354965" marR="5080" indent="-354965">
              <a:lnSpc>
                <a:spcPct val="1143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Book of Class VI</a:t>
            </a:r>
            <a:r>
              <a:rPr dirty="0" sz="3200" spc="-8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prescribed  by</a:t>
            </a:r>
            <a:r>
              <a:rPr dirty="0" sz="3200" spc="-5" b="1">
                <a:solidFill>
                  <a:srgbClr val="98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980000"/>
                </a:solidFill>
                <a:latin typeface="Arial"/>
                <a:cs typeface="Arial"/>
              </a:rPr>
              <a:t>NCERT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443127" y="1595527"/>
            <a:ext cx="902335" cy="3607435"/>
            <a:chOff x="1443127" y="1595527"/>
            <a:chExt cx="902335" cy="3607435"/>
          </a:xfrm>
        </p:grpSpPr>
        <p:sp>
          <p:nvSpPr>
            <p:cNvPr id="4" name="object 4"/>
            <p:cNvSpPr/>
            <p:nvPr/>
          </p:nvSpPr>
          <p:spPr>
            <a:xfrm>
              <a:off x="1447800" y="1600200"/>
              <a:ext cx="892810" cy="35979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47800" y="1600200"/>
              <a:ext cx="892810" cy="3597910"/>
            </a:xfrm>
            <a:custGeom>
              <a:avLst/>
              <a:gdLst/>
              <a:ahLst/>
              <a:cxnLst/>
              <a:rect l="l" t="t" r="r" b="b"/>
              <a:pathLst>
                <a:path w="892810" h="3597910">
                  <a:moveTo>
                    <a:pt x="0" y="0"/>
                  </a:moveTo>
                  <a:lnTo>
                    <a:pt x="892810" y="0"/>
                  </a:lnTo>
                  <a:lnTo>
                    <a:pt x="892810" y="887729"/>
                  </a:lnTo>
                  <a:lnTo>
                    <a:pt x="593089" y="887729"/>
                  </a:lnTo>
                  <a:lnTo>
                    <a:pt x="593089" y="3597910"/>
                  </a:lnTo>
                  <a:lnTo>
                    <a:pt x="299719" y="3597910"/>
                  </a:lnTo>
                  <a:lnTo>
                    <a:pt x="299719" y="887729"/>
                  </a:lnTo>
                  <a:lnTo>
                    <a:pt x="0" y="887729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2451507" y="1595527"/>
            <a:ext cx="737235" cy="3607435"/>
            <a:chOff x="2451507" y="1595527"/>
            <a:chExt cx="737235" cy="3607435"/>
          </a:xfrm>
        </p:grpSpPr>
        <p:sp>
          <p:nvSpPr>
            <p:cNvPr id="7" name="object 7"/>
            <p:cNvSpPr/>
            <p:nvPr/>
          </p:nvSpPr>
          <p:spPr>
            <a:xfrm>
              <a:off x="2456180" y="1601470"/>
              <a:ext cx="692150" cy="1311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456180" y="2913380"/>
              <a:ext cx="703580" cy="863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456180" y="2999740"/>
              <a:ext cx="711200" cy="723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56180" y="3073400"/>
              <a:ext cx="728980" cy="6057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456180" y="3679190"/>
              <a:ext cx="270510" cy="15189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918460" y="3679190"/>
              <a:ext cx="266700" cy="15189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456180" y="1600200"/>
              <a:ext cx="727710" cy="3597910"/>
            </a:xfrm>
            <a:custGeom>
              <a:avLst/>
              <a:gdLst/>
              <a:ahLst/>
              <a:cxnLst/>
              <a:rect l="l" t="t" r="r" b="b"/>
              <a:pathLst>
                <a:path w="727710" h="3597910">
                  <a:moveTo>
                    <a:pt x="0" y="0"/>
                  </a:moveTo>
                  <a:lnTo>
                    <a:pt x="264159" y="0"/>
                  </a:lnTo>
                  <a:lnTo>
                    <a:pt x="264159" y="1325879"/>
                  </a:lnTo>
                  <a:lnTo>
                    <a:pt x="276859" y="1273810"/>
                  </a:lnTo>
                  <a:lnTo>
                    <a:pt x="290830" y="1228089"/>
                  </a:lnTo>
                  <a:lnTo>
                    <a:pt x="303530" y="1183639"/>
                  </a:lnTo>
                  <a:lnTo>
                    <a:pt x="317500" y="1145539"/>
                  </a:lnTo>
                  <a:lnTo>
                    <a:pt x="330200" y="1108710"/>
                  </a:lnTo>
                  <a:lnTo>
                    <a:pt x="356869" y="1047750"/>
                  </a:lnTo>
                  <a:lnTo>
                    <a:pt x="384809" y="1002029"/>
                  </a:lnTo>
                  <a:lnTo>
                    <a:pt x="412750" y="969010"/>
                  </a:lnTo>
                  <a:lnTo>
                    <a:pt x="444500" y="944879"/>
                  </a:lnTo>
                  <a:lnTo>
                    <a:pt x="496569" y="932179"/>
                  </a:lnTo>
                  <a:lnTo>
                    <a:pt x="521969" y="937260"/>
                  </a:lnTo>
                  <a:lnTo>
                    <a:pt x="570230" y="967739"/>
                  </a:lnTo>
                  <a:lnTo>
                    <a:pt x="603250" y="1012189"/>
                  </a:lnTo>
                  <a:lnTo>
                    <a:pt x="622300" y="1050289"/>
                  </a:lnTo>
                  <a:lnTo>
                    <a:pt x="632459" y="1073150"/>
                  </a:lnTo>
                  <a:lnTo>
                    <a:pt x="641350" y="1096010"/>
                  </a:lnTo>
                  <a:lnTo>
                    <a:pt x="648969" y="1122679"/>
                  </a:lnTo>
                  <a:lnTo>
                    <a:pt x="657859" y="1150620"/>
                  </a:lnTo>
                  <a:lnTo>
                    <a:pt x="673100" y="1212850"/>
                  </a:lnTo>
                  <a:lnTo>
                    <a:pt x="687069" y="1283970"/>
                  </a:lnTo>
                  <a:lnTo>
                    <a:pt x="692150" y="1322070"/>
                  </a:lnTo>
                  <a:lnTo>
                    <a:pt x="698500" y="1361439"/>
                  </a:lnTo>
                  <a:lnTo>
                    <a:pt x="703580" y="1404620"/>
                  </a:lnTo>
                  <a:lnTo>
                    <a:pt x="708659" y="1449070"/>
                  </a:lnTo>
                  <a:lnTo>
                    <a:pt x="712469" y="1494789"/>
                  </a:lnTo>
                  <a:lnTo>
                    <a:pt x="718819" y="1593850"/>
                  </a:lnTo>
                  <a:lnTo>
                    <a:pt x="723900" y="1701800"/>
                  </a:lnTo>
                  <a:lnTo>
                    <a:pt x="726439" y="1817370"/>
                  </a:lnTo>
                  <a:lnTo>
                    <a:pt x="727709" y="1941829"/>
                  </a:lnTo>
                  <a:lnTo>
                    <a:pt x="727709" y="3597910"/>
                  </a:lnTo>
                  <a:lnTo>
                    <a:pt x="462280" y="3597910"/>
                  </a:lnTo>
                  <a:lnTo>
                    <a:pt x="462280" y="2165350"/>
                  </a:lnTo>
                  <a:lnTo>
                    <a:pt x="462280" y="2105660"/>
                  </a:lnTo>
                  <a:lnTo>
                    <a:pt x="461009" y="2051050"/>
                  </a:lnTo>
                  <a:lnTo>
                    <a:pt x="459739" y="2001520"/>
                  </a:lnTo>
                  <a:lnTo>
                    <a:pt x="457200" y="1955800"/>
                  </a:lnTo>
                  <a:lnTo>
                    <a:pt x="453389" y="1913889"/>
                  </a:lnTo>
                  <a:lnTo>
                    <a:pt x="450850" y="1894839"/>
                  </a:lnTo>
                  <a:lnTo>
                    <a:pt x="449580" y="1877060"/>
                  </a:lnTo>
                  <a:lnTo>
                    <a:pt x="447039" y="1860550"/>
                  </a:lnTo>
                  <a:lnTo>
                    <a:pt x="444500" y="1844039"/>
                  </a:lnTo>
                  <a:lnTo>
                    <a:pt x="441959" y="1831339"/>
                  </a:lnTo>
                  <a:lnTo>
                    <a:pt x="438150" y="1817370"/>
                  </a:lnTo>
                  <a:lnTo>
                    <a:pt x="435609" y="1804670"/>
                  </a:lnTo>
                  <a:lnTo>
                    <a:pt x="431800" y="1793239"/>
                  </a:lnTo>
                  <a:lnTo>
                    <a:pt x="429259" y="1781810"/>
                  </a:lnTo>
                  <a:lnTo>
                    <a:pt x="425450" y="1772920"/>
                  </a:lnTo>
                  <a:lnTo>
                    <a:pt x="421639" y="1762760"/>
                  </a:lnTo>
                  <a:lnTo>
                    <a:pt x="417830" y="1755139"/>
                  </a:lnTo>
                  <a:lnTo>
                    <a:pt x="414019" y="1747520"/>
                  </a:lnTo>
                  <a:lnTo>
                    <a:pt x="410209" y="1741170"/>
                  </a:lnTo>
                  <a:lnTo>
                    <a:pt x="405130" y="1734820"/>
                  </a:lnTo>
                  <a:lnTo>
                    <a:pt x="401319" y="1729739"/>
                  </a:lnTo>
                  <a:lnTo>
                    <a:pt x="391159" y="1722120"/>
                  </a:lnTo>
                  <a:lnTo>
                    <a:pt x="382269" y="1717039"/>
                  </a:lnTo>
                  <a:lnTo>
                    <a:pt x="370839" y="1715770"/>
                  </a:lnTo>
                  <a:lnTo>
                    <a:pt x="359409" y="1718310"/>
                  </a:lnTo>
                  <a:lnTo>
                    <a:pt x="353059" y="1719579"/>
                  </a:lnTo>
                  <a:lnTo>
                    <a:pt x="347980" y="1724660"/>
                  </a:lnTo>
                  <a:lnTo>
                    <a:pt x="342900" y="1729739"/>
                  </a:lnTo>
                  <a:lnTo>
                    <a:pt x="337819" y="1734820"/>
                  </a:lnTo>
                  <a:lnTo>
                    <a:pt x="317500" y="1770379"/>
                  </a:lnTo>
                  <a:lnTo>
                    <a:pt x="309880" y="1793239"/>
                  </a:lnTo>
                  <a:lnTo>
                    <a:pt x="304800" y="1805939"/>
                  </a:lnTo>
                  <a:lnTo>
                    <a:pt x="293369" y="1852929"/>
                  </a:lnTo>
                  <a:lnTo>
                    <a:pt x="285750" y="1891029"/>
                  </a:lnTo>
                  <a:lnTo>
                    <a:pt x="283209" y="1912620"/>
                  </a:lnTo>
                  <a:lnTo>
                    <a:pt x="279400" y="1935479"/>
                  </a:lnTo>
                  <a:lnTo>
                    <a:pt x="274319" y="1986279"/>
                  </a:lnTo>
                  <a:lnTo>
                    <a:pt x="270509" y="2044700"/>
                  </a:lnTo>
                  <a:lnTo>
                    <a:pt x="267969" y="2109470"/>
                  </a:lnTo>
                  <a:lnTo>
                    <a:pt x="265430" y="2181860"/>
                  </a:lnTo>
                  <a:lnTo>
                    <a:pt x="264159" y="2259330"/>
                  </a:lnTo>
                  <a:lnTo>
                    <a:pt x="264159" y="2345690"/>
                  </a:lnTo>
                  <a:lnTo>
                    <a:pt x="264159" y="3597910"/>
                  </a:lnTo>
                  <a:lnTo>
                    <a:pt x="0" y="3597910"/>
                  </a:lnTo>
                  <a:lnTo>
                    <a:pt x="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3303270" y="2528570"/>
            <a:ext cx="807720" cy="2733040"/>
            <a:chOff x="3303270" y="2528570"/>
            <a:chExt cx="807720" cy="2733040"/>
          </a:xfrm>
        </p:grpSpPr>
        <p:sp>
          <p:nvSpPr>
            <p:cNvPr id="15" name="object 15"/>
            <p:cNvSpPr/>
            <p:nvPr/>
          </p:nvSpPr>
          <p:spPr>
            <a:xfrm>
              <a:off x="3415030" y="2532380"/>
              <a:ext cx="589279" cy="3683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346450" y="2900680"/>
              <a:ext cx="722630" cy="3467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321050" y="3247390"/>
              <a:ext cx="303529" cy="26034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796030" y="3247390"/>
              <a:ext cx="295910" cy="26034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314700" y="3507740"/>
              <a:ext cx="270509" cy="1193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30320" y="3507740"/>
              <a:ext cx="267969" cy="1193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308350" y="3627120"/>
              <a:ext cx="797560" cy="55879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314700" y="4185920"/>
              <a:ext cx="777239" cy="107060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03270" y="2528570"/>
              <a:ext cx="807719" cy="273304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4686300" y="1600200"/>
            <a:ext cx="801370" cy="359791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4681627" y="1595527"/>
          <a:ext cx="815975" cy="3607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40"/>
                <a:gridCol w="485775"/>
              </a:tblGrid>
              <a:tr h="76707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7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40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086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153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pSp>
        <p:nvGrpSpPr>
          <p:cNvPr id="26" name="object 26"/>
          <p:cNvGrpSpPr/>
          <p:nvPr/>
        </p:nvGrpSpPr>
        <p:grpSpPr>
          <a:xfrm>
            <a:off x="5623967" y="2527707"/>
            <a:ext cx="737235" cy="2675255"/>
            <a:chOff x="5623967" y="2527707"/>
            <a:chExt cx="737235" cy="2675255"/>
          </a:xfrm>
        </p:grpSpPr>
        <p:sp>
          <p:nvSpPr>
            <p:cNvPr id="27" name="object 27"/>
            <p:cNvSpPr/>
            <p:nvPr/>
          </p:nvSpPr>
          <p:spPr>
            <a:xfrm>
              <a:off x="5628639" y="2532380"/>
              <a:ext cx="704850" cy="47625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628639" y="3009900"/>
              <a:ext cx="728979" cy="50037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628639" y="3510280"/>
              <a:ext cx="284479" cy="9905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082029" y="3510280"/>
              <a:ext cx="275589" cy="9905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628639" y="3609340"/>
              <a:ext cx="274320" cy="158877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088379" y="3609340"/>
              <a:ext cx="269239" cy="158877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628639" y="2532380"/>
              <a:ext cx="727710" cy="2665730"/>
            </a:xfrm>
            <a:custGeom>
              <a:avLst/>
              <a:gdLst/>
              <a:ahLst/>
              <a:cxnLst/>
              <a:rect l="l" t="t" r="r" b="b"/>
              <a:pathLst>
                <a:path w="727710" h="2665729">
                  <a:moveTo>
                    <a:pt x="0" y="58420"/>
                  </a:moveTo>
                  <a:lnTo>
                    <a:pt x="246380" y="58420"/>
                  </a:lnTo>
                  <a:lnTo>
                    <a:pt x="246380" y="483870"/>
                  </a:lnTo>
                  <a:lnTo>
                    <a:pt x="259080" y="421640"/>
                  </a:lnTo>
                  <a:lnTo>
                    <a:pt x="273050" y="363220"/>
                  </a:lnTo>
                  <a:lnTo>
                    <a:pt x="287020" y="309880"/>
                  </a:lnTo>
                  <a:lnTo>
                    <a:pt x="300989" y="260350"/>
                  </a:lnTo>
                  <a:lnTo>
                    <a:pt x="314960" y="217170"/>
                  </a:lnTo>
                  <a:lnTo>
                    <a:pt x="328930" y="176530"/>
                  </a:lnTo>
                  <a:lnTo>
                    <a:pt x="356870" y="111760"/>
                  </a:lnTo>
                  <a:lnTo>
                    <a:pt x="387350" y="62230"/>
                  </a:lnTo>
                  <a:lnTo>
                    <a:pt x="419100" y="27940"/>
                  </a:lnTo>
                  <a:lnTo>
                    <a:pt x="455930" y="7620"/>
                  </a:lnTo>
                  <a:lnTo>
                    <a:pt x="494030" y="0"/>
                  </a:lnTo>
                  <a:lnTo>
                    <a:pt x="521970" y="5080"/>
                  </a:lnTo>
                  <a:lnTo>
                    <a:pt x="570230" y="35560"/>
                  </a:lnTo>
                  <a:lnTo>
                    <a:pt x="603250" y="78740"/>
                  </a:lnTo>
                  <a:lnTo>
                    <a:pt x="612139" y="96520"/>
                  </a:lnTo>
                  <a:lnTo>
                    <a:pt x="622300" y="116840"/>
                  </a:lnTo>
                  <a:lnTo>
                    <a:pt x="641350" y="162560"/>
                  </a:lnTo>
                  <a:lnTo>
                    <a:pt x="657860" y="217170"/>
                  </a:lnTo>
                  <a:lnTo>
                    <a:pt x="673100" y="279400"/>
                  </a:lnTo>
                  <a:lnTo>
                    <a:pt x="687070" y="349250"/>
                  </a:lnTo>
                  <a:lnTo>
                    <a:pt x="693420" y="387350"/>
                  </a:lnTo>
                  <a:lnTo>
                    <a:pt x="698500" y="427990"/>
                  </a:lnTo>
                  <a:lnTo>
                    <a:pt x="703580" y="469900"/>
                  </a:lnTo>
                  <a:lnTo>
                    <a:pt x="708660" y="514350"/>
                  </a:lnTo>
                  <a:lnTo>
                    <a:pt x="712470" y="561340"/>
                  </a:lnTo>
                  <a:lnTo>
                    <a:pt x="718820" y="660400"/>
                  </a:lnTo>
                  <a:lnTo>
                    <a:pt x="723900" y="768350"/>
                  </a:lnTo>
                  <a:lnTo>
                    <a:pt x="726439" y="885190"/>
                  </a:lnTo>
                  <a:lnTo>
                    <a:pt x="727710" y="1009650"/>
                  </a:lnTo>
                  <a:lnTo>
                    <a:pt x="727710" y="2665730"/>
                  </a:lnTo>
                  <a:lnTo>
                    <a:pt x="463550" y="2665730"/>
                  </a:lnTo>
                  <a:lnTo>
                    <a:pt x="463550" y="1233170"/>
                  </a:lnTo>
                  <a:lnTo>
                    <a:pt x="462280" y="1173480"/>
                  </a:lnTo>
                  <a:lnTo>
                    <a:pt x="461010" y="1118870"/>
                  </a:lnTo>
                  <a:lnTo>
                    <a:pt x="459739" y="1069340"/>
                  </a:lnTo>
                  <a:lnTo>
                    <a:pt x="457200" y="1023620"/>
                  </a:lnTo>
                  <a:lnTo>
                    <a:pt x="453389" y="981710"/>
                  </a:lnTo>
                  <a:lnTo>
                    <a:pt x="450850" y="962660"/>
                  </a:lnTo>
                  <a:lnTo>
                    <a:pt x="449580" y="944880"/>
                  </a:lnTo>
                  <a:lnTo>
                    <a:pt x="447039" y="928370"/>
                  </a:lnTo>
                  <a:lnTo>
                    <a:pt x="444500" y="911860"/>
                  </a:lnTo>
                  <a:lnTo>
                    <a:pt x="441960" y="899160"/>
                  </a:lnTo>
                  <a:lnTo>
                    <a:pt x="438150" y="885190"/>
                  </a:lnTo>
                  <a:lnTo>
                    <a:pt x="435610" y="872490"/>
                  </a:lnTo>
                  <a:lnTo>
                    <a:pt x="431800" y="861060"/>
                  </a:lnTo>
                  <a:lnTo>
                    <a:pt x="429260" y="849630"/>
                  </a:lnTo>
                  <a:lnTo>
                    <a:pt x="425450" y="840740"/>
                  </a:lnTo>
                  <a:lnTo>
                    <a:pt x="421639" y="830580"/>
                  </a:lnTo>
                  <a:lnTo>
                    <a:pt x="417830" y="822960"/>
                  </a:lnTo>
                  <a:lnTo>
                    <a:pt x="414020" y="815340"/>
                  </a:lnTo>
                  <a:lnTo>
                    <a:pt x="410210" y="808990"/>
                  </a:lnTo>
                  <a:lnTo>
                    <a:pt x="405130" y="802640"/>
                  </a:lnTo>
                  <a:lnTo>
                    <a:pt x="401320" y="797560"/>
                  </a:lnTo>
                  <a:lnTo>
                    <a:pt x="392430" y="789940"/>
                  </a:lnTo>
                  <a:lnTo>
                    <a:pt x="382270" y="784860"/>
                  </a:lnTo>
                  <a:lnTo>
                    <a:pt x="372110" y="783590"/>
                  </a:lnTo>
                  <a:lnTo>
                    <a:pt x="359410" y="786130"/>
                  </a:lnTo>
                  <a:lnTo>
                    <a:pt x="327660" y="817880"/>
                  </a:lnTo>
                  <a:lnTo>
                    <a:pt x="323850" y="826770"/>
                  </a:lnTo>
                  <a:lnTo>
                    <a:pt x="318770" y="838200"/>
                  </a:lnTo>
                  <a:lnTo>
                    <a:pt x="313689" y="848360"/>
                  </a:lnTo>
                  <a:lnTo>
                    <a:pt x="309880" y="861060"/>
                  </a:lnTo>
                  <a:lnTo>
                    <a:pt x="306070" y="873760"/>
                  </a:lnTo>
                  <a:lnTo>
                    <a:pt x="300989" y="889000"/>
                  </a:lnTo>
                  <a:lnTo>
                    <a:pt x="293370" y="920750"/>
                  </a:lnTo>
                  <a:lnTo>
                    <a:pt x="289560" y="938530"/>
                  </a:lnTo>
                  <a:lnTo>
                    <a:pt x="287020" y="958850"/>
                  </a:lnTo>
                  <a:lnTo>
                    <a:pt x="283210" y="980440"/>
                  </a:lnTo>
                  <a:lnTo>
                    <a:pt x="278130" y="1027430"/>
                  </a:lnTo>
                  <a:lnTo>
                    <a:pt x="270510" y="1112520"/>
                  </a:lnTo>
                  <a:lnTo>
                    <a:pt x="267970" y="1177290"/>
                  </a:lnTo>
                  <a:lnTo>
                    <a:pt x="265430" y="1249680"/>
                  </a:lnTo>
                  <a:lnTo>
                    <a:pt x="264160" y="1327150"/>
                  </a:lnTo>
                  <a:lnTo>
                    <a:pt x="264160" y="1413510"/>
                  </a:lnTo>
                  <a:lnTo>
                    <a:pt x="264160" y="2665730"/>
                  </a:lnTo>
                  <a:lnTo>
                    <a:pt x="0" y="2665730"/>
                  </a:lnTo>
                  <a:lnTo>
                    <a:pt x="0" y="5842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/>
          <p:cNvGrpSpPr/>
          <p:nvPr/>
        </p:nvGrpSpPr>
        <p:grpSpPr>
          <a:xfrm>
            <a:off x="6513830" y="1601469"/>
            <a:ext cx="725170" cy="1569720"/>
            <a:chOff x="6513830" y="1601469"/>
            <a:chExt cx="725170" cy="1569720"/>
          </a:xfrm>
        </p:grpSpPr>
        <p:sp>
          <p:nvSpPr>
            <p:cNvPr id="35" name="object 35"/>
            <p:cNvSpPr/>
            <p:nvPr/>
          </p:nvSpPr>
          <p:spPr>
            <a:xfrm>
              <a:off x="6557010" y="1601469"/>
              <a:ext cx="681990" cy="130556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525260" y="2907030"/>
              <a:ext cx="713740" cy="17525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513830" y="3082289"/>
              <a:ext cx="725170" cy="8889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/>
          <p:cNvGrpSpPr/>
          <p:nvPr/>
        </p:nvGrpSpPr>
        <p:grpSpPr>
          <a:xfrm>
            <a:off x="6475729" y="1595119"/>
            <a:ext cx="767080" cy="3666490"/>
            <a:chOff x="6475729" y="1595119"/>
            <a:chExt cx="767080" cy="3666490"/>
          </a:xfrm>
        </p:grpSpPr>
        <p:sp>
          <p:nvSpPr>
            <p:cNvPr id="39" name="object 39"/>
            <p:cNvSpPr/>
            <p:nvPr/>
          </p:nvSpPr>
          <p:spPr>
            <a:xfrm>
              <a:off x="6496049" y="3281680"/>
              <a:ext cx="742950" cy="8890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502399" y="3172459"/>
              <a:ext cx="736600" cy="10922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492239" y="3370580"/>
              <a:ext cx="298450" cy="6730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924039" y="3370580"/>
              <a:ext cx="314959" cy="6730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483349" y="3437890"/>
              <a:ext cx="290829" cy="24764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941819" y="3437890"/>
              <a:ext cx="297179" cy="24764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480809" y="3685540"/>
              <a:ext cx="269239" cy="16509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969759" y="3685540"/>
              <a:ext cx="269240" cy="16509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480809" y="3850640"/>
              <a:ext cx="265430" cy="157479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973569" y="3850640"/>
              <a:ext cx="265429" cy="15747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482079" y="4008119"/>
              <a:ext cx="271779" cy="18541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964679" y="4008119"/>
              <a:ext cx="274320" cy="18541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487159" y="4193540"/>
              <a:ext cx="751839" cy="330199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510019" y="4523740"/>
              <a:ext cx="728979" cy="27939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548119" y="4803266"/>
              <a:ext cx="690879" cy="453263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517640" y="1600199"/>
              <a:ext cx="725170" cy="3661410"/>
            </a:xfrm>
            <a:custGeom>
              <a:avLst/>
              <a:gdLst/>
              <a:ahLst/>
              <a:cxnLst/>
              <a:rect l="l" t="t" r="r" b="b"/>
              <a:pathLst>
                <a:path w="725170" h="3661410">
                  <a:moveTo>
                    <a:pt x="725170" y="0"/>
                  </a:moveTo>
                  <a:lnTo>
                    <a:pt x="716280" y="0"/>
                  </a:lnTo>
                  <a:lnTo>
                    <a:pt x="716280" y="3594100"/>
                  </a:lnTo>
                  <a:lnTo>
                    <a:pt x="478790" y="3594100"/>
                  </a:lnTo>
                  <a:lnTo>
                    <a:pt x="478790" y="3213100"/>
                  </a:lnTo>
                  <a:lnTo>
                    <a:pt x="478790" y="3211830"/>
                  </a:lnTo>
                  <a:lnTo>
                    <a:pt x="473710" y="3211830"/>
                  </a:lnTo>
                  <a:lnTo>
                    <a:pt x="469900" y="3211830"/>
                  </a:lnTo>
                  <a:lnTo>
                    <a:pt x="457200" y="3268980"/>
                  </a:lnTo>
                  <a:lnTo>
                    <a:pt x="444500" y="3323590"/>
                  </a:lnTo>
                  <a:lnTo>
                    <a:pt x="431800" y="3371850"/>
                  </a:lnTo>
                  <a:lnTo>
                    <a:pt x="420370" y="3416300"/>
                  </a:lnTo>
                  <a:lnTo>
                    <a:pt x="408940" y="3454400"/>
                  </a:lnTo>
                  <a:lnTo>
                    <a:pt x="397510" y="3489960"/>
                  </a:lnTo>
                  <a:lnTo>
                    <a:pt x="386473" y="3518166"/>
                  </a:lnTo>
                  <a:lnTo>
                    <a:pt x="386080" y="3517900"/>
                  </a:lnTo>
                  <a:lnTo>
                    <a:pt x="374650" y="3542030"/>
                  </a:lnTo>
                  <a:lnTo>
                    <a:pt x="361200" y="3567696"/>
                  </a:lnTo>
                  <a:lnTo>
                    <a:pt x="360680" y="3567430"/>
                  </a:lnTo>
                  <a:lnTo>
                    <a:pt x="347179" y="3589502"/>
                  </a:lnTo>
                  <a:lnTo>
                    <a:pt x="346710" y="3589020"/>
                  </a:lnTo>
                  <a:lnTo>
                    <a:pt x="332003" y="3608616"/>
                  </a:lnTo>
                  <a:lnTo>
                    <a:pt x="331470" y="3608070"/>
                  </a:lnTo>
                  <a:lnTo>
                    <a:pt x="316699" y="3625304"/>
                  </a:lnTo>
                  <a:lnTo>
                    <a:pt x="316230" y="3624580"/>
                  </a:lnTo>
                  <a:lnTo>
                    <a:pt x="299720" y="3637280"/>
                  </a:lnTo>
                  <a:lnTo>
                    <a:pt x="300113" y="3637686"/>
                  </a:lnTo>
                  <a:lnTo>
                    <a:pt x="284480" y="3644900"/>
                  </a:lnTo>
                  <a:lnTo>
                    <a:pt x="284721" y="3645268"/>
                  </a:lnTo>
                  <a:lnTo>
                    <a:pt x="269240" y="3650805"/>
                  </a:lnTo>
                  <a:lnTo>
                    <a:pt x="269240" y="3649980"/>
                  </a:lnTo>
                  <a:lnTo>
                    <a:pt x="253619" y="3651186"/>
                  </a:lnTo>
                  <a:lnTo>
                    <a:pt x="219710" y="3644900"/>
                  </a:lnTo>
                  <a:lnTo>
                    <a:pt x="204203" y="3638943"/>
                  </a:lnTo>
                  <a:lnTo>
                    <a:pt x="204470" y="3638550"/>
                  </a:lnTo>
                  <a:lnTo>
                    <a:pt x="189230" y="3627120"/>
                  </a:lnTo>
                  <a:lnTo>
                    <a:pt x="174675" y="3615004"/>
                  </a:lnTo>
                  <a:lnTo>
                    <a:pt x="175260" y="3614420"/>
                  </a:lnTo>
                  <a:lnTo>
                    <a:pt x="160020" y="3596640"/>
                  </a:lnTo>
                  <a:lnTo>
                    <a:pt x="146050" y="3576320"/>
                  </a:lnTo>
                  <a:lnTo>
                    <a:pt x="132245" y="3553739"/>
                  </a:lnTo>
                  <a:lnTo>
                    <a:pt x="133350" y="3553460"/>
                  </a:lnTo>
                  <a:lnTo>
                    <a:pt x="119380" y="3526790"/>
                  </a:lnTo>
                  <a:lnTo>
                    <a:pt x="95250" y="3463290"/>
                  </a:lnTo>
                  <a:lnTo>
                    <a:pt x="72390" y="3387090"/>
                  </a:lnTo>
                  <a:lnTo>
                    <a:pt x="62230" y="3346450"/>
                  </a:lnTo>
                  <a:lnTo>
                    <a:pt x="52057" y="3298190"/>
                  </a:lnTo>
                  <a:lnTo>
                    <a:pt x="41910" y="3249930"/>
                  </a:lnTo>
                  <a:lnTo>
                    <a:pt x="25400" y="3145790"/>
                  </a:lnTo>
                  <a:lnTo>
                    <a:pt x="8890" y="3036570"/>
                  </a:lnTo>
                  <a:lnTo>
                    <a:pt x="5080" y="3037840"/>
                  </a:lnTo>
                  <a:lnTo>
                    <a:pt x="0" y="3037840"/>
                  </a:lnTo>
                  <a:lnTo>
                    <a:pt x="15240" y="3147060"/>
                  </a:lnTo>
                  <a:lnTo>
                    <a:pt x="33007" y="3252470"/>
                  </a:lnTo>
                  <a:lnTo>
                    <a:pt x="43180" y="3300730"/>
                  </a:lnTo>
                  <a:lnTo>
                    <a:pt x="52057" y="3347720"/>
                  </a:lnTo>
                  <a:lnTo>
                    <a:pt x="63500" y="3389630"/>
                  </a:lnTo>
                  <a:lnTo>
                    <a:pt x="74930" y="3430270"/>
                  </a:lnTo>
                  <a:lnTo>
                    <a:pt x="97790" y="3500120"/>
                  </a:lnTo>
                  <a:lnTo>
                    <a:pt x="124460" y="3557270"/>
                  </a:lnTo>
                  <a:lnTo>
                    <a:pt x="152400" y="3601720"/>
                  </a:lnTo>
                  <a:lnTo>
                    <a:pt x="152400" y="3602990"/>
                  </a:lnTo>
                  <a:lnTo>
                    <a:pt x="167640" y="3620770"/>
                  </a:lnTo>
                  <a:lnTo>
                    <a:pt x="182880" y="3634740"/>
                  </a:lnTo>
                  <a:lnTo>
                    <a:pt x="199390" y="3646170"/>
                  </a:lnTo>
                  <a:lnTo>
                    <a:pt x="215900" y="3653790"/>
                  </a:lnTo>
                  <a:lnTo>
                    <a:pt x="217170" y="3653790"/>
                  </a:lnTo>
                  <a:lnTo>
                    <a:pt x="251460" y="3661410"/>
                  </a:lnTo>
                  <a:lnTo>
                    <a:pt x="252730" y="3661410"/>
                  </a:lnTo>
                  <a:lnTo>
                    <a:pt x="270510" y="3660140"/>
                  </a:lnTo>
                  <a:lnTo>
                    <a:pt x="271780" y="3658870"/>
                  </a:lnTo>
                  <a:lnTo>
                    <a:pt x="288290" y="3653790"/>
                  </a:lnTo>
                  <a:lnTo>
                    <a:pt x="304800" y="3644900"/>
                  </a:lnTo>
                  <a:lnTo>
                    <a:pt x="306070" y="3644900"/>
                  </a:lnTo>
                  <a:lnTo>
                    <a:pt x="322580" y="3632200"/>
                  </a:lnTo>
                  <a:lnTo>
                    <a:pt x="337820" y="3615690"/>
                  </a:lnTo>
                  <a:lnTo>
                    <a:pt x="339090" y="3614420"/>
                  </a:lnTo>
                  <a:lnTo>
                    <a:pt x="353060" y="3595370"/>
                  </a:lnTo>
                  <a:lnTo>
                    <a:pt x="354330" y="3595370"/>
                  </a:lnTo>
                  <a:lnTo>
                    <a:pt x="369570" y="3572510"/>
                  </a:lnTo>
                  <a:lnTo>
                    <a:pt x="383540" y="3545840"/>
                  </a:lnTo>
                  <a:lnTo>
                    <a:pt x="394970" y="3522980"/>
                  </a:lnTo>
                  <a:lnTo>
                    <a:pt x="394970" y="3521710"/>
                  </a:lnTo>
                  <a:lnTo>
                    <a:pt x="405130" y="3492500"/>
                  </a:lnTo>
                  <a:lnTo>
                    <a:pt x="416560" y="3458210"/>
                  </a:lnTo>
                  <a:lnTo>
                    <a:pt x="429260" y="3418840"/>
                  </a:lnTo>
                  <a:lnTo>
                    <a:pt x="440690" y="3374390"/>
                  </a:lnTo>
                  <a:lnTo>
                    <a:pt x="453390" y="3326130"/>
                  </a:lnTo>
                  <a:lnTo>
                    <a:pt x="466090" y="3271520"/>
                  </a:lnTo>
                  <a:lnTo>
                    <a:pt x="469900" y="3253994"/>
                  </a:lnTo>
                  <a:lnTo>
                    <a:pt x="469900" y="3597922"/>
                  </a:lnTo>
                  <a:lnTo>
                    <a:pt x="469900" y="3602990"/>
                  </a:lnTo>
                  <a:lnTo>
                    <a:pt x="473710" y="3602990"/>
                  </a:lnTo>
                  <a:lnTo>
                    <a:pt x="721360" y="3602990"/>
                  </a:lnTo>
                  <a:lnTo>
                    <a:pt x="725170" y="3602990"/>
                  </a:lnTo>
                  <a:lnTo>
                    <a:pt x="725170" y="3597922"/>
                  </a:lnTo>
                  <a:lnTo>
                    <a:pt x="7251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475730" y="2528569"/>
              <a:ext cx="356870" cy="2109470"/>
            </a:xfrm>
            <a:custGeom>
              <a:avLst/>
              <a:gdLst/>
              <a:ahLst/>
              <a:cxnLst/>
              <a:rect l="l" t="t" r="r" b="b"/>
              <a:pathLst>
                <a:path w="356870" h="2109470">
                  <a:moveTo>
                    <a:pt x="356870" y="20320"/>
                  </a:moveTo>
                  <a:lnTo>
                    <a:pt x="342900" y="11430"/>
                  </a:lnTo>
                  <a:lnTo>
                    <a:pt x="327660" y="3810"/>
                  </a:lnTo>
                  <a:lnTo>
                    <a:pt x="326390" y="3810"/>
                  </a:lnTo>
                  <a:lnTo>
                    <a:pt x="311150" y="1270"/>
                  </a:lnTo>
                  <a:lnTo>
                    <a:pt x="295910" y="0"/>
                  </a:lnTo>
                  <a:lnTo>
                    <a:pt x="294640" y="0"/>
                  </a:lnTo>
                  <a:lnTo>
                    <a:pt x="264160" y="5080"/>
                  </a:lnTo>
                  <a:lnTo>
                    <a:pt x="262890" y="5080"/>
                  </a:lnTo>
                  <a:lnTo>
                    <a:pt x="262890" y="6350"/>
                  </a:lnTo>
                  <a:lnTo>
                    <a:pt x="233680" y="21590"/>
                  </a:lnTo>
                  <a:lnTo>
                    <a:pt x="232410" y="21590"/>
                  </a:lnTo>
                  <a:lnTo>
                    <a:pt x="218440" y="34290"/>
                  </a:lnTo>
                  <a:lnTo>
                    <a:pt x="217170" y="34290"/>
                  </a:lnTo>
                  <a:lnTo>
                    <a:pt x="203200" y="49530"/>
                  </a:lnTo>
                  <a:lnTo>
                    <a:pt x="190500" y="66040"/>
                  </a:lnTo>
                  <a:lnTo>
                    <a:pt x="189230" y="66040"/>
                  </a:lnTo>
                  <a:lnTo>
                    <a:pt x="189230" y="67310"/>
                  </a:lnTo>
                  <a:lnTo>
                    <a:pt x="176517" y="87630"/>
                  </a:lnTo>
                  <a:lnTo>
                    <a:pt x="163817" y="110490"/>
                  </a:lnTo>
                  <a:lnTo>
                    <a:pt x="162560" y="110490"/>
                  </a:lnTo>
                  <a:lnTo>
                    <a:pt x="151117" y="135890"/>
                  </a:lnTo>
                  <a:lnTo>
                    <a:pt x="127000" y="195580"/>
                  </a:lnTo>
                  <a:lnTo>
                    <a:pt x="104140" y="265430"/>
                  </a:lnTo>
                  <a:lnTo>
                    <a:pt x="82550" y="345440"/>
                  </a:lnTo>
                  <a:lnTo>
                    <a:pt x="72390" y="391160"/>
                  </a:lnTo>
                  <a:lnTo>
                    <a:pt x="63500" y="436880"/>
                  </a:lnTo>
                  <a:lnTo>
                    <a:pt x="54610" y="486410"/>
                  </a:lnTo>
                  <a:lnTo>
                    <a:pt x="46990" y="537210"/>
                  </a:lnTo>
                  <a:lnTo>
                    <a:pt x="39370" y="590550"/>
                  </a:lnTo>
                  <a:lnTo>
                    <a:pt x="33020" y="646430"/>
                  </a:lnTo>
                  <a:lnTo>
                    <a:pt x="20320" y="765810"/>
                  </a:lnTo>
                  <a:lnTo>
                    <a:pt x="12700" y="895350"/>
                  </a:lnTo>
                  <a:lnTo>
                    <a:pt x="12661" y="896620"/>
                  </a:lnTo>
                  <a:lnTo>
                    <a:pt x="8851" y="896620"/>
                  </a:lnTo>
                  <a:lnTo>
                    <a:pt x="8851" y="1032510"/>
                  </a:lnTo>
                  <a:lnTo>
                    <a:pt x="5080" y="1032510"/>
                  </a:lnTo>
                  <a:lnTo>
                    <a:pt x="1270" y="1181100"/>
                  </a:lnTo>
                  <a:lnTo>
                    <a:pt x="0" y="1338580"/>
                  </a:lnTo>
                  <a:lnTo>
                    <a:pt x="1270" y="1479550"/>
                  </a:lnTo>
                  <a:lnTo>
                    <a:pt x="5080" y="1617980"/>
                  </a:lnTo>
                  <a:lnTo>
                    <a:pt x="11430" y="1748790"/>
                  </a:lnTo>
                  <a:lnTo>
                    <a:pt x="19050" y="1874520"/>
                  </a:lnTo>
                  <a:lnTo>
                    <a:pt x="29210" y="1995170"/>
                  </a:lnTo>
                  <a:lnTo>
                    <a:pt x="41910" y="2109470"/>
                  </a:lnTo>
                  <a:lnTo>
                    <a:pt x="46990" y="2109470"/>
                  </a:lnTo>
                  <a:lnTo>
                    <a:pt x="50800" y="2108200"/>
                  </a:lnTo>
                  <a:lnTo>
                    <a:pt x="39370" y="1995170"/>
                  </a:lnTo>
                  <a:lnTo>
                    <a:pt x="27940" y="1873250"/>
                  </a:lnTo>
                  <a:lnTo>
                    <a:pt x="20320" y="1747520"/>
                  </a:lnTo>
                  <a:lnTo>
                    <a:pt x="15240" y="1616710"/>
                  </a:lnTo>
                  <a:lnTo>
                    <a:pt x="10160" y="1479550"/>
                  </a:lnTo>
                  <a:lnTo>
                    <a:pt x="10160" y="1338580"/>
                  </a:lnTo>
                  <a:lnTo>
                    <a:pt x="11430" y="1181100"/>
                  </a:lnTo>
                  <a:lnTo>
                    <a:pt x="15201" y="1033780"/>
                  </a:lnTo>
                  <a:lnTo>
                    <a:pt x="15265" y="1032510"/>
                  </a:lnTo>
                  <a:lnTo>
                    <a:pt x="18440" y="1032510"/>
                  </a:lnTo>
                  <a:lnTo>
                    <a:pt x="18440" y="896620"/>
                  </a:lnTo>
                  <a:lnTo>
                    <a:pt x="19037" y="896620"/>
                  </a:lnTo>
                  <a:lnTo>
                    <a:pt x="19037" y="895985"/>
                  </a:lnTo>
                  <a:lnTo>
                    <a:pt x="21590" y="896620"/>
                  </a:lnTo>
                  <a:lnTo>
                    <a:pt x="30467" y="767080"/>
                  </a:lnTo>
                  <a:lnTo>
                    <a:pt x="41910" y="647700"/>
                  </a:lnTo>
                  <a:lnTo>
                    <a:pt x="48260" y="591820"/>
                  </a:lnTo>
                  <a:lnTo>
                    <a:pt x="55867" y="538480"/>
                  </a:lnTo>
                  <a:lnTo>
                    <a:pt x="63500" y="487680"/>
                  </a:lnTo>
                  <a:lnTo>
                    <a:pt x="72390" y="438150"/>
                  </a:lnTo>
                  <a:lnTo>
                    <a:pt x="82550" y="392430"/>
                  </a:lnTo>
                  <a:lnTo>
                    <a:pt x="91440" y="347980"/>
                  </a:lnTo>
                  <a:lnTo>
                    <a:pt x="113017" y="267970"/>
                  </a:lnTo>
                  <a:lnTo>
                    <a:pt x="123190" y="232410"/>
                  </a:lnTo>
                  <a:lnTo>
                    <a:pt x="135890" y="199390"/>
                  </a:lnTo>
                  <a:lnTo>
                    <a:pt x="147320" y="168910"/>
                  </a:lnTo>
                  <a:lnTo>
                    <a:pt x="160020" y="139700"/>
                  </a:lnTo>
                  <a:lnTo>
                    <a:pt x="171005" y="115277"/>
                  </a:lnTo>
                  <a:lnTo>
                    <a:pt x="171450" y="115570"/>
                  </a:lnTo>
                  <a:lnTo>
                    <a:pt x="184150" y="92710"/>
                  </a:lnTo>
                  <a:lnTo>
                    <a:pt x="198120" y="72390"/>
                  </a:lnTo>
                  <a:lnTo>
                    <a:pt x="197218" y="71945"/>
                  </a:lnTo>
                  <a:lnTo>
                    <a:pt x="210820" y="55880"/>
                  </a:lnTo>
                  <a:lnTo>
                    <a:pt x="224790" y="40640"/>
                  </a:lnTo>
                  <a:lnTo>
                    <a:pt x="224116" y="40195"/>
                  </a:lnTo>
                  <a:lnTo>
                    <a:pt x="238760" y="29210"/>
                  </a:lnTo>
                  <a:lnTo>
                    <a:pt x="238315" y="28778"/>
                  </a:lnTo>
                  <a:lnTo>
                    <a:pt x="266700" y="13970"/>
                  </a:lnTo>
                  <a:lnTo>
                    <a:pt x="266573" y="13779"/>
                  </a:lnTo>
                  <a:lnTo>
                    <a:pt x="295503" y="8966"/>
                  </a:lnTo>
                  <a:lnTo>
                    <a:pt x="309905" y="10071"/>
                  </a:lnTo>
                  <a:lnTo>
                    <a:pt x="323913" y="12509"/>
                  </a:lnTo>
                  <a:lnTo>
                    <a:pt x="323850" y="12700"/>
                  </a:lnTo>
                  <a:lnTo>
                    <a:pt x="337820" y="20320"/>
                  </a:lnTo>
                  <a:lnTo>
                    <a:pt x="338289" y="19367"/>
                  </a:lnTo>
                  <a:lnTo>
                    <a:pt x="351790" y="27940"/>
                  </a:lnTo>
                  <a:lnTo>
                    <a:pt x="354330" y="24130"/>
                  </a:lnTo>
                  <a:lnTo>
                    <a:pt x="356870" y="203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827520" y="1595119"/>
              <a:ext cx="415290" cy="2373630"/>
            </a:xfrm>
            <a:custGeom>
              <a:avLst/>
              <a:gdLst/>
              <a:ahLst/>
              <a:cxnLst/>
              <a:rect l="l" t="t" r="r" b="b"/>
              <a:pathLst>
                <a:path w="415290" h="2373629">
                  <a:moveTo>
                    <a:pt x="151130" y="2217420"/>
                  </a:moveTo>
                  <a:lnTo>
                    <a:pt x="149860" y="2147570"/>
                  </a:lnTo>
                  <a:lnTo>
                    <a:pt x="147320" y="2082800"/>
                  </a:lnTo>
                  <a:lnTo>
                    <a:pt x="143510" y="2023110"/>
                  </a:lnTo>
                  <a:lnTo>
                    <a:pt x="137160" y="1968512"/>
                  </a:lnTo>
                  <a:lnTo>
                    <a:pt x="134620" y="1944370"/>
                  </a:lnTo>
                  <a:lnTo>
                    <a:pt x="134620" y="1943112"/>
                  </a:lnTo>
                  <a:lnTo>
                    <a:pt x="132080" y="1918970"/>
                  </a:lnTo>
                  <a:lnTo>
                    <a:pt x="128270" y="1896110"/>
                  </a:lnTo>
                  <a:lnTo>
                    <a:pt x="125730" y="1874520"/>
                  </a:lnTo>
                  <a:lnTo>
                    <a:pt x="120650" y="1852930"/>
                  </a:lnTo>
                  <a:lnTo>
                    <a:pt x="116840" y="1833880"/>
                  </a:lnTo>
                  <a:lnTo>
                    <a:pt x="107950" y="1799590"/>
                  </a:lnTo>
                  <a:lnTo>
                    <a:pt x="104140" y="1781810"/>
                  </a:lnTo>
                  <a:lnTo>
                    <a:pt x="102870" y="1781810"/>
                  </a:lnTo>
                  <a:lnTo>
                    <a:pt x="97790" y="1767840"/>
                  </a:lnTo>
                  <a:lnTo>
                    <a:pt x="92710" y="1753870"/>
                  </a:lnTo>
                  <a:lnTo>
                    <a:pt x="88900" y="1741170"/>
                  </a:lnTo>
                  <a:lnTo>
                    <a:pt x="82550" y="1729740"/>
                  </a:lnTo>
                  <a:lnTo>
                    <a:pt x="77470" y="1719580"/>
                  </a:lnTo>
                  <a:lnTo>
                    <a:pt x="72390" y="1710690"/>
                  </a:lnTo>
                  <a:lnTo>
                    <a:pt x="72390" y="1709420"/>
                  </a:lnTo>
                  <a:lnTo>
                    <a:pt x="71120" y="1709420"/>
                  </a:lnTo>
                  <a:lnTo>
                    <a:pt x="66040" y="1703070"/>
                  </a:lnTo>
                  <a:lnTo>
                    <a:pt x="60960" y="1695450"/>
                  </a:lnTo>
                  <a:lnTo>
                    <a:pt x="59690" y="1695450"/>
                  </a:lnTo>
                  <a:lnTo>
                    <a:pt x="53340" y="1689100"/>
                  </a:lnTo>
                  <a:lnTo>
                    <a:pt x="50800" y="1692910"/>
                  </a:lnTo>
                  <a:lnTo>
                    <a:pt x="46990" y="1696720"/>
                  </a:lnTo>
                  <a:lnTo>
                    <a:pt x="53340" y="1701800"/>
                  </a:lnTo>
                  <a:lnTo>
                    <a:pt x="58420" y="1708150"/>
                  </a:lnTo>
                  <a:lnTo>
                    <a:pt x="63627" y="1714411"/>
                  </a:lnTo>
                  <a:lnTo>
                    <a:pt x="63500" y="1714500"/>
                  </a:lnTo>
                  <a:lnTo>
                    <a:pt x="69850" y="1724660"/>
                  </a:lnTo>
                  <a:lnTo>
                    <a:pt x="74930" y="1733550"/>
                  </a:lnTo>
                  <a:lnTo>
                    <a:pt x="80010" y="1744980"/>
                  </a:lnTo>
                  <a:lnTo>
                    <a:pt x="85090" y="1757680"/>
                  </a:lnTo>
                  <a:lnTo>
                    <a:pt x="85382" y="1757489"/>
                  </a:lnTo>
                  <a:lnTo>
                    <a:pt x="88900" y="1770380"/>
                  </a:lnTo>
                  <a:lnTo>
                    <a:pt x="93980" y="1784350"/>
                  </a:lnTo>
                  <a:lnTo>
                    <a:pt x="99060" y="1800860"/>
                  </a:lnTo>
                  <a:lnTo>
                    <a:pt x="107950" y="1835150"/>
                  </a:lnTo>
                  <a:lnTo>
                    <a:pt x="111760" y="1855470"/>
                  </a:lnTo>
                  <a:lnTo>
                    <a:pt x="111963" y="1855419"/>
                  </a:lnTo>
                  <a:lnTo>
                    <a:pt x="115570" y="1875790"/>
                  </a:lnTo>
                  <a:lnTo>
                    <a:pt x="119380" y="1897380"/>
                  </a:lnTo>
                  <a:lnTo>
                    <a:pt x="123190" y="1920240"/>
                  </a:lnTo>
                  <a:lnTo>
                    <a:pt x="125730" y="1945640"/>
                  </a:lnTo>
                  <a:lnTo>
                    <a:pt x="128270" y="1969770"/>
                  </a:lnTo>
                  <a:lnTo>
                    <a:pt x="133350" y="2023110"/>
                  </a:lnTo>
                  <a:lnTo>
                    <a:pt x="137160" y="2082800"/>
                  </a:lnTo>
                  <a:lnTo>
                    <a:pt x="139700" y="2148840"/>
                  </a:lnTo>
                  <a:lnTo>
                    <a:pt x="142240" y="2217420"/>
                  </a:lnTo>
                  <a:lnTo>
                    <a:pt x="142240" y="2373630"/>
                  </a:lnTo>
                  <a:lnTo>
                    <a:pt x="151130" y="2373630"/>
                  </a:lnTo>
                  <a:lnTo>
                    <a:pt x="151130" y="2217420"/>
                  </a:lnTo>
                  <a:close/>
                </a:path>
                <a:path w="415290" h="2373629">
                  <a:moveTo>
                    <a:pt x="415290" y="0"/>
                  </a:moveTo>
                  <a:lnTo>
                    <a:pt x="411480" y="0"/>
                  </a:lnTo>
                  <a:lnTo>
                    <a:pt x="144780" y="0"/>
                  </a:lnTo>
                  <a:lnTo>
                    <a:pt x="139700" y="0"/>
                  </a:lnTo>
                  <a:lnTo>
                    <a:pt x="139700" y="5080"/>
                  </a:lnTo>
                  <a:lnTo>
                    <a:pt x="139700" y="1211580"/>
                  </a:lnTo>
                  <a:lnTo>
                    <a:pt x="129540" y="1176020"/>
                  </a:lnTo>
                  <a:lnTo>
                    <a:pt x="118110" y="1143000"/>
                  </a:lnTo>
                  <a:lnTo>
                    <a:pt x="96520" y="1083310"/>
                  </a:lnTo>
                  <a:lnTo>
                    <a:pt x="72390" y="1033780"/>
                  </a:lnTo>
                  <a:lnTo>
                    <a:pt x="59690" y="1013460"/>
                  </a:lnTo>
                  <a:lnTo>
                    <a:pt x="59690" y="1012190"/>
                  </a:lnTo>
                  <a:lnTo>
                    <a:pt x="46990" y="994410"/>
                  </a:lnTo>
                  <a:lnTo>
                    <a:pt x="45720" y="994410"/>
                  </a:lnTo>
                  <a:lnTo>
                    <a:pt x="33020" y="977900"/>
                  </a:lnTo>
                  <a:lnTo>
                    <a:pt x="33020" y="976630"/>
                  </a:lnTo>
                  <a:lnTo>
                    <a:pt x="19050" y="965200"/>
                  </a:lnTo>
                  <a:lnTo>
                    <a:pt x="5080" y="953770"/>
                  </a:lnTo>
                  <a:lnTo>
                    <a:pt x="2540" y="957580"/>
                  </a:lnTo>
                  <a:lnTo>
                    <a:pt x="0" y="961390"/>
                  </a:lnTo>
                  <a:lnTo>
                    <a:pt x="13360" y="971118"/>
                  </a:lnTo>
                  <a:lnTo>
                    <a:pt x="12700" y="971550"/>
                  </a:lnTo>
                  <a:lnTo>
                    <a:pt x="26670" y="984250"/>
                  </a:lnTo>
                  <a:lnTo>
                    <a:pt x="27101" y="983602"/>
                  </a:lnTo>
                  <a:lnTo>
                    <a:pt x="39370" y="1000760"/>
                  </a:lnTo>
                  <a:lnTo>
                    <a:pt x="63500" y="1038860"/>
                  </a:lnTo>
                  <a:lnTo>
                    <a:pt x="87630" y="1087120"/>
                  </a:lnTo>
                  <a:lnTo>
                    <a:pt x="110490" y="1146810"/>
                  </a:lnTo>
                  <a:lnTo>
                    <a:pt x="110794" y="1146606"/>
                  </a:lnTo>
                  <a:lnTo>
                    <a:pt x="120650" y="1179830"/>
                  </a:lnTo>
                  <a:lnTo>
                    <a:pt x="130810" y="1214120"/>
                  </a:lnTo>
                  <a:lnTo>
                    <a:pt x="139700" y="1252220"/>
                  </a:lnTo>
                  <a:lnTo>
                    <a:pt x="149860" y="1252220"/>
                  </a:lnTo>
                  <a:lnTo>
                    <a:pt x="149860" y="1250950"/>
                  </a:lnTo>
                  <a:lnTo>
                    <a:pt x="149860" y="10160"/>
                  </a:lnTo>
                  <a:lnTo>
                    <a:pt x="411480" y="10160"/>
                  </a:lnTo>
                  <a:lnTo>
                    <a:pt x="411480" y="5080"/>
                  </a:lnTo>
                  <a:lnTo>
                    <a:pt x="415290" y="508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739890" y="3274059"/>
              <a:ext cx="140970" cy="1018540"/>
            </a:xfrm>
            <a:custGeom>
              <a:avLst/>
              <a:gdLst/>
              <a:ahLst/>
              <a:cxnLst/>
              <a:rect l="l" t="t" r="r" b="b"/>
              <a:pathLst>
                <a:path w="140970" h="1018539">
                  <a:moveTo>
                    <a:pt x="140970" y="10160"/>
                  </a:moveTo>
                  <a:lnTo>
                    <a:pt x="134620" y="6350"/>
                  </a:lnTo>
                  <a:lnTo>
                    <a:pt x="134620" y="5080"/>
                  </a:lnTo>
                  <a:lnTo>
                    <a:pt x="128270" y="2540"/>
                  </a:lnTo>
                  <a:lnTo>
                    <a:pt x="127000" y="2540"/>
                  </a:lnTo>
                  <a:lnTo>
                    <a:pt x="114300" y="0"/>
                  </a:lnTo>
                  <a:lnTo>
                    <a:pt x="113030" y="0"/>
                  </a:lnTo>
                  <a:lnTo>
                    <a:pt x="106680" y="0"/>
                  </a:lnTo>
                  <a:lnTo>
                    <a:pt x="105410" y="0"/>
                  </a:lnTo>
                  <a:lnTo>
                    <a:pt x="100330" y="2540"/>
                  </a:lnTo>
                  <a:lnTo>
                    <a:pt x="99060" y="2540"/>
                  </a:lnTo>
                  <a:lnTo>
                    <a:pt x="93980" y="6350"/>
                  </a:lnTo>
                  <a:lnTo>
                    <a:pt x="92710" y="6350"/>
                  </a:lnTo>
                  <a:lnTo>
                    <a:pt x="87630" y="10160"/>
                  </a:lnTo>
                  <a:lnTo>
                    <a:pt x="82550" y="13970"/>
                  </a:lnTo>
                  <a:lnTo>
                    <a:pt x="82550" y="15240"/>
                  </a:lnTo>
                  <a:lnTo>
                    <a:pt x="76200" y="21590"/>
                  </a:lnTo>
                  <a:lnTo>
                    <a:pt x="76200" y="22860"/>
                  </a:lnTo>
                  <a:lnTo>
                    <a:pt x="71120" y="29210"/>
                  </a:lnTo>
                  <a:lnTo>
                    <a:pt x="71120" y="30480"/>
                  </a:lnTo>
                  <a:lnTo>
                    <a:pt x="67310" y="38100"/>
                  </a:lnTo>
                  <a:lnTo>
                    <a:pt x="66040" y="38100"/>
                  </a:lnTo>
                  <a:lnTo>
                    <a:pt x="62230" y="48260"/>
                  </a:lnTo>
                  <a:lnTo>
                    <a:pt x="57150" y="59690"/>
                  </a:lnTo>
                  <a:lnTo>
                    <a:pt x="52070" y="71120"/>
                  </a:lnTo>
                  <a:lnTo>
                    <a:pt x="48260" y="85090"/>
                  </a:lnTo>
                  <a:lnTo>
                    <a:pt x="44450" y="99060"/>
                  </a:lnTo>
                  <a:lnTo>
                    <a:pt x="43180" y="99060"/>
                  </a:lnTo>
                  <a:lnTo>
                    <a:pt x="39370" y="114300"/>
                  </a:lnTo>
                  <a:lnTo>
                    <a:pt x="31750" y="147320"/>
                  </a:lnTo>
                  <a:lnTo>
                    <a:pt x="31750" y="148590"/>
                  </a:lnTo>
                  <a:lnTo>
                    <a:pt x="27940" y="167640"/>
                  </a:lnTo>
                  <a:lnTo>
                    <a:pt x="24130" y="186690"/>
                  </a:lnTo>
                  <a:lnTo>
                    <a:pt x="20320" y="209550"/>
                  </a:lnTo>
                  <a:lnTo>
                    <a:pt x="17780" y="232410"/>
                  </a:lnTo>
                  <a:lnTo>
                    <a:pt x="17780" y="233680"/>
                  </a:lnTo>
                  <a:lnTo>
                    <a:pt x="15240" y="257822"/>
                  </a:lnTo>
                  <a:lnTo>
                    <a:pt x="7620" y="342900"/>
                  </a:lnTo>
                  <a:lnTo>
                    <a:pt x="5080" y="406400"/>
                  </a:lnTo>
                  <a:lnTo>
                    <a:pt x="2540" y="476250"/>
                  </a:lnTo>
                  <a:lnTo>
                    <a:pt x="1270" y="552450"/>
                  </a:lnTo>
                  <a:lnTo>
                    <a:pt x="0" y="635000"/>
                  </a:lnTo>
                  <a:lnTo>
                    <a:pt x="1270" y="712470"/>
                  </a:lnTo>
                  <a:lnTo>
                    <a:pt x="1270" y="850900"/>
                  </a:lnTo>
                  <a:lnTo>
                    <a:pt x="5080" y="850900"/>
                  </a:lnTo>
                  <a:lnTo>
                    <a:pt x="5080" y="852170"/>
                  </a:lnTo>
                  <a:lnTo>
                    <a:pt x="8890" y="913130"/>
                  </a:lnTo>
                  <a:lnTo>
                    <a:pt x="12700" y="967740"/>
                  </a:lnTo>
                  <a:lnTo>
                    <a:pt x="15240" y="993140"/>
                  </a:lnTo>
                  <a:lnTo>
                    <a:pt x="17780" y="1018540"/>
                  </a:lnTo>
                  <a:lnTo>
                    <a:pt x="22860" y="1017270"/>
                  </a:lnTo>
                  <a:lnTo>
                    <a:pt x="27940" y="1017270"/>
                  </a:lnTo>
                  <a:lnTo>
                    <a:pt x="24130" y="991870"/>
                  </a:lnTo>
                  <a:lnTo>
                    <a:pt x="21590" y="967740"/>
                  </a:lnTo>
                  <a:lnTo>
                    <a:pt x="17780" y="911860"/>
                  </a:lnTo>
                  <a:lnTo>
                    <a:pt x="13970" y="850900"/>
                  </a:lnTo>
                  <a:lnTo>
                    <a:pt x="13970" y="712470"/>
                  </a:lnTo>
                  <a:lnTo>
                    <a:pt x="10160" y="712470"/>
                  </a:lnTo>
                  <a:lnTo>
                    <a:pt x="10160" y="635000"/>
                  </a:lnTo>
                  <a:lnTo>
                    <a:pt x="10160" y="552450"/>
                  </a:lnTo>
                  <a:lnTo>
                    <a:pt x="11430" y="476250"/>
                  </a:lnTo>
                  <a:lnTo>
                    <a:pt x="13919" y="407670"/>
                  </a:lnTo>
                  <a:lnTo>
                    <a:pt x="17780" y="344170"/>
                  </a:lnTo>
                  <a:lnTo>
                    <a:pt x="21590" y="285750"/>
                  </a:lnTo>
                  <a:lnTo>
                    <a:pt x="24130" y="259080"/>
                  </a:lnTo>
                  <a:lnTo>
                    <a:pt x="26670" y="233680"/>
                  </a:lnTo>
                  <a:lnTo>
                    <a:pt x="30480" y="210820"/>
                  </a:lnTo>
                  <a:lnTo>
                    <a:pt x="33020" y="187960"/>
                  </a:lnTo>
                  <a:lnTo>
                    <a:pt x="36830" y="168910"/>
                  </a:lnTo>
                  <a:lnTo>
                    <a:pt x="40640" y="149860"/>
                  </a:lnTo>
                  <a:lnTo>
                    <a:pt x="49530" y="116840"/>
                  </a:lnTo>
                  <a:lnTo>
                    <a:pt x="53340" y="101600"/>
                  </a:lnTo>
                  <a:lnTo>
                    <a:pt x="52171" y="101320"/>
                  </a:lnTo>
                  <a:lnTo>
                    <a:pt x="57150" y="87630"/>
                  </a:lnTo>
                  <a:lnTo>
                    <a:pt x="60655" y="74739"/>
                  </a:lnTo>
                  <a:lnTo>
                    <a:pt x="60960" y="74930"/>
                  </a:lnTo>
                  <a:lnTo>
                    <a:pt x="66040" y="63500"/>
                  </a:lnTo>
                  <a:lnTo>
                    <a:pt x="71120" y="52070"/>
                  </a:lnTo>
                  <a:lnTo>
                    <a:pt x="74930" y="43180"/>
                  </a:lnTo>
                  <a:lnTo>
                    <a:pt x="80010" y="34290"/>
                  </a:lnTo>
                  <a:lnTo>
                    <a:pt x="83820" y="27940"/>
                  </a:lnTo>
                  <a:lnTo>
                    <a:pt x="88900" y="21590"/>
                  </a:lnTo>
                  <a:lnTo>
                    <a:pt x="93980" y="17780"/>
                  </a:lnTo>
                  <a:lnTo>
                    <a:pt x="99060" y="13970"/>
                  </a:lnTo>
                  <a:lnTo>
                    <a:pt x="98780" y="13576"/>
                  </a:lnTo>
                  <a:lnTo>
                    <a:pt x="104140" y="11430"/>
                  </a:lnTo>
                  <a:lnTo>
                    <a:pt x="103924" y="11010"/>
                  </a:lnTo>
                  <a:lnTo>
                    <a:pt x="109220" y="8890"/>
                  </a:lnTo>
                  <a:lnTo>
                    <a:pt x="111760" y="8890"/>
                  </a:lnTo>
                  <a:lnTo>
                    <a:pt x="124510" y="11214"/>
                  </a:lnTo>
                  <a:lnTo>
                    <a:pt x="124460" y="11430"/>
                  </a:lnTo>
                  <a:lnTo>
                    <a:pt x="129540" y="13970"/>
                  </a:lnTo>
                  <a:lnTo>
                    <a:pt x="135890" y="17780"/>
                  </a:lnTo>
                  <a:lnTo>
                    <a:pt x="138430" y="13970"/>
                  </a:lnTo>
                  <a:lnTo>
                    <a:pt x="140970" y="10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757670" y="4291329"/>
              <a:ext cx="195580" cy="238760"/>
            </a:xfrm>
            <a:custGeom>
              <a:avLst/>
              <a:gdLst/>
              <a:ahLst/>
              <a:cxnLst/>
              <a:rect l="l" t="t" r="r" b="b"/>
              <a:pathLst>
                <a:path w="195579" h="238760">
                  <a:moveTo>
                    <a:pt x="195580" y="44450"/>
                  </a:moveTo>
                  <a:lnTo>
                    <a:pt x="190500" y="43180"/>
                  </a:lnTo>
                  <a:lnTo>
                    <a:pt x="185420" y="43180"/>
                  </a:lnTo>
                  <a:lnTo>
                    <a:pt x="182880" y="63500"/>
                  </a:lnTo>
                  <a:lnTo>
                    <a:pt x="177800" y="82550"/>
                  </a:lnTo>
                  <a:lnTo>
                    <a:pt x="168910" y="116840"/>
                  </a:lnTo>
                  <a:lnTo>
                    <a:pt x="165354" y="133426"/>
                  </a:lnTo>
                  <a:lnTo>
                    <a:pt x="165100" y="133350"/>
                  </a:lnTo>
                  <a:lnTo>
                    <a:pt x="151130" y="173990"/>
                  </a:lnTo>
                  <a:lnTo>
                    <a:pt x="141439" y="193357"/>
                  </a:lnTo>
                  <a:lnTo>
                    <a:pt x="140970" y="193040"/>
                  </a:lnTo>
                  <a:lnTo>
                    <a:pt x="135890" y="201930"/>
                  </a:lnTo>
                  <a:lnTo>
                    <a:pt x="131267" y="210019"/>
                  </a:lnTo>
                  <a:lnTo>
                    <a:pt x="130810" y="209550"/>
                  </a:lnTo>
                  <a:lnTo>
                    <a:pt x="125730" y="214630"/>
                  </a:lnTo>
                  <a:lnTo>
                    <a:pt x="119380" y="219710"/>
                  </a:lnTo>
                  <a:lnTo>
                    <a:pt x="114719" y="224370"/>
                  </a:lnTo>
                  <a:lnTo>
                    <a:pt x="114300" y="223520"/>
                  </a:lnTo>
                  <a:lnTo>
                    <a:pt x="109220" y="226060"/>
                  </a:lnTo>
                  <a:lnTo>
                    <a:pt x="102870" y="228600"/>
                  </a:lnTo>
                  <a:lnTo>
                    <a:pt x="99060" y="228600"/>
                  </a:lnTo>
                  <a:lnTo>
                    <a:pt x="93980" y="228600"/>
                  </a:lnTo>
                  <a:lnTo>
                    <a:pt x="88900" y="226060"/>
                  </a:lnTo>
                  <a:lnTo>
                    <a:pt x="83820" y="223520"/>
                  </a:lnTo>
                  <a:lnTo>
                    <a:pt x="83388" y="224370"/>
                  </a:lnTo>
                  <a:lnTo>
                    <a:pt x="78740" y="219710"/>
                  </a:lnTo>
                  <a:lnTo>
                    <a:pt x="78270" y="220408"/>
                  </a:lnTo>
                  <a:lnTo>
                    <a:pt x="73660" y="214630"/>
                  </a:lnTo>
                  <a:lnTo>
                    <a:pt x="69850" y="210820"/>
                  </a:lnTo>
                  <a:lnTo>
                    <a:pt x="63500" y="201930"/>
                  </a:lnTo>
                  <a:lnTo>
                    <a:pt x="59207" y="194437"/>
                  </a:lnTo>
                  <a:lnTo>
                    <a:pt x="59690" y="194310"/>
                  </a:lnTo>
                  <a:lnTo>
                    <a:pt x="54610" y="184150"/>
                  </a:lnTo>
                  <a:lnTo>
                    <a:pt x="49530" y="173990"/>
                  </a:lnTo>
                  <a:lnTo>
                    <a:pt x="44450" y="161290"/>
                  </a:lnTo>
                  <a:lnTo>
                    <a:pt x="40640" y="148590"/>
                  </a:lnTo>
                  <a:lnTo>
                    <a:pt x="36830" y="133350"/>
                  </a:lnTo>
                  <a:lnTo>
                    <a:pt x="36461" y="133451"/>
                  </a:lnTo>
                  <a:lnTo>
                    <a:pt x="24130" y="83820"/>
                  </a:lnTo>
                  <a:lnTo>
                    <a:pt x="16510" y="44450"/>
                  </a:lnTo>
                  <a:lnTo>
                    <a:pt x="10160" y="0"/>
                  </a:lnTo>
                  <a:lnTo>
                    <a:pt x="5080" y="0"/>
                  </a:lnTo>
                  <a:lnTo>
                    <a:pt x="0" y="1270"/>
                  </a:lnTo>
                  <a:lnTo>
                    <a:pt x="3810" y="24130"/>
                  </a:lnTo>
                  <a:lnTo>
                    <a:pt x="7620" y="45720"/>
                  </a:lnTo>
                  <a:lnTo>
                    <a:pt x="10160" y="66040"/>
                  </a:lnTo>
                  <a:lnTo>
                    <a:pt x="10160" y="67310"/>
                  </a:lnTo>
                  <a:lnTo>
                    <a:pt x="13970" y="86360"/>
                  </a:lnTo>
                  <a:lnTo>
                    <a:pt x="22860" y="120650"/>
                  </a:lnTo>
                  <a:lnTo>
                    <a:pt x="26670" y="135890"/>
                  </a:lnTo>
                  <a:lnTo>
                    <a:pt x="26670" y="137160"/>
                  </a:lnTo>
                  <a:lnTo>
                    <a:pt x="27940" y="137160"/>
                  </a:lnTo>
                  <a:lnTo>
                    <a:pt x="31750" y="152400"/>
                  </a:lnTo>
                  <a:lnTo>
                    <a:pt x="36830" y="163830"/>
                  </a:lnTo>
                  <a:lnTo>
                    <a:pt x="36830" y="165100"/>
                  </a:lnTo>
                  <a:lnTo>
                    <a:pt x="41910" y="176530"/>
                  </a:lnTo>
                  <a:lnTo>
                    <a:pt x="45720" y="187960"/>
                  </a:lnTo>
                  <a:lnTo>
                    <a:pt x="50800" y="198120"/>
                  </a:lnTo>
                  <a:lnTo>
                    <a:pt x="55880" y="207010"/>
                  </a:lnTo>
                  <a:lnTo>
                    <a:pt x="60960" y="215900"/>
                  </a:lnTo>
                  <a:lnTo>
                    <a:pt x="62230" y="215900"/>
                  </a:lnTo>
                  <a:lnTo>
                    <a:pt x="67310" y="222250"/>
                  </a:lnTo>
                  <a:lnTo>
                    <a:pt x="72390" y="227330"/>
                  </a:lnTo>
                  <a:lnTo>
                    <a:pt x="78740" y="231140"/>
                  </a:lnTo>
                  <a:lnTo>
                    <a:pt x="78740" y="232410"/>
                  </a:lnTo>
                  <a:lnTo>
                    <a:pt x="85090" y="234950"/>
                  </a:lnTo>
                  <a:lnTo>
                    <a:pt x="91440" y="237490"/>
                  </a:lnTo>
                  <a:lnTo>
                    <a:pt x="91440" y="238760"/>
                  </a:lnTo>
                  <a:lnTo>
                    <a:pt x="92710" y="238760"/>
                  </a:lnTo>
                  <a:lnTo>
                    <a:pt x="99060" y="238760"/>
                  </a:lnTo>
                  <a:lnTo>
                    <a:pt x="105410" y="238760"/>
                  </a:lnTo>
                  <a:lnTo>
                    <a:pt x="106680" y="238760"/>
                  </a:lnTo>
                  <a:lnTo>
                    <a:pt x="106680" y="237490"/>
                  </a:lnTo>
                  <a:lnTo>
                    <a:pt x="113030" y="234950"/>
                  </a:lnTo>
                  <a:lnTo>
                    <a:pt x="119380" y="232410"/>
                  </a:lnTo>
                  <a:lnTo>
                    <a:pt x="119380" y="231140"/>
                  </a:lnTo>
                  <a:lnTo>
                    <a:pt x="125730" y="227330"/>
                  </a:lnTo>
                  <a:lnTo>
                    <a:pt x="132080" y="222250"/>
                  </a:lnTo>
                  <a:lnTo>
                    <a:pt x="137160" y="215900"/>
                  </a:lnTo>
                  <a:lnTo>
                    <a:pt x="138430" y="215900"/>
                  </a:lnTo>
                  <a:lnTo>
                    <a:pt x="143510" y="207010"/>
                  </a:lnTo>
                  <a:lnTo>
                    <a:pt x="149860" y="198120"/>
                  </a:lnTo>
                  <a:lnTo>
                    <a:pt x="154940" y="187960"/>
                  </a:lnTo>
                  <a:lnTo>
                    <a:pt x="160020" y="176530"/>
                  </a:lnTo>
                  <a:lnTo>
                    <a:pt x="163830" y="165100"/>
                  </a:lnTo>
                  <a:lnTo>
                    <a:pt x="163830" y="163830"/>
                  </a:lnTo>
                  <a:lnTo>
                    <a:pt x="168910" y="149860"/>
                  </a:lnTo>
                  <a:lnTo>
                    <a:pt x="173990" y="137160"/>
                  </a:lnTo>
                  <a:lnTo>
                    <a:pt x="173990" y="135890"/>
                  </a:lnTo>
                  <a:lnTo>
                    <a:pt x="179070" y="119380"/>
                  </a:lnTo>
                  <a:lnTo>
                    <a:pt x="187960" y="85090"/>
                  </a:lnTo>
                  <a:lnTo>
                    <a:pt x="191770" y="64770"/>
                  </a:lnTo>
                  <a:lnTo>
                    <a:pt x="19558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940550" y="3968749"/>
              <a:ext cx="38100" cy="387350"/>
            </a:xfrm>
            <a:custGeom>
              <a:avLst/>
              <a:gdLst/>
              <a:ahLst/>
              <a:cxnLst/>
              <a:rect l="l" t="t" r="r" b="b"/>
              <a:pathLst>
                <a:path w="38100" h="387350">
                  <a:moveTo>
                    <a:pt x="38100" y="0"/>
                  </a:moveTo>
                  <a:lnTo>
                    <a:pt x="33020" y="0"/>
                  </a:lnTo>
                  <a:lnTo>
                    <a:pt x="29210" y="0"/>
                  </a:lnTo>
                  <a:lnTo>
                    <a:pt x="26670" y="76200"/>
                  </a:lnTo>
                  <a:lnTo>
                    <a:pt x="24130" y="144780"/>
                  </a:lnTo>
                  <a:lnTo>
                    <a:pt x="20320" y="208280"/>
                  </a:lnTo>
                  <a:lnTo>
                    <a:pt x="15240" y="266700"/>
                  </a:lnTo>
                  <a:lnTo>
                    <a:pt x="12700" y="293370"/>
                  </a:lnTo>
                  <a:lnTo>
                    <a:pt x="10160" y="320040"/>
                  </a:lnTo>
                  <a:lnTo>
                    <a:pt x="6350" y="342900"/>
                  </a:lnTo>
                  <a:lnTo>
                    <a:pt x="2540" y="365760"/>
                  </a:lnTo>
                  <a:lnTo>
                    <a:pt x="0" y="386080"/>
                  </a:lnTo>
                  <a:lnTo>
                    <a:pt x="3810" y="387350"/>
                  </a:lnTo>
                  <a:lnTo>
                    <a:pt x="8890" y="387350"/>
                  </a:lnTo>
                  <a:lnTo>
                    <a:pt x="12700" y="367030"/>
                  </a:lnTo>
                  <a:lnTo>
                    <a:pt x="16510" y="344170"/>
                  </a:lnTo>
                  <a:lnTo>
                    <a:pt x="19050" y="321310"/>
                  </a:lnTo>
                  <a:lnTo>
                    <a:pt x="19050" y="320040"/>
                  </a:lnTo>
                  <a:lnTo>
                    <a:pt x="21590" y="294640"/>
                  </a:lnTo>
                  <a:lnTo>
                    <a:pt x="25400" y="267970"/>
                  </a:lnTo>
                  <a:lnTo>
                    <a:pt x="30480" y="209550"/>
                  </a:lnTo>
                  <a:lnTo>
                    <a:pt x="34290" y="146050"/>
                  </a:lnTo>
                  <a:lnTo>
                    <a:pt x="34290" y="144780"/>
                  </a:lnTo>
                  <a:lnTo>
                    <a:pt x="3683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FFFF9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743200" y="685800"/>
            <a:ext cx="3086100" cy="535940"/>
            <a:chOff x="2743200" y="685800"/>
            <a:chExt cx="3086100" cy="535940"/>
          </a:xfrm>
        </p:grpSpPr>
        <p:sp>
          <p:nvSpPr>
            <p:cNvPr id="4" name="object 4"/>
            <p:cNvSpPr/>
            <p:nvPr/>
          </p:nvSpPr>
          <p:spPr>
            <a:xfrm>
              <a:off x="2781300" y="698500"/>
              <a:ext cx="579120" cy="523240"/>
            </a:xfrm>
            <a:custGeom>
              <a:avLst/>
              <a:gdLst/>
              <a:ahLst/>
              <a:cxnLst/>
              <a:rect l="l" t="t" r="r" b="b"/>
              <a:pathLst>
                <a:path w="579120" h="523240">
                  <a:moveTo>
                    <a:pt x="549910" y="0"/>
                  </a:moveTo>
                  <a:lnTo>
                    <a:pt x="533400" y="0"/>
                  </a:lnTo>
                  <a:lnTo>
                    <a:pt x="530860" y="7620"/>
                  </a:lnTo>
                  <a:lnTo>
                    <a:pt x="528320" y="11429"/>
                  </a:lnTo>
                  <a:lnTo>
                    <a:pt x="527050" y="15239"/>
                  </a:lnTo>
                  <a:lnTo>
                    <a:pt x="524510" y="19050"/>
                  </a:lnTo>
                  <a:lnTo>
                    <a:pt x="519429" y="24129"/>
                  </a:lnTo>
                  <a:lnTo>
                    <a:pt x="515620" y="26670"/>
                  </a:lnTo>
                  <a:lnTo>
                    <a:pt x="511810" y="30479"/>
                  </a:lnTo>
                  <a:lnTo>
                    <a:pt x="508000" y="31750"/>
                  </a:lnTo>
                  <a:lnTo>
                    <a:pt x="505460" y="33020"/>
                  </a:lnTo>
                  <a:lnTo>
                    <a:pt x="502920" y="33020"/>
                  </a:lnTo>
                  <a:lnTo>
                    <a:pt x="500379" y="34289"/>
                  </a:lnTo>
                  <a:lnTo>
                    <a:pt x="488950" y="34289"/>
                  </a:lnTo>
                  <a:lnTo>
                    <a:pt x="485139" y="33020"/>
                  </a:lnTo>
                  <a:lnTo>
                    <a:pt x="482600" y="31750"/>
                  </a:lnTo>
                  <a:lnTo>
                    <a:pt x="478789" y="31750"/>
                  </a:lnTo>
                  <a:lnTo>
                    <a:pt x="474979" y="29210"/>
                  </a:lnTo>
                  <a:lnTo>
                    <a:pt x="464819" y="26670"/>
                  </a:lnTo>
                  <a:lnTo>
                    <a:pt x="431800" y="13970"/>
                  </a:lnTo>
                  <a:lnTo>
                    <a:pt x="396239" y="6350"/>
                  </a:lnTo>
                  <a:lnTo>
                    <a:pt x="379730" y="2539"/>
                  </a:lnTo>
                  <a:lnTo>
                    <a:pt x="345439" y="0"/>
                  </a:lnTo>
                  <a:lnTo>
                    <a:pt x="304800" y="0"/>
                  </a:lnTo>
                  <a:lnTo>
                    <a:pt x="283210" y="1270"/>
                  </a:lnTo>
                  <a:lnTo>
                    <a:pt x="241300" y="7620"/>
                  </a:lnTo>
                  <a:lnTo>
                    <a:pt x="200660" y="19050"/>
                  </a:lnTo>
                  <a:lnTo>
                    <a:pt x="161289" y="34289"/>
                  </a:lnTo>
                  <a:lnTo>
                    <a:pt x="125730" y="53339"/>
                  </a:lnTo>
                  <a:lnTo>
                    <a:pt x="80010" y="87629"/>
                  </a:lnTo>
                  <a:lnTo>
                    <a:pt x="41910" y="130810"/>
                  </a:lnTo>
                  <a:lnTo>
                    <a:pt x="16510" y="180339"/>
                  </a:lnTo>
                  <a:lnTo>
                    <a:pt x="2539" y="232410"/>
                  </a:lnTo>
                  <a:lnTo>
                    <a:pt x="0" y="250189"/>
                  </a:lnTo>
                  <a:lnTo>
                    <a:pt x="0" y="269239"/>
                  </a:lnTo>
                  <a:lnTo>
                    <a:pt x="3810" y="313689"/>
                  </a:lnTo>
                  <a:lnTo>
                    <a:pt x="16510" y="355600"/>
                  </a:lnTo>
                  <a:lnTo>
                    <a:pt x="36830" y="394970"/>
                  </a:lnTo>
                  <a:lnTo>
                    <a:pt x="64769" y="430529"/>
                  </a:lnTo>
                  <a:lnTo>
                    <a:pt x="100330" y="462279"/>
                  </a:lnTo>
                  <a:lnTo>
                    <a:pt x="140969" y="486410"/>
                  </a:lnTo>
                  <a:lnTo>
                    <a:pt x="186689" y="505460"/>
                  </a:lnTo>
                  <a:lnTo>
                    <a:pt x="220980" y="513079"/>
                  </a:lnTo>
                  <a:lnTo>
                    <a:pt x="237489" y="516889"/>
                  </a:lnTo>
                  <a:lnTo>
                    <a:pt x="274319" y="521970"/>
                  </a:lnTo>
                  <a:lnTo>
                    <a:pt x="313689" y="523239"/>
                  </a:lnTo>
                  <a:lnTo>
                    <a:pt x="355600" y="520700"/>
                  </a:lnTo>
                  <a:lnTo>
                    <a:pt x="396239" y="515620"/>
                  </a:lnTo>
                  <a:lnTo>
                    <a:pt x="433069" y="505460"/>
                  </a:lnTo>
                  <a:lnTo>
                    <a:pt x="466089" y="491489"/>
                  </a:lnTo>
                  <a:lnTo>
                    <a:pt x="482600" y="483870"/>
                  </a:lnTo>
                  <a:lnTo>
                    <a:pt x="527050" y="452120"/>
                  </a:lnTo>
                  <a:lnTo>
                    <a:pt x="554989" y="425450"/>
                  </a:lnTo>
                  <a:lnTo>
                    <a:pt x="579120" y="393700"/>
                  </a:lnTo>
                  <a:lnTo>
                    <a:pt x="565150" y="386079"/>
                  </a:lnTo>
                  <a:lnTo>
                    <a:pt x="551179" y="401320"/>
                  </a:lnTo>
                  <a:lnTo>
                    <a:pt x="537210" y="415289"/>
                  </a:lnTo>
                  <a:lnTo>
                    <a:pt x="523239" y="427989"/>
                  </a:lnTo>
                  <a:lnTo>
                    <a:pt x="509270" y="438150"/>
                  </a:lnTo>
                  <a:lnTo>
                    <a:pt x="496570" y="448310"/>
                  </a:lnTo>
                  <a:lnTo>
                    <a:pt x="459739" y="469900"/>
                  </a:lnTo>
                  <a:lnTo>
                    <a:pt x="421639" y="482600"/>
                  </a:lnTo>
                  <a:lnTo>
                    <a:pt x="364489" y="490220"/>
                  </a:lnTo>
                  <a:lnTo>
                    <a:pt x="331469" y="490220"/>
                  </a:lnTo>
                  <a:lnTo>
                    <a:pt x="280669" y="483870"/>
                  </a:lnTo>
                  <a:lnTo>
                    <a:pt x="234950" y="469900"/>
                  </a:lnTo>
                  <a:lnTo>
                    <a:pt x="194310" y="449579"/>
                  </a:lnTo>
                  <a:lnTo>
                    <a:pt x="160019" y="421639"/>
                  </a:lnTo>
                  <a:lnTo>
                    <a:pt x="135889" y="387350"/>
                  </a:lnTo>
                  <a:lnTo>
                    <a:pt x="119380" y="346710"/>
                  </a:lnTo>
                  <a:lnTo>
                    <a:pt x="114300" y="332739"/>
                  </a:lnTo>
                  <a:lnTo>
                    <a:pt x="111760" y="318770"/>
                  </a:lnTo>
                  <a:lnTo>
                    <a:pt x="110489" y="302260"/>
                  </a:lnTo>
                  <a:lnTo>
                    <a:pt x="107950" y="287020"/>
                  </a:lnTo>
                  <a:lnTo>
                    <a:pt x="107950" y="248920"/>
                  </a:lnTo>
                  <a:lnTo>
                    <a:pt x="110489" y="229870"/>
                  </a:lnTo>
                  <a:lnTo>
                    <a:pt x="111760" y="212089"/>
                  </a:lnTo>
                  <a:lnTo>
                    <a:pt x="124460" y="161289"/>
                  </a:lnTo>
                  <a:lnTo>
                    <a:pt x="146050" y="118110"/>
                  </a:lnTo>
                  <a:lnTo>
                    <a:pt x="172719" y="83820"/>
                  </a:lnTo>
                  <a:lnTo>
                    <a:pt x="219710" y="50800"/>
                  </a:lnTo>
                  <a:lnTo>
                    <a:pt x="260350" y="35560"/>
                  </a:lnTo>
                  <a:lnTo>
                    <a:pt x="318769" y="26670"/>
                  </a:lnTo>
                  <a:lnTo>
                    <a:pt x="353060" y="26670"/>
                  </a:lnTo>
                  <a:lnTo>
                    <a:pt x="406400" y="34289"/>
                  </a:lnTo>
                  <a:lnTo>
                    <a:pt x="466089" y="59689"/>
                  </a:lnTo>
                  <a:lnTo>
                    <a:pt x="473710" y="63500"/>
                  </a:lnTo>
                  <a:lnTo>
                    <a:pt x="504189" y="90170"/>
                  </a:lnTo>
                  <a:lnTo>
                    <a:pt x="542289" y="151129"/>
                  </a:lnTo>
                  <a:lnTo>
                    <a:pt x="549910" y="170179"/>
                  </a:lnTo>
                  <a:lnTo>
                    <a:pt x="565150" y="170179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B1B1B1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89630" y="748030"/>
              <a:ext cx="2439670" cy="4724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43200" y="685800"/>
              <a:ext cx="579120" cy="523240"/>
            </a:xfrm>
            <a:custGeom>
              <a:avLst/>
              <a:gdLst/>
              <a:ahLst/>
              <a:cxnLst/>
              <a:rect l="l" t="t" r="r" b="b"/>
              <a:pathLst>
                <a:path w="579120" h="523240">
                  <a:moveTo>
                    <a:pt x="549910" y="0"/>
                  </a:moveTo>
                  <a:lnTo>
                    <a:pt x="533400" y="0"/>
                  </a:lnTo>
                  <a:lnTo>
                    <a:pt x="530860" y="7620"/>
                  </a:lnTo>
                  <a:lnTo>
                    <a:pt x="528320" y="11429"/>
                  </a:lnTo>
                  <a:lnTo>
                    <a:pt x="527050" y="15239"/>
                  </a:lnTo>
                  <a:lnTo>
                    <a:pt x="524510" y="19050"/>
                  </a:lnTo>
                  <a:lnTo>
                    <a:pt x="515620" y="27939"/>
                  </a:lnTo>
                  <a:lnTo>
                    <a:pt x="513079" y="29210"/>
                  </a:lnTo>
                  <a:lnTo>
                    <a:pt x="511810" y="30479"/>
                  </a:lnTo>
                  <a:lnTo>
                    <a:pt x="508000" y="31750"/>
                  </a:lnTo>
                  <a:lnTo>
                    <a:pt x="505460" y="33020"/>
                  </a:lnTo>
                  <a:lnTo>
                    <a:pt x="502919" y="33020"/>
                  </a:lnTo>
                  <a:lnTo>
                    <a:pt x="500380" y="34289"/>
                  </a:lnTo>
                  <a:lnTo>
                    <a:pt x="488950" y="34289"/>
                  </a:lnTo>
                  <a:lnTo>
                    <a:pt x="485139" y="33020"/>
                  </a:lnTo>
                  <a:lnTo>
                    <a:pt x="482600" y="33020"/>
                  </a:lnTo>
                  <a:lnTo>
                    <a:pt x="474980" y="30479"/>
                  </a:lnTo>
                  <a:lnTo>
                    <a:pt x="431800" y="13970"/>
                  </a:lnTo>
                  <a:lnTo>
                    <a:pt x="396239" y="6350"/>
                  </a:lnTo>
                  <a:lnTo>
                    <a:pt x="361950" y="1270"/>
                  </a:lnTo>
                  <a:lnTo>
                    <a:pt x="345439" y="0"/>
                  </a:lnTo>
                  <a:lnTo>
                    <a:pt x="304800" y="0"/>
                  </a:lnTo>
                  <a:lnTo>
                    <a:pt x="283210" y="1270"/>
                  </a:lnTo>
                  <a:lnTo>
                    <a:pt x="261619" y="3810"/>
                  </a:lnTo>
                  <a:lnTo>
                    <a:pt x="241300" y="8889"/>
                  </a:lnTo>
                  <a:lnTo>
                    <a:pt x="220980" y="12700"/>
                  </a:lnTo>
                  <a:lnTo>
                    <a:pt x="180339" y="26670"/>
                  </a:lnTo>
                  <a:lnTo>
                    <a:pt x="143510" y="43179"/>
                  </a:lnTo>
                  <a:lnTo>
                    <a:pt x="109219" y="63500"/>
                  </a:lnTo>
                  <a:lnTo>
                    <a:pt x="66039" y="101600"/>
                  </a:lnTo>
                  <a:lnTo>
                    <a:pt x="54610" y="116839"/>
                  </a:lnTo>
                  <a:lnTo>
                    <a:pt x="41910" y="130810"/>
                  </a:lnTo>
                  <a:lnTo>
                    <a:pt x="16510" y="180339"/>
                  </a:lnTo>
                  <a:lnTo>
                    <a:pt x="2539" y="232410"/>
                  </a:lnTo>
                  <a:lnTo>
                    <a:pt x="0" y="250189"/>
                  </a:lnTo>
                  <a:lnTo>
                    <a:pt x="0" y="269239"/>
                  </a:lnTo>
                  <a:lnTo>
                    <a:pt x="3810" y="313689"/>
                  </a:lnTo>
                  <a:lnTo>
                    <a:pt x="15239" y="355600"/>
                  </a:lnTo>
                  <a:lnTo>
                    <a:pt x="36830" y="394970"/>
                  </a:lnTo>
                  <a:lnTo>
                    <a:pt x="64769" y="430529"/>
                  </a:lnTo>
                  <a:lnTo>
                    <a:pt x="100330" y="462279"/>
                  </a:lnTo>
                  <a:lnTo>
                    <a:pt x="140969" y="487679"/>
                  </a:lnTo>
                  <a:lnTo>
                    <a:pt x="186689" y="505460"/>
                  </a:lnTo>
                  <a:lnTo>
                    <a:pt x="203200" y="509270"/>
                  </a:lnTo>
                  <a:lnTo>
                    <a:pt x="219710" y="514350"/>
                  </a:lnTo>
                  <a:lnTo>
                    <a:pt x="274319" y="521970"/>
                  </a:lnTo>
                  <a:lnTo>
                    <a:pt x="313689" y="523239"/>
                  </a:lnTo>
                  <a:lnTo>
                    <a:pt x="355600" y="520700"/>
                  </a:lnTo>
                  <a:lnTo>
                    <a:pt x="396239" y="515620"/>
                  </a:lnTo>
                  <a:lnTo>
                    <a:pt x="415289" y="511810"/>
                  </a:lnTo>
                  <a:lnTo>
                    <a:pt x="450850" y="499110"/>
                  </a:lnTo>
                  <a:lnTo>
                    <a:pt x="466089" y="491489"/>
                  </a:lnTo>
                  <a:lnTo>
                    <a:pt x="482600" y="483870"/>
                  </a:lnTo>
                  <a:lnTo>
                    <a:pt x="527050" y="452120"/>
                  </a:lnTo>
                  <a:lnTo>
                    <a:pt x="554989" y="425450"/>
                  </a:lnTo>
                  <a:lnTo>
                    <a:pt x="579120" y="393700"/>
                  </a:lnTo>
                  <a:lnTo>
                    <a:pt x="565150" y="386079"/>
                  </a:lnTo>
                  <a:lnTo>
                    <a:pt x="551179" y="401320"/>
                  </a:lnTo>
                  <a:lnTo>
                    <a:pt x="537210" y="415289"/>
                  </a:lnTo>
                  <a:lnTo>
                    <a:pt x="523239" y="427989"/>
                  </a:lnTo>
                  <a:lnTo>
                    <a:pt x="509270" y="438150"/>
                  </a:lnTo>
                  <a:lnTo>
                    <a:pt x="496569" y="448310"/>
                  </a:lnTo>
                  <a:lnTo>
                    <a:pt x="459739" y="469900"/>
                  </a:lnTo>
                  <a:lnTo>
                    <a:pt x="421639" y="482600"/>
                  </a:lnTo>
                  <a:lnTo>
                    <a:pt x="364489" y="490220"/>
                  </a:lnTo>
                  <a:lnTo>
                    <a:pt x="331469" y="490220"/>
                  </a:lnTo>
                  <a:lnTo>
                    <a:pt x="280669" y="483870"/>
                  </a:lnTo>
                  <a:lnTo>
                    <a:pt x="234950" y="469900"/>
                  </a:lnTo>
                  <a:lnTo>
                    <a:pt x="194310" y="449579"/>
                  </a:lnTo>
                  <a:lnTo>
                    <a:pt x="160019" y="421639"/>
                  </a:lnTo>
                  <a:lnTo>
                    <a:pt x="135889" y="387350"/>
                  </a:lnTo>
                  <a:lnTo>
                    <a:pt x="119380" y="347979"/>
                  </a:lnTo>
                  <a:lnTo>
                    <a:pt x="109219" y="302260"/>
                  </a:lnTo>
                  <a:lnTo>
                    <a:pt x="107950" y="287020"/>
                  </a:lnTo>
                  <a:lnTo>
                    <a:pt x="107950" y="248920"/>
                  </a:lnTo>
                  <a:lnTo>
                    <a:pt x="115569" y="194310"/>
                  </a:lnTo>
                  <a:lnTo>
                    <a:pt x="130810" y="146050"/>
                  </a:lnTo>
                  <a:lnTo>
                    <a:pt x="146050" y="119379"/>
                  </a:lnTo>
                  <a:lnTo>
                    <a:pt x="153669" y="106679"/>
                  </a:lnTo>
                  <a:lnTo>
                    <a:pt x="182880" y="74929"/>
                  </a:lnTo>
                  <a:lnTo>
                    <a:pt x="232410" y="45720"/>
                  </a:lnTo>
                  <a:lnTo>
                    <a:pt x="303530" y="27939"/>
                  </a:lnTo>
                  <a:lnTo>
                    <a:pt x="318769" y="26670"/>
                  </a:lnTo>
                  <a:lnTo>
                    <a:pt x="353060" y="26670"/>
                  </a:lnTo>
                  <a:lnTo>
                    <a:pt x="406400" y="34289"/>
                  </a:lnTo>
                  <a:lnTo>
                    <a:pt x="466089" y="59689"/>
                  </a:lnTo>
                  <a:lnTo>
                    <a:pt x="504189" y="90170"/>
                  </a:lnTo>
                  <a:lnTo>
                    <a:pt x="542289" y="151129"/>
                  </a:lnTo>
                  <a:lnTo>
                    <a:pt x="549910" y="170179"/>
                  </a:lnTo>
                  <a:lnTo>
                    <a:pt x="565150" y="170179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33669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439670" y="1443990"/>
            <a:ext cx="4248785" cy="4475480"/>
          </a:xfrm>
          <a:prstGeom prst="rect">
            <a:avLst/>
          </a:prstGeom>
        </p:spPr>
        <p:txBody>
          <a:bodyPr wrap="square" lIns="0" tIns="203200" rIns="0" bIns="0" rtlCol="0" vert="horz">
            <a:spAutoFit/>
          </a:bodyPr>
          <a:lstStyle/>
          <a:p>
            <a:pPr marL="157480" indent="-144780">
              <a:lnSpc>
                <a:spcPct val="100000"/>
              </a:lnSpc>
              <a:spcBef>
                <a:spcPts val="1600"/>
              </a:spcBef>
              <a:buClr>
                <a:srgbClr val="333398"/>
              </a:buClr>
              <a:buSzPct val="75000"/>
              <a:buFont typeface="Arial"/>
              <a:buChar char="•"/>
              <a:tabLst>
                <a:tab pos="15748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ntroduction</a:t>
            </a:r>
            <a:endParaRPr sz="2400">
              <a:latin typeface="Arial"/>
              <a:cs typeface="Arial"/>
            </a:endParaRPr>
          </a:p>
          <a:p>
            <a:pPr marL="204470" indent="-19177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0447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Games played 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in the</a:t>
            </a:r>
            <a:r>
              <a:rPr dirty="0" sz="2400" spc="-6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school</a:t>
            </a:r>
            <a:endParaRPr sz="2400">
              <a:latin typeface="Arial"/>
              <a:cs typeface="Arial"/>
            </a:endParaRPr>
          </a:p>
          <a:p>
            <a:pPr marL="204470" indent="-19177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0447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Vocabulary</a:t>
            </a:r>
            <a:endParaRPr sz="2400">
              <a:latin typeface="Arial"/>
              <a:cs typeface="Arial"/>
            </a:endParaRPr>
          </a:p>
          <a:p>
            <a:pPr marL="120014" indent="-107950">
              <a:lnSpc>
                <a:spcPct val="100000"/>
              </a:lnSpc>
              <a:spcBef>
                <a:spcPts val="15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Recapitulation</a:t>
            </a:r>
            <a:endParaRPr sz="2400">
              <a:latin typeface="Arial"/>
              <a:cs typeface="Arial"/>
            </a:endParaRPr>
          </a:p>
          <a:p>
            <a:pPr marL="120014" indent="-107950">
              <a:lnSpc>
                <a:spcPct val="100000"/>
              </a:lnSpc>
              <a:spcBef>
                <a:spcPts val="15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Comprehension</a:t>
            </a:r>
            <a:endParaRPr sz="2400">
              <a:latin typeface="Arial"/>
              <a:cs typeface="Arial"/>
            </a:endParaRPr>
          </a:p>
          <a:p>
            <a:pPr marL="120014" indent="-107950">
              <a:lnSpc>
                <a:spcPct val="100000"/>
              </a:lnSpc>
              <a:spcBef>
                <a:spcPts val="15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dirty="0" sz="2400" spc="-10" b="1">
                <a:solidFill>
                  <a:srgbClr val="FF0000"/>
                </a:solidFill>
                <a:latin typeface="Arial"/>
                <a:cs typeface="Arial"/>
              </a:rPr>
              <a:t>Lesson based</a:t>
            </a:r>
            <a:r>
              <a:rPr dirty="0" sz="2400" spc="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Activities</a:t>
            </a:r>
            <a:endParaRPr sz="2400">
              <a:latin typeface="Arial"/>
              <a:cs typeface="Arial"/>
            </a:endParaRPr>
          </a:p>
          <a:p>
            <a:pPr marL="120014" indent="-107950">
              <a:lnSpc>
                <a:spcPct val="100000"/>
              </a:lnSpc>
              <a:spcBef>
                <a:spcPts val="15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Home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work</a:t>
            </a:r>
            <a:endParaRPr sz="2400">
              <a:latin typeface="Arial"/>
              <a:cs typeface="Arial"/>
            </a:endParaRPr>
          </a:p>
          <a:p>
            <a:pPr marL="120014" indent="-107950">
              <a:lnSpc>
                <a:spcPct val="100000"/>
              </a:lnSpc>
              <a:spcBef>
                <a:spcPts val="15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Work cited page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529" y="467359"/>
            <a:ext cx="295084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Introduction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7569" y="1949450"/>
            <a:ext cx="6788150" cy="2669540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marL="12700" marR="5080" indent="571500">
              <a:lnSpc>
                <a:spcPct val="74200"/>
              </a:lnSpc>
              <a:spcBef>
                <a:spcPts val="965"/>
              </a:spcBef>
              <a:tabLst>
                <a:tab pos="922019" algn="l"/>
                <a:tab pos="4043679" algn="l"/>
              </a:tabLst>
            </a:pPr>
            <a:r>
              <a:rPr dirty="0" sz="2800" spc="-10" b="1">
                <a:solidFill>
                  <a:srgbClr val="333398"/>
                </a:solidFill>
                <a:latin typeface="Arial"/>
                <a:cs typeface="Arial"/>
              </a:rPr>
              <a:t>This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lesson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addresses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an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important  social concern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for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the differently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– 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abled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.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Its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aim </a:t>
            </a:r>
            <a:r>
              <a:rPr dirty="0" sz="2800" spc="5" b="1">
                <a:solidFill>
                  <a:srgbClr val="333398"/>
                </a:solidFill>
                <a:latin typeface="Arial"/>
                <a:cs typeface="Arial"/>
              </a:rPr>
              <a:t>is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to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make our children  appreciate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and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understand misfortune  and make them share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in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misfortune.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In 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this school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each term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every child has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to 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play	different types </a:t>
            </a:r>
            <a:r>
              <a:rPr dirty="0" sz="2800" spc="-10" b="1">
                <a:solidFill>
                  <a:srgbClr val="333398"/>
                </a:solidFill>
                <a:latin typeface="Arial"/>
                <a:cs typeface="Arial"/>
              </a:rPr>
              <a:t>of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game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like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blind,  lame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,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deaf,</a:t>
            </a:r>
            <a:r>
              <a:rPr dirty="0" sz="2800" spc="40" b="1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333398"/>
                </a:solidFill>
                <a:latin typeface="Arial"/>
                <a:cs typeface="Arial"/>
              </a:rPr>
              <a:t>dumb</a:t>
            </a:r>
            <a:r>
              <a:rPr dirty="0" sz="2800" spc="5" b="1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333398"/>
                </a:solidFill>
                <a:latin typeface="Arial"/>
                <a:cs typeface="Arial"/>
              </a:rPr>
              <a:t>and	injured </a:t>
            </a:r>
            <a:r>
              <a:rPr dirty="0" sz="2800" b="1">
                <a:solidFill>
                  <a:srgbClr val="333398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569" y="1591309"/>
            <a:ext cx="7797165" cy="2622550"/>
          </a:xfrm>
          <a:prstGeom prst="rect"/>
        </p:spPr>
        <p:txBody>
          <a:bodyPr wrap="square" lIns="0" tIns="49530" rIns="0" bIns="0" rtlCol="0" vert="horz">
            <a:spAutoFit/>
          </a:bodyPr>
          <a:lstStyle/>
          <a:p>
            <a:pPr marL="12700" marR="5080" indent="571500">
              <a:lnSpc>
                <a:spcPct val="93300"/>
              </a:lnSpc>
              <a:spcBef>
                <a:spcPts val="390"/>
              </a:spcBef>
              <a:tabLst>
                <a:tab pos="4061460" algn="l"/>
                <a:tab pos="7221855" algn="l"/>
              </a:tabLst>
            </a:pP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The real aim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 of	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this school </a:t>
            </a:r>
            <a:r>
              <a:rPr dirty="0" u="none" sz="3600" spc="-10" b="1">
                <a:solidFill>
                  <a:srgbClr val="333398"/>
                </a:solidFill>
                <a:latin typeface="Arial"/>
                <a:cs typeface="Arial"/>
              </a:rPr>
              <a:t>is 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not 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so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much 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to teach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thought as 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to  teach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 thoughtfulness-</a:t>
            </a:r>
            <a:r>
              <a:rPr dirty="0" u="none" sz="3600" spc="5" b="1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Kindness	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to 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disabled persons and 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to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make them  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a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responsible citizens </a:t>
            </a:r>
            <a:r>
              <a:rPr dirty="0" u="none" sz="3600" b="1">
                <a:solidFill>
                  <a:srgbClr val="333398"/>
                </a:solidFill>
                <a:latin typeface="Arial"/>
                <a:cs typeface="Arial"/>
              </a:rPr>
              <a:t>of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the</a:t>
            </a:r>
            <a:r>
              <a:rPr dirty="0" u="none" sz="3600" spc="-60" b="1">
                <a:solidFill>
                  <a:srgbClr val="333398"/>
                </a:solidFill>
                <a:latin typeface="Arial"/>
                <a:cs typeface="Arial"/>
              </a:rPr>
              <a:t> </a:t>
            </a:r>
            <a:r>
              <a:rPr dirty="0" u="none" sz="3600" spc="-5" b="1">
                <a:solidFill>
                  <a:srgbClr val="333398"/>
                </a:solidFill>
                <a:latin typeface="Arial"/>
                <a:cs typeface="Arial"/>
              </a:rPr>
              <a:t>nation.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4150" y="467359"/>
            <a:ext cx="623760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pc="-5" b="1">
                <a:solidFill>
                  <a:srgbClr val="6600CC"/>
                </a:solidFill>
                <a:latin typeface="Arial"/>
                <a:cs typeface="Arial"/>
              </a:rPr>
              <a:t>Different kinds of</a:t>
            </a:r>
            <a:r>
              <a:rPr dirty="0" u="none" spc="-30" b="1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dirty="0" u="none" spc="-5" b="1">
                <a:solidFill>
                  <a:srgbClr val="6600CC"/>
                </a:solidFill>
                <a:latin typeface="Arial"/>
                <a:cs typeface="Arial"/>
              </a:rPr>
              <a:t>game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44470" y="1681479"/>
            <a:ext cx="2384425" cy="281051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4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Blind</a:t>
            </a:r>
            <a:r>
              <a:rPr dirty="0" sz="32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day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Lame</a:t>
            </a:r>
            <a:r>
              <a:rPr dirty="0" sz="3200" spc="-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day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Dumb</a:t>
            </a:r>
            <a:r>
              <a:rPr dirty="0" sz="3200" spc="-9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day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Deaf</a:t>
            </a:r>
            <a:r>
              <a:rPr dirty="0" sz="32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day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Injured</a:t>
            </a:r>
            <a:r>
              <a:rPr dirty="0" sz="3200" spc="-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0000"/>
                </a:solidFill>
                <a:latin typeface="Arial"/>
                <a:cs typeface="Arial"/>
              </a:rPr>
              <a:t>day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9600" y="224790"/>
            <a:ext cx="284607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5400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Blind</a:t>
            </a:r>
            <a:r>
              <a:rPr dirty="0" u="heavy" sz="5400" spc="-90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 </a:t>
            </a:r>
            <a:r>
              <a:rPr dirty="0" u="heavy" sz="5400" spc="-5">
                <a:solidFill>
                  <a:srgbClr val="333398"/>
                </a:solidFill>
                <a:uFill>
                  <a:solidFill>
                    <a:srgbClr val="333398"/>
                  </a:solidFill>
                </a:uFill>
              </a:rPr>
              <a:t>day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687069" y="1143000"/>
            <a:ext cx="8021955" cy="392557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621665" marR="377190" indent="-609600">
              <a:lnSpc>
                <a:spcPts val="2810"/>
              </a:lnSpc>
              <a:spcBef>
                <a:spcPts val="650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During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blind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day students’ eyes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are 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bandaged absolutely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they are instructed  not to</a:t>
            </a:r>
            <a:r>
              <a:rPr dirty="0" sz="28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peep.</a:t>
            </a:r>
            <a:endParaRPr sz="2800">
              <a:latin typeface="Arial"/>
              <a:cs typeface="Arial"/>
            </a:endParaRPr>
          </a:p>
          <a:p>
            <a:pPr marL="621665" marR="5080" indent="-609600">
              <a:lnSpc>
                <a:spcPct val="83500"/>
              </a:lnSpc>
              <a:spcBef>
                <a:spcPts val="69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bandage is put on over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night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so they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wake 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blind.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This means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that they need help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with 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everything.</a:t>
            </a:r>
            <a:endParaRPr sz="2800">
              <a:latin typeface="Arial"/>
              <a:cs typeface="Arial"/>
            </a:endParaRPr>
          </a:p>
          <a:p>
            <a:pPr marL="621665" marR="577850" indent="-609600">
              <a:lnSpc>
                <a:spcPts val="2800"/>
              </a:lnSpc>
              <a:spcBef>
                <a:spcPts val="710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Other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children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are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given the duty of helping  them and leading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them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about.</a:t>
            </a:r>
            <a:endParaRPr sz="2800">
              <a:latin typeface="Arial"/>
              <a:cs typeface="Arial"/>
            </a:endParaRPr>
          </a:p>
          <a:p>
            <a:pPr marL="621665" marR="738505" indent="-609600">
              <a:lnSpc>
                <a:spcPts val="2800"/>
              </a:lnSpc>
              <a:spcBef>
                <a:spcPts val="710"/>
              </a:spcBef>
              <a:buAutoNum type="arabicPeriod"/>
              <a:tabLst>
                <a:tab pos="621665" algn="l"/>
                <a:tab pos="622300" algn="l"/>
                <a:tab pos="2861310" algn="l"/>
              </a:tabLst>
            </a:pP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They all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learn so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much this way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– both the  blind</a:t>
            </a:r>
            <a:r>
              <a:rPr dirty="0" sz="28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28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the	helpers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zoom dir="ou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23709"/>
            <a:ext cx="9144000" cy="34290"/>
          </a:xfrm>
          <a:custGeom>
            <a:avLst/>
            <a:gdLst/>
            <a:ahLst/>
            <a:cxnLst/>
            <a:rect l="l" t="t" r="r" b="b"/>
            <a:pathLst>
              <a:path w="9144000" h="34290">
                <a:moveTo>
                  <a:pt x="0" y="34290"/>
                </a:moveTo>
                <a:lnTo>
                  <a:pt x="9144000" y="34290"/>
                </a:lnTo>
                <a:lnTo>
                  <a:pt x="9144000" y="0"/>
                </a:lnTo>
                <a:lnTo>
                  <a:pt x="0" y="0"/>
                </a:lnTo>
                <a:lnTo>
                  <a:pt x="0" y="34290"/>
                </a:lnTo>
                <a:close/>
              </a:path>
            </a:pathLst>
          </a:custGeom>
          <a:solidFill>
            <a:srgbClr val="FF98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23709"/>
            <a:chOff x="0" y="0"/>
            <a:chExt cx="9144000" cy="682370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23709"/>
            </a:xfrm>
            <a:custGeom>
              <a:avLst/>
              <a:gdLst/>
              <a:ahLst/>
              <a:cxnLst/>
              <a:rect l="l" t="t" r="r" b="b"/>
              <a:pathLst>
                <a:path w="9144000" h="6823709">
                  <a:moveTo>
                    <a:pt x="914400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6823710"/>
                  </a:lnTo>
                  <a:lnTo>
                    <a:pt x="33020" y="6823710"/>
                  </a:lnTo>
                  <a:lnTo>
                    <a:pt x="33020" y="33020"/>
                  </a:lnTo>
                  <a:lnTo>
                    <a:pt x="9109710" y="33020"/>
                  </a:lnTo>
                  <a:lnTo>
                    <a:pt x="9109710" y="6823710"/>
                  </a:lnTo>
                  <a:lnTo>
                    <a:pt x="9144000" y="6823710"/>
                  </a:lnTo>
                  <a:lnTo>
                    <a:pt x="9144000" y="330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9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020" y="33019"/>
              <a:ext cx="9076690" cy="6790690"/>
            </a:xfrm>
            <a:custGeom>
              <a:avLst/>
              <a:gdLst/>
              <a:ahLst/>
              <a:cxnLst/>
              <a:rect l="l" t="t" r="r" b="b"/>
              <a:pathLst>
                <a:path w="9076690" h="6790690">
                  <a:moveTo>
                    <a:pt x="9076690" y="0"/>
                  </a:moveTo>
                  <a:lnTo>
                    <a:pt x="9043670" y="0"/>
                  </a:lnTo>
                  <a:lnTo>
                    <a:pt x="9043670" y="34290"/>
                  </a:lnTo>
                  <a:lnTo>
                    <a:pt x="9043670" y="6757670"/>
                  </a:lnTo>
                  <a:lnTo>
                    <a:pt x="34290" y="6757670"/>
                  </a:lnTo>
                  <a:lnTo>
                    <a:pt x="34290" y="34290"/>
                  </a:lnTo>
                  <a:lnTo>
                    <a:pt x="9043670" y="34290"/>
                  </a:lnTo>
                  <a:lnTo>
                    <a:pt x="90436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757670"/>
                  </a:lnTo>
                  <a:lnTo>
                    <a:pt x="0" y="6790690"/>
                  </a:lnTo>
                  <a:lnTo>
                    <a:pt x="9076690" y="6790690"/>
                  </a:lnTo>
                  <a:lnTo>
                    <a:pt x="9076690" y="6757683"/>
                  </a:lnTo>
                  <a:lnTo>
                    <a:pt x="9076690" y="34290"/>
                  </a:lnTo>
                  <a:lnTo>
                    <a:pt x="9076690" y="0"/>
                  </a:lnTo>
                  <a:close/>
                </a:path>
              </a:pathLst>
            </a:custGeom>
            <a:solidFill>
              <a:srgbClr val="FF9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7310" y="67309"/>
              <a:ext cx="9009380" cy="6723380"/>
            </a:xfrm>
            <a:custGeom>
              <a:avLst/>
              <a:gdLst/>
              <a:ahLst/>
              <a:cxnLst/>
              <a:rect l="l" t="t" r="r" b="b"/>
              <a:pathLst>
                <a:path w="9009380" h="6723380">
                  <a:moveTo>
                    <a:pt x="9009380" y="0"/>
                  </a:moveTo>
                  <a:lnTo>
                    <a:pt x="8975090" y="0"/>
                  </a:lnTo>
                  <a:lnTo>
                    <a:pt x="8975090" y="34290"/>
                  </a:lnTo>
                  <a:lnTo>
                    <a:pt x="8975090" y="6689090"/>
                  </a:lnTo>
                  <a:lnTo>
                    <a:pt x="34290" y="6689090"/>
                  </a:lnTo>
                  <a:lnTo>
                    <a:pt x="34290" y="34290"/>
                  </a:lnTo>
                  <a:lnTo>
                    <a:pt x="8975090" y="34290"/>
                  </a:lnTo>
                  <a:lnTo>
                    <a:pt x="89750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689090"/>
                  </a:lnTo>
                  <a:lnTo>
                    <a:pt x="0" y="6723380"/>
                  </a:lnTo>
                  <a:lnTo>
                    <a:pt x="9009380" y="6723380"/>
                  </a:lnTo>
                  <a:lnTo>
                    <a:pt x="9009380" y="6689090"/>
                  </a:lnTo>
                  <a:lnTo>
                    <a:pt x="9009380" y="34290"/>
                  </a:lnTo>
                  <a:lnTo>
                    <a:pt x="9009380" y="0"/>
                  </a:lnTo>
                  <a:close/>
                </a:path>
              </a:pathLst>
            </a:custGeom>
            <a:solidFill>
              <a:srgbClr val="FF9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1600" y="101599"/>
              <a:ext cx="8940800" cy="6654800"/>
            </a:xfrm>
            <a:custGeom>
              <a:avLst/>
              <a:gdLst/>
              <a:ahLst/>
              <a:cxnLst/>
              <a:rect l="l" t="t" r="r" b="b"/>
              <a:pathLst>
                <a:path w="8940800" h="6654800">
                  <a:moveTo>
                    <a:pt x="8940800" y="0"/>
                  </a:moveTo>
                  <a:lnTo>
                    <a:pt x="8906510" y="0"/>
                  </a:lnTo>
                  <a:lnTo>
                    <a:pt x="8906510" y="34290"/>
                  </a:lnTo>
                  <a:lnTo>
                    <a:pt x="8906510" y="6620510"/>
                  </a:lnTo>
                  <a:lnTo>
                    <a:pt x="34290" y="6620510"/>
                  </a:lnTo>
                  <a:lnTo>
                    <a:pt x="34290" y="34290"/>
                  </a:lnTo>
                  <a:lnTo>
                    <a:pt x="8906510" y="34290"/>
                  </a:lnTo>
                  <a:lnTo>
                    <a:pt x="89065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620510"/>
                  </a:lnTo>
                  <a:lnTo>
                    <a:pt x="0" y="6654800"/>
                  </a:lnTo>
                  <a:lnTo>
                    <a:pt x="8940800" y="6654800"/>
                  </a:lnTo>
                  <a:lnTo>
                    <a:pt x="8940800" y="6620510"/>
                  </a:lnTo>
                  <a:lnTo>
                    <a:pt x="8940800" y="34290"/>
                  </a:lnTo>
                  <a:lnTo>
                    <a:pt x="8940800" y="0"/>
                  </a:lnTo>
                  <a:close/>
                </a:path>
              </a:pathLst>
            </a:custGeom>
            <a:solidFill>
              <a:srgbClr val="FF9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35890" y="135889"/>
              <a:ext cx="8872220" cy="6586220"/>
            </a:xfrm>
            <a:custGeom>
              <a:avLst/>
              <a:gdLst/>
              <a:ahLst/>
              <a:cxnLst/>
              <a:rect l="l" t="t" r="r" b="b"/>
              <a:pathLst>
                <a:path w="8872220" h="6586220">
                  <a:moveTo>
                    <a:pt x="8872220" y="0"/>
                  </a:moveTo>
                  <a:lnTo>
                    <a:pt x="8837930" y="0"/>
                  </a:lnTo>
                  <a:lnTo>
                    <a:pt x="8837930" y="33020"/>
                  </a:lnTo>
                  <a:lnTo>
                    <a:pt x="8837930" y="6551930"/>
                  </a:lnTo>
                  <a:lnTo>
                    <a:pt x="33020" y="6551930"/>
                  </a:lnTo>
                  <a:lnTo>
                    <a:pt x="33020" y="33020"/>
                  </a:lnTo>
                  <a:lnTo>
                    <a:pt x="8837930" y="33020"/>
                  </a:lnTo>
                  <a:lnTo>
                    <a:pt x="883793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6551930"/>
                  </a:lnTo>
                  <a:lnTo>
                    <a:pt x="0" y="6586220"/>
                  </a:lnTo>
                  <a:lnTo>
                    <a:pt x="8872220" y="6586220"/>
                  </a:lnTo>
                  <a:lnTo>
                    <a:pt x="8872220" y="6551943"/>
                  </a:lnTo>
                  <a:lnTo>
                    <a:pt x="8872220" y="33020"/>
                  </a:lnTo>
                  <a:lnTo>
                    <a:pt x="8872220" y="0"/>
                  </a:lnTo>
                  <a:close/>
                </a:path>
              </a:pathLst>
            </a:custGeom>
            <a:solidFill>
              <a:srgbClr val="FF9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8910" y="168909"/>
              <a:ext cx="8804910" cy="6518909"/>
            </a:xfrm>
            <a:custGeom>
              <a:avLst/>
              <a:gdLst/>
              <a:ahLst/>
              <a:cxnLst/>
              <a:rect l="l" t="t" r="r" b="b"/>
              <a:pathLst>
                <a:path w="8804910" h="6518909">
                  <a:moveTo>
                    <a:pt x="8804910" y="0"/>
                  </a:moveTo>
                  <a:lnTo>
                    <a:pt x="8771890" y="0"/>
                  </a:lnTo>
                  <a:lnTo>
                    <a:pt x="8771890" y="34290"/>
                  </a:lnTo>
                  <a:lnTo>
                    <a:pt x="8771890" y="6485890"/>
                  </a:lnTo>
                  <a:lnTo>
                    <a:pt x="34290" y="6485890"/>
                  </a:lnTo>
                  <a:lnTo>
                    <a:pt x="34290" y="34290"/>
                  </a:lnTo>
                  <a:lnTo>
                    <a:pt x="8771890" y="34290"/>
                  </a:lnTo>
                  <a:lnTo>
                    <a:pt x="87718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485890"/>
                  </a:lnTo>
                  <a:lnTo>
                    <a:pt x="0" y="6518910"/>
                  </a:lnTo>
                  <a:lnTo>
                    <a:pt x="8804910" y="6518910"/>
                  </a:lnTo>
                  <a:lnTo>
                    <a:pt x="8804910" y="6485890"/>
                  </a:lnTo>
                  <a:lnTo>
                    <a:pt x="8804910" y="34290"/>
                  </a:lnTo>
                  <a:lnTo>
                    <a:pt x="8804910" y="0"/>
                  </a:lnTo>
                  <a:close/>
                </a:path>
              </a:pathLst>
            </a:custGeom>
            <a:solidFill>
              <a:srgbClr val="FF9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3200" y="203199"/>
              <a:ext cx="8737600" cy="6451600"/>
            </a:xfrm>
            <a:custGeom>
              <a:avLst/>
              <a:gdLst/>
              <a:ahLst/>
              <a:cxnLst/>
              <a:rect l="l" t="t" r="r" b="b"/>
              <a:pathLst>
                <a:path w="8737600" h="6451600">
                  <a:moveTo>
                    <a:pt x="8737600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6417310"/>
                  </a:lnTo>
                  <a:lnTo>
                    <a:pt x="0" y="6451600"/>
                  </a:lnTo>
                  <a:lnTo>
                    <a:pt x="8737600" y="6451600"/>
                  </a:lnTo>
                  <a:lnTo>
                    <a:pt x="8737600" y="6417323"/>
                  </a:lnTo>
                  <a:lnTo>
                    <a:pt x="8737600" y="34302"/>
                  </a:lnTo>
                  <a:lnTo>
                    <a:pt x="8703310" y="34302"/>
                  </a:lnTo>
                  <a:lnTo>
                    <a:pt x="8703310" y="6417310"/>
                  </a:lnTo>
                  <a:lnTo>
                    <a:pt x="34290" y="6417310"/>
                  </a:lnTo>
                  <a:lnTo>
                    <a:pt x="34290" y="34290"/>
                  </a:lnTo>
                  <a:lnTo>
                    <a:pt x="8737600" y="34290"/>
                  </a:lnTo>
                  <a:lnTo>
                    <a:pt x="8737600" y="0"/>
                  </a:lnTo>
                  <a:close/>
                </a:path>
              </a:pathLst>
            </a:custGeom>
            <a:solidFill>
              <a:srgbClr val="FF9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37490" y="237489"/>
              <a:ext cx="8669020" cy="6383020"/>
            </a:xfrm>
            <a:custGeom>
              <a:avLst/>
              <a:gdLst/>
              <a:ahLst/>
              <a:cxnLst/>
              <a:rect l="l" t="t" r="r" b="b"/>
              <a:pathLst>
                <a:path w="8669020" h="6383020">
                  <a:moveTo>
                    <a:pt x="8669020" y="0"/>
                  </a:moveTo>
                  <a:lnTo>
                    <a:pt x="8634730" y="0"/>
                  </a:lnTo>
                  <a:lnTo>
                    <a:pt x="8634730" y="33020"/>
                  </a:lnTo>
                  <a:lnTo>
                    <a:pt x="8634730" y="6348730"/>
                  </a:lnTo>
                  <a:lnTo>
                    <a:pt x="33020" y="6348730"/>
                  </a:lnTo>
                  <a:lnTo>
                    <a:pt x="33020" y="33020"/>
                  </a:lnTo>
                  <a:lnTo>
                    <a:pt x="8634730" y="33020"/>
                  </a:lnTo>
                  <a:lnTo>
                    <a:pt x="863473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6348730"/>
                  </a:lnTo>
                  <a:lnTo>
                    <a:pt x="0" y="6383020"/>
                  </a:lnTo>
                  <a:lnTo>
                    <a:pt x="8669020" y="6383020"/>
                  </a:lnTo>
                  <a:lnTo>
                    <a:pt x="8669020" y="6348743"/>
                  </a:lnTo>
                  <a:lnTo>
                    <a:pt x="8669020" y="33020"/>
                  </a:lnTo>
                  <a:lnTo>
                    <a:pt x="8669020" y="0"/>
                  </a:lnTo>
                  <a:close/>
                </a:path>
              </a:pathLst>
            </a:custGeom>
            <a:solidFill>
              <a:srgbClr val="FF9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0510" y="270509"/>
              <a:ext cx="8601710" cy="6315710"/>
            </a:xfrm>
            <a:custGeom>
              <a:avLst/>
              <a:gdLst/>
              <a:ahLst/>
              <a:cxnLst/>
              <a:rect l="l" t="t" r="r" b="b"/>
              <a:pathLst>
                <a:path w="8601710" h="6315709">
                  <a:moveTo>
                    <a:pt x="8601710" y="0"/>
                  </a:moveTo>
                  <a:lnTo>
                    <a:pt x="8568690" y="0"/>
                  </a:lnTo>
                  <a:lnTo>
                    <a:pt x="8568690" y="34290"/>
                  </a:lnTo>
                  <a:lnTo>
                    <a:pt x="8568690" y="6282690"/>
                  </a:lnTo>
                  <a:lnTo>
                    <a:pt x="34290" y="6282690"/>
                  </a:lnTo>
                  <a:lnTo>
                    <a:pt x="34290" y="34290"/>
                  </a:lnTo>
                  <a:lnTo>
                    <a:pt x="8568690" y="34290"/>
                  </a:lnTo>
                  <a:lnTo>
                    <a:pt x="85686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282690"/>
                  </a:lnTo>
                  <a:lnTo>
                    <a:pt x="0" y="6315710"/>
                  </a:lnTo>
                  <a:lnTo>
                    <a:pt x="8601710" y="6315710"/>
                  </a:lnTo>
                  <a:lnTo>
                    <a:pt x="8601710" y="6282690"/>
                  </a:lnTo>
                  <a:lnTo>
                    <a:pt x="8601710" y="34290"/>
                  </a:lnTo>
                  <a:lnTo>
                    <a:pt x="8601710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04800" y="304799"/>
              <a:ext cx="8534400" cy="6248400"/>
            </a:xfrm>
            <a:custGeom>
              <a:avLst/>
              <a:gdLst/>
              <a:ahLst/>
              <a:cxnLst/>
              <a:rect l="l" t="t" r="r" b="b"/>
              <a:pathLst>
                <a:path w="8534400" h="6248400">
                  <a:moveTo>
                    <a:pt x="8534400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6214110"/>
                  </a:lnTo>
                  <a:lnTo>
                    <a:pt x="0" y="6248400"/>
                  </a:lnTo>
                  <a:lnTo>
                    <a:pt x="8534400" y="6248400"/>
                  </a:lnTo>
                  <a:lnTo>
                    <a:pt x="8534400" y="6214110"/>
                  </a:lnTo>
                  <a:lnTo>
                    <a:pt x="8534400" y="34302"/>
                  </a:lnTo>
                  <a:lnTo>
                    <a:pt x="8500110" y="34302"/>
                  </a:lnTo>
                  <a:lnTo>
                    <a:pt x="8500110" y="6214110"/>
                  </a:lnTo>
                  <a:lnTo>
                    <a:pt x="34290" y="6214110"/>
                  </a:lnTo>
                  <a:lnTo>
                    <a:pt x="34290" y="34290"/>
                  </a:lnTo>
                  <a:lnTo>
                    <a:pt x="8534400" y="34290"/>
                  </a:lnTo>
                  <a:lnTo>
                    <a:pt x="8534400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39090" y="339089"/>
              <a:ext cx="8465820" cy="6179820"/>
            </a:xfrm>
            <a:custGeom>
              <a:avLst/>
              <a:gdLst/>
              <a:ahLst/>
              <a:cxnLst/>
              <a:rect l="l" t="t" r="r" b="b"/>
              <a:pathLst>
                <a:path w="8465820" h="6179820">
                  <a:moveTo>
                    <a:pt x="8465820" y="0"/>
                  </a:moveTo>
                  <a:lnTo>
                    <a:pt x="8431530" y="0"/>
                  </a:lnTo>
                  <a:lnTo>
                    <a:pt x="8431530" y="34290"/>
                  </a:lnTo>
                  <a:lnTo>
                    <a:pt x="8431530" y="6145530"/>
                  </a:lnTo>
                  <a:lnTo>
                    <a:pt x="34290" y="6145530"/>
                  </a:lnTo>
                  <a:lnTo>
                    <a:pt x="34290" y="34290"/>
                  </a:lnTo>
                  <a:lnTo>
                    <a:pt x="8431530" y="34290"/>
                  </a:lnTo>
                  <a:lnTo>
                    <a:pt x="84315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145530"/>
                  </a:lnTo>
                  <a:lnTo>
                    <a:pt x="0" y="6179820"/>
                  </a:lnTo>
                  <a:lnTo>
                    <a:pt x="8465820" y="6179820"/>
                  </a:lnTo>
                  <a:lnTo>
                    <a:pt x="8465820" y="6145542"/>
                  </a:lnTo>
                  <a:lnTo>
                    <a:pt x="8465820" y="34290"/>
                  </a:lnTo>
                  <a:lnTo>
                    <a:pt x="8465820" y="0"/>
                  </a:lnTo>
                  <a:close/>
                </a:path>
              </a:pathLst>
            </a:custGeom>
            <a:solidFill>
              <a:srgbClr val="FFA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73380" y="373379"/>
              <a:ext cx="8397240" cy="6111240"/>
            </a:xfrm>
            <a:custGeom>
              <a:avLst/>
              <a:gdLst/>
              <a:ahLst/>
              <a:cxnLst/>
              <a:rect l="l" t="t" r="r" b="b"/>
              <a:pathLst>
                <a:path w="8397240" h="6111240">
                  <a:moveTo>
                    <a:pt x="8397240" y="0"/>
                  </a:moveTo>
                  <a:lnTo>
                    <a:pt x="8362950" y="0"/>
                  </a:lnTo>
                  <a:lnTo>
                    <a:pt x="8362950" y="33020"/>
                  </a:lnTo>
                  <a:lnTo>
                    <a:pt x="8362950" y="6076950"/>
                  </a:lnTo>
                  <a:lnTo>
                    <a:pt x="33020" y="6076950"/>
                  </a:lnTo>
                  <a:lnTo>
                    <a:pt x="33020" y="33020"/>
                  </a:lnTo>
                  <a:lnTo>
                    <a:pt x="8362950" y="33020"/>
                  </a:lnTo>
                  <a:lnTo>
                    <a:pt x="836295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6076950"/>
                  </a:lnTo>
                  <a:lnTo>
                    <a:pt x="0" y="6111240"/>
                  </a:lnTo>
                  <a:lnTo>
                    <a:pt x="8397240" y="6111240"/>
                  </a:lnTo>
                  <a:lnTo>
                    <a:pt x="8397240" y="6076962"/>
                  </a:lnTo>
                  <a:lnTo>
                    <a:pt x="8397240" y="33020"/>
                  </a:lnTo>
                  <a:lnTo>
                    <a:pt x="8397240" y="0"/>
                  </a:lnTo>
                  <a:close/>
                </a:path>
              </a:pathLst>
            </a:custGeom>
            <a:solidFill>
              <a:srgbClr val="FFA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6400" y="406399"/>
              <a:ext cx="8329930" cy="6043930"/>
            </a:xfrm>
            <a:custGeom>
              <a:avLst/>
              <a:gdLst/>
              <a:ahLst/>
              <a:cxnLst/>
              <a:rect l="l" t="t" r="r" b="b"/>
              <a:pathLst>
                <a:path w="8329930" h="6043930">
                  <a:moveTo>
                    <a:pt x="8329930" y="0"/>
                  </a:moveTo>
                  <a:lnTo>
                    <a:pt x="8295640" y="0"/>
                  </a:lnTo>
                  <a:lnTo>
                    <a:pt x="8295640" y="34290"/>
                  </a:lnTo>
                  <a:lnTo>
                    <a:pt x="8295640" y="6009640"/>
                  </a:lnTo>
                  <a:lnTo>
                    <a:pt x="34290" y="6009640"/>
                  </a:lnTo>
                  <a:lnTo>
                    <a:pt x="34290" y="34290"/>
                  </a:lnTo>
                  <a:lnTo>
                    <a:pt x="8295640" y="34290"/>
                  </a:lnTo>
                  <a:lnTo>
                    <a:pt x="829564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009640"/>
                  </a:lnTo>
                  <a:lnTo>
                    <a:pt x="0" y="6043930"/>
                  </a:lnTo>
                  <a:lnTo>
                    <a:pt x="8329930" y="6043930"/>
                  </a:lnTo>
                  <a:lnTo>
                    <a:pt x="8329930" y="6009640"/>
                  </a:lnTo>
                  <a:lnTo>
                    <a:pt x="8329930" y="34290"/>
                  </a:lnTo>
                  <a:lnTo>
                    <a:pt x="8329930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40690" y="440689"/>
              <a:ext cx="8261350" cy="5975350"/>
            </a:xfrm>
            <a:custGeom>
              <a:avLst/>
              <a:gdLst/>
              <a:ahLst/>
              <a:cxnLst/>
              <a:rect l="l" t="t" r="r" b="b"/>
              <a:pathLst>
                <a:path w="8261350" h="5975350">
                  <a:moveTo>
                    <a:pt x="8261350" y="0"/>
                  </a:moveTo>
                  <a:lnTo>
                    <a:pt x="8228330" y="0"/>
                  </a:lnTo>
                  <a:lnTo>
                    <a:pt x="8228330" y="34290"/>
                  </a:lnTo>
                  <a:lnTo>
                    <a:pt x="8228330" y="5942330"/>
                  </a:lnTo>
                  <a:lnTo>
                    <a:pt x="34290" y="5942330"/>
                  </a:lnTo>
                  <a:lnTo>
                    <a:pt x="34290" y="34290"/>
                  </a:lnTo>
                  <a:lnTo>
                    <a:pt x="8228330" y="34290"/>
                  </a:lnTo>
                  <a:lnTo>
                    <a:pt x="82283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942330"/>
                  </a:lnTo>
                  <a:lnTo>
                    <a:pt x="0" y="5975350"/>
                  </a:lnTo>
                  <a:lnTo>
                    <a:pt x="8261350" y="5975350"/>
                  </a:lnTo>
                  <a:lnTo>
                    <a:pt x="8261350" y="5942342"/>
                  </a:lnTo>
                  <a:lnTo>
                    <a:pt x="8261350" y="34290"/>
                  </a:lnTo>
                  <a:lnTo>
                    <a:pt x="8261350" y="0"/>
                  </a:lnTo>
                  <a:close/>
                </a:path>
              </a:pathLst>
            </a:custGeom>
            <a:solidFill>
              <a:srgbClr val="FFA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74980" y="474979"/>
              <a:ext cx="8194040" cy="5908040"/>
            </a:xfrm>
            <a:custGeom>
              <a:avLst/>
              <a:gdLst/>
              <a:ahLst/>
              <a:cxnLst/>
              <a:rect l="l" t="t" r="r" b="b"/>
              <a:pathLst>
                <a:path w="8194040" h="5908040">
                  <a:moveTo>
                    <a:pt x="8194040" y="0"/>
                  </a:moveTo>
                  <a:lnTo>
                    <a:pt x="8159750" y="0"/>
                  </a:lnTo>
                  <a:lnTo>
                    <a:pt x="8159750" y="34290"/>
                  </a:lnTo>
                  <a:lnTo>
                    <a:pt x="8159750" y="5873750"/>
                  </a:lnTo>
                  <a:lnTo>
                    <a:pt x="34290" y="5873750"/>
                  </a:lnTo>
                  <a:lnTo>
                    <a:pt x="34290" y="34290"/>
                  </a:lnTo>
                  <a:lnTo>
                    <a:pt x="8159750" y="34290"/>
                  </a:lnTo>
                  <a:lnTo>
                    <a:pt x="81597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873750"/>
                  </a:lnTo>
                  <a:lnTo>
                    <a:pt x="0" y="5908040"/>
                  </a:lnTo>
                  <a:lnTo>
                    <a:pt x="8194040" y="5908040"/>
                  </a:lnTo>
                  <a:lnTo>
                    <a:pt x="8194040" y="5873750"/>
                  </a:lnTo>
                  <a:lnTo>
                    <a:pt x="8194040" y="34290"/>
                  </a:lnTo>
                  <a:lnTo>
                    <a:pt x="8194040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09270" y="509269"/>
              <a:ext cx="8125459" cy="5839460"/>
            </a:xfrm>
            <a:custGeom>
              <a:avLst/>
              <a:gdLst/>
              <a:ahLst/>
              <a:cxnLst/>
              <a:rect l="l" t="t" r="r" b="b"/>
              <a:pathLst>
                <a:path w="8125459" h="5839460">
                  <a:moveTo>
                    <a:pt x="8125460" y="0"/>
                  </a:moveTo>
                  <a:lnTo>
                    <a:pt x="8091170" y="0"/>
                  </a:lnTo>
                  <a:lnTo>
                    <a:pt x="8091170" y="33020"/>
                  </a:lnTo>
                  <a:lnTo>
                    <a:pt x="8091170" y="5805170"/>
                  </a:lnTo>
                  <a:lnTo>
                    <a:pt x="33020" y="5805170"/>
                  </a:lnTo>
                  <a:lnTo>
                    <a:pt x="33020" y="33020"/>
                  </a:lnTo>
                  <a:lnTo>
                    <a:pt x="8091170" y="33020"/>
                  </a:lnTo>
                  <a:lnTo>
                    <a:pt x="809117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5805170"/>
                  </a:lnTo>
                  <a:lnTo>
                    <a:pt x="0" y="5839460"/>
                  </a:lnTo>
                  <a:lnTo>
                    <a:pt x="8125460" y="5839460"/>
                  </a:lnTo>
                  <a:lnTo>
                    <a:pt x="8125460" y="5805182"/>
                  </a:lnTo>
                  <a:lnTo>
                    <a:pt x="8125460" y="33020"/>
                  </a:lnTo>
                  <a:lnTo>
                    <a:pt x="8125460" y="0"/>
                  </a:lnTo>
                  <a:close/>
                </a:path>
              </a:pathLst>
            </a:custGeom>
            <a:solidFill>
              <a:srgbClr val="FFA7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42290" y="542289"/>
              <a:ext cx="8058150" cy="5772150"/>
            </a:xfrm>
            <a:custGeom>
              <a:avLst/>
              <a:gdLst/>
              <a:ahLst/>
              <a:cxnLst/>
              <a:rect l="l" t="t" r="r" b="b"/>
              <a:pathLst>
                <a:path w="8058150" h="5772150">
                  <a:moveTo>
                    <a:pt x="8058150" y="0"/>
                  </a:moveTo>
                  <a:lnTo>
                    <a:pt x="8025130" y="0"/>
                  </a:lnTo>
                  <a:lnTo>
                    <a:pt x="8025130" y="34290"/>
                  </a:lnTo>
                  <a:lnTo>
                    <a:pt x="8025130" y="5739130"/>
                  </a:lnTo>
                  <a:lnTo>
                    <a:pt x="34290" y="5739130"/>
                  </a:lnTo>
                  <a:lnTo>
                    <a:pt x="34290" y="34290"/>
                  </a:lnTo>
                  <a:lnTo>
                    <a:pt x="8025130" y="34290"/>
                  </a:lnTo>
                  <a:lnTo>
                    <a:pt x="80251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739130"/>
                  </a:lnTo>
                  <a:lnTo>
                    <a:pt x="0" y="5772150"/>
                  </a:lnTo>
                  <a:lnTo>
                    <a:pt x="8058150" y="5772150"/>
                  </a:lnTo>
                  <a:lnTo>
                    <a:pt x="8058150" y="5739142"/>
                  </a:lnTo>
                  <a:lnTo>
                    <a:pt x="8058150" y="34290"/>
                  </a:lnTo>
                  <a:lnTo>
                    <a:pt x="8058150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76580" y="576579"/>
              <a:ext cx="7990840" cy="5704840"/>
            </a:xfrm>
            <a:custGeom>
              <a:avLst/>
              <a:gdLst/>
              <a:ahLst/>
              <a:cxnLst/>
              <a:rect l="l" t="t" r="r" b="b"/>
              <a:pathLst>
                <a:path w="7990840" h="5704840">
                  <a:moveTo>
                    <a:pt x="7990840" y="0"/>
                  </a:moveTo>
                  <a:lnTo>
                    <a:pt x="7956550" y="0"/>
                  </a:lnTo>
                  <a:lnTo>
                    <a:pt x="7956550" y="34290"/>
                  </a:lnTo>
                  <a:lnTo>
                    <a:pt x="7956550" y="5670550"/>
                  </a:lnTo>
                  <a:lnTo>
                    <a:pt x="34290" y="5670550"/>
                  </a:lnTo>
                  <a:lnTo>
                    <a:pt x="34290" y="34290"/>
                  </a:lnTo>
                  <a:lnTo>
                    <a:pt x="7956550" y="34290"/>
                  </a:lnTo>
                  <a:lnTo>
                    <a:pt x="79565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670550"/>
                  </a:lnTo>
                  <a:lnTo>
                    <a:pt x="0" y="5704840"/>
                  </a:lnTo>
                  <a:lnTo>
                    <a:pt x="7990840" y="5704840"/>
                  </a:lnTo>
                  <a:lnTo>
                    <a:pt x="7990840" y="5670550"/>
                  </a:lnTo>
                  <a:lnTo>
                    <a:pt x="7990840" y="34290"/>
                  </a:lnTo>
                  <a:lnTo>
                    <a:pt x="7990840" y="0"/>
                  </a:lnTo>
                  <a:close/>
                </a:path>
              </a:pathLst>
            </a:custGeom>
            <a:solidFill>
              <a:srgbClr val="FFA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10870" y="610869"/>
              <a:ext cx="7922259" cy="5636260"/>
            </a:xfrm>
            <a:custGeom>
              <a:avLst/>
              <a:gdLst/>
              <a:ahLst/>
              <a:cxnLst/>
              <a:rect l="l" t="t" r="r" b="b"/>
              <a:pathLst>
                <a:path w="7922259" h="5636260">
                  <a:moveTo>
                    <a:pt x="7922260" y="0"/>
                  </a:moveTo>
                  <a:lnTo>
                    <a:pt x="7887970" y="0"/>
                  </a:lnTo>
                  <a:lnTo>
                    <a:pt x="7887970" y="34290"/>
                  </a:lnTo>
                  <a:lnTo>
                    <a:pt x="7887970" y="5601970"/>
                  </a:lnTo>
                  <a:lnTo>
                    <a:pt x="34290" y="5601970"/>
                  </a:lnTo>
                  <a:lnTo>
                    <a:pt x="34290" y="34290"/>
                  </a:lnTo>
                  <a:lnTo>
                    <a:pt x="7887970" y="34290"/>
                  </a:lnTo>
                  <a:lnTo>
                    <a:pt x="78879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601970"/>
                  </a:lnTo>
                  <a:lnTo>
                    <a:pt x="0" y="5636260"/>
                  </a:lnTo>
                  <a:lnTo>
                    <a:pt x="7922260" y="5636260"/>
                  </a:lnTo>
                  <a:lnTo>
                    <a:pt x="7922260" y="5601970"/>
                  </a:lnTo>
                  <a:lnTo>
                    <a:pt x="7922260" y="34290"/>
                  </a:lnTo>
                  <a:lnTo>
                    <a:pt x="7922260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45160" y="645159"/>
              <a:ext cx="7853680" cy="5567680"/>
            </a:xfrm>
            <a:custGeom>
              <a:avLst/>
              <a:gdLst/>
              <a:ahLst/>
              <a:cxnLst/>
              <a:rect l="l" t="t" r="r" b="b"/>
              <a:pathLst>
                <a:path w="7853680" h="5567680">
                  <a:moveTo>
                    <a:pt x="7853680" y="0"/>
                  </a:moveTo>
                  <a:lnTo>
                    <a:pt x="7819390" y="0"/>
                  </a:lnTo>
                  <a:lnTo>
                    <a:pt x="7819390" y="33020"/>
                  </a:lnTo>
                  <a:lnTo>
                    <a:pt x="7819390" y="5533390"/>
                  </a:lnTo>
                  <a:lnTo>
                    <a:pt x="33020" y="5533390"/>
                  </a:lnTo>
                  <a:lnTo>
                    <a:pt x="33020" y="33020"/>
                  </a:lnTo>
                  <a:lnTo>
                    <a:pt x="7819390" y="33020"/>
                  </a:lnTo>
                  <a:lnTo>
                    <a:pt x="781939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5533390"/>
                  </a:lnTo>
                  <a:lnTo>
                    <a:pt x="0" y="5567680"/>
                  </a:lnTo>
                  <a:lnTo>
                    <a:pt x="7853680" y="5567680"/>
                  </a:lnTo>
                  <a:lnTo>
                    <a:pt x="7853680" y="5533402"/>
                  </a:lnTo>
                  <a:lnTo>
                    <a:pt x="7853680" y="33020"/>
                  </a:lnTo>
                  <a:lnTo>
                    <a:pt x="7853680" y="0"/>
                  </a:lnTo>
                  <a:close/>
                </a:path>
              </a:pathLst>
            </a:custGeom>
            <a:solidFill>
              <a:srgbClr val="FFA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78180" y="678179"/>
              <a:ext cx="7786370" cy="5500370"/>
            </a:xfrm>
            <a:custGeom>
              <a:avLst/>
              <a:gdLst/>
              <a:ahLst/>
              <a:cxnLst/>
              <a:rect l="l" t="t" r="r" b="b"/>
              <a:pathLst>
                <a:path w="7786370" h="5500370">
                  <a:moveTo>
                    <a:pt x="7786370" y="0"/>
                  </a:moveTo>
                  <a:lnTo>
                    <a:pt x="7753350" y="0"/>
                  </a:lnTo>
                  <a:lnTo>
                    <a:pt x="7753350" y="34290"/>
                  </a:lnTo>
                  <a:lnTo>
                    <a:pt x="7753350" y="5467350"/>
                  </a:lnTo>
                  <a:lnTo>
                    <a:pt x="34290" y="5467350"/>
                  </a:lnTo>
                  <a:lnTo>
                    <a:pt x="34290" y="34290"/>
                  </a:lnTo>
                  <a:lnTo>
                    <a:pt x="7753350" y="34290"/>
                  </a:lnTo>
                  <a:lnTo>
                    <a:pt x="77533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467350"/>
                  </a:lnTo>
                  <a:lnTo>
                    <a:pt x="0" y="5500370"/>
                  </a:lnTo>
                  <a:lnTo>
                    <a:pt x="7786370" y="5500370"/>
                  </a:lnTo>
                  <a:lnTo>
                    <a:pt x="7786370" y="5467362"/>
                  </a:lnTo>
                  <a:lnTo>
                    <a:pt x="7786370" y="34290"/>
                  </a:lnTo>
                  <a:lnTo>
                    <a:pt x="7786370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12470" y="712469"/>
              <a:ext cx="7719059" cy="5433060"/>
            </a:xfrm>
            <a:custGeom>
              <a:avLst/>
              <a:gdLst/>
              <a:ahLst/>
              <a:cxnLst/>
              <a:rect l="l" t="t" r="r" b="b"/>
              <a:pathLst>
                <a:path w="7719059" h="5433060">
                  <a:moveTo>
                    <a:pt x="7719060" y="0"/>
                  </a:moveTo>
                  <a:lnTo>
                    <a:pt x="7684770" y="0"/>
                  </a:lnTo>
                  <a:lnTo>
                    <a:pt x="7684770" y="34290"/>
                  </a:lnTo>
                  <a:lnTo>
                    <a:pt x="7684770" y="5398770"/>
                  </a:lnTo>
                  <a:lnTo>
                    <a:pt x="34290" y="5398770"/>
                  </a:lnTo>
                  <a:lnTo>
                    <a:pt x="34290" y="34290"/>
                  </a:lnTo>
                  <a:lnTo>
                    <a:pt x="7684770" y="34290"/>
                  </a:lnTo>
                  <a:lnTo>
                    <a:pt x="76847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398770"/>
                  </a:lnTo>
                  <a:lnTo>
                    <a:pt x="0" y="5433060"/>
                  </a:lnTo>
                  <a:lnTo>
                    <a:pt x="7719060" y="5433060"/>
                  </a:lnTo>
                  <a:lnTo>
                    <a:pt x="7719060" y="5398770"/>
                  </a:lnTo>
                  <a:lnTo>
                    <a:pt x="7719060" y="34290"/>
                  </a:lnTo>
                  <a:lnTo>
                    <a:pt x="7719060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46760" y="746759"/>
              <a:ext cx="7650480" cy="5364480"/>
            </a:xfrm>
            <a:custGeom>
              <a:avLst/>
              <a:gdLst/>
              <a:ahLst/>
              <a:cxnLst/>
              <a:rect l="l" t="t" r="r" b="b"/>
              <a:pathLst>
                <a:path w="7650480" h="5364480">
                  <a:moveTo>
                    <a:pt x="7650480" y="0"/>
                  </a:moveTo>
                  <a:lnTo>
                    <a:pt x="7616190" y="0"/>
                  </a:lnTo>
                  <a:lnTo>
                    <a:pt x="7616190" y="34290"/>
                  </a:lnTo>
                  <a:lnTo>
                    <a:pt x="7616190" y="5330190"/>
                  </a:lnTo>
                  <a:lnTo>
                    <a:pt x="34290" y="5330190"/>
                  </a:lnTo>
                  <a:lnTo>
                    <a:pt x="34290" y="34290"/>
                  </a:lnTo>
                  <a:lnTo>
                    <a:pt x="7616190" y="34290"/>
                  </a:lnTo>
                  <a:lnTo>
                    <a:pt x="76161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330190"/>
                  </a:lnTo>
                  <a:lnTo>
                    <a:pt x="0" y="5364480"/>
                  </a:lnTo>
                  <a:lnTo>
                    <a:pt x="7650480" y="5364480"/>
                  </a:lnTo>
                  <a:lnTo>
                    <a:pt x="7650480" y="5330190"/>
                  </a:lnTo>
                  <a:lnTo>
                    <a:pt x="7650480" y="34290"/>
                  </a:lnTo>
                  <a:lnTo>
                    <a:pt x="7650480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81050" y="781049"/>
              <a:ext cx="7581900" cy="5295900"/>
            </a:xfrm>
            <a:custGeom>
              <a:avLst/>
              <a:gdLst/>
              <a:ahLst/>
              <a:cxnLst/>
              <a:rect l="l" t="t" r="r" b="b"/>
              <a:pathLst>
                <a:path w="7581900" h="5295900">
                  <a:moveTo>
                    <a:pt x="7581900" y="0"/>
                  </a:moveTo>
                  <a:lnTo>
                    <a:pt x="7548880" y="0"/>
                  </a:lnTo>
                  <a:lnTo>
                    <a:pt x="7548880" y="33020"/>
                  </a:lnTo>
                  <a:lnTo>
                    <a:pt x="7548880" y="5262880"/>
                  </a:lnTo>
                  <a:lnTo>
                    <a:pt x="33007" y="5262880"/>
                  </a:lnTo>
                  <a:lnTo>
                    <a:pt x="33007" y="33020"/>
                  </a:lnTo>
                  <a:lnTo>
                    <a:pt x="7548880" y="33020"/>
                  </a:lnTo>
                  <a:lnTo>
                    <a:pt x="754888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5262880"/>
                  </a:lnTo>
                  <a:lnTo>
                    <a:pt x="0" y="5295900"/>
                  </a:lnTo>
                  <a:lnTo>
                    <a:pt x="7581900" y="5295900"/>
                  </a:lnTo>
                  <a:lnTo>
                    <a:pt x="7581900" y="5262880"/>
                  </a:lnTo>
                  <a:lnTo>
                    <a:pt x="7581900" y="33020"/>
                  </a:lnTo>
                  <a:lnTo>
                    <a:pt x="7581900" y="0"/>
                  </a:lnTo>
                  <a:close/>
                </a:path>
              </a:pathLst>
            </a:custGeom>
            <a:solidFill>
              <a:srgbClr val="FFA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14057" y="814069"/>
              <a:ext cx="7516495" cy="5229860"/>
            </a:xfrm>
            <a:custGeom>
              <a:avLst/>
              <a:gdLst/>
              <a:ahLst/>
              <a:cxnLst/>
              <a:rect l="l" t="t" r="r" b="b"/>
              <a:pathLst>
                <a:path w="7516495" h="5229860">
                  <a:moveTo>
                    <a:pt x="7515873" y="0"/>
                  </a:moveTo>
                  <a:lnTo>
                    <a:pt x="7481583" y="0"/>
                  </a:lnTo>
                  <a:lnTo>
                    <a:pt x="7481583" y="34290"/>
                  </a:lnTo>
                  <a:lnTo>
                    <a:pt x="7481583" y="5195570"/>
                  </a:lnTo>
                  <a:lnTo>
                    <a:pt x="34302" y="5195570"/>
                  </a:lnTo>
                  <a:lnTo>
                    <a:pt x="34302" y="34290"/>
                  </a:lnTo>
                  <a:lnTo>
                    <a:pt x="7481583" y="34290"/>
                  </a:lnTo>
                  <a:lnTo>
                    <a:pt x="7481583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195570"/>
                  </a:lnTo>
                  <a:lnTo>
                    <a:pt x="0" y="5229860"/>
                  </a:lnTo>
                  <a:lnTo>
                    <a:pt x="7515873" y="5229860"/>
                  </a:lnTo>
                  <a:lnTo>
                    <a:pt x="7515873" y="5195570"/>
                  </a:lnTo>
                  <a:lnTo>
                    <a:pt x="7515873" y="34290"/>
                  </a:lnTo>
                  <a:lnTo>
                    <a:pt x="7515873" y="0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48360" y="848359"/>
              <a:ext cx="7447280" cy="5161280"/>
            </a:xfrm>
            <a:custGeom>
              <a:avLst/>
              <a:gdLst/>
              <a:ahLst/>
              <a:cxnLst/>
              <a:rect l="l" t="t" r="r" b="b"/>
              <a:pathLst>
                <a:path w="7447280" h="5161280">
                  <a:moveTo>
                    <a:pt x="7447280" y="0"/>
                  </a:moveTo>
                  <a:lnTo>
                    <a:pt x="7412990" y="0"/>
                  </a:lnTo>
                  <a:lnTo>
                    <a:pt x="7412990" y="34290"/>
                  </a:lnTo>
                  <a:lnTo>
                    <a:pt x="7412990" y="5126990"/>
                  </a:lnTo>
                  <a:lnTo>
                    <a:pt x="34290" y="5126990"/>
                  </a:lnTo>
                  <a:lnTo>
                    <a:pt x="34290" y="34290"/>
                  </a:lnTo>
                  <a:lnTo>
                    <a:pt x="7412990" y="34290"/>
                  </a:lnTo>
                  <a:lnTo>
                    <a:pt x="74129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126990"/>
                  </a:lnTo>
                  <a:lnTo>
                    <a:pt x="0" y="5161280"/>
                  </a:lnTo>
                  <a:lnTo>
                    <a:pt x="7447280" y="5161280"/>
                  </a:lnTo>
                  <a:lnTo>
                    <a:pt x="7447280" y="5126990"/>
                  </a:lnTo>
                  <a:lnTo>
                    <a:pt x="7447280" y="34290"/>
                  </a:lnTo>
                  <a:lnTo>
                    <a:pt x="7447280" y="0"/>
                  </a:lnTo>
                  <a:close/>
                </a:path>
              </a:pathLst>
            </a:custGeom>
            <a:solidFill>
              <a:srgbClr val="FFB1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82650" y="882649"/>
              <a:ext cx="7378700" cy="5092700"/>
            </a:xfrm>
            <a:custGeom>
              <a:avLst/>
              <a:gdLst/>
              <a:ahLst/>
              <a:cxnLst/>
              <a:rect l="l" t="t" r="r" b="b"/>
              <a:pathLst>
                <a:path w="7378700" h="5092700">
                  <a:moveTo>
                    <a:pt x="7378700" y="0"/>
                  </a:moveTo>
                  <a:lnTo>
                    <a:pt x="7344410" y="0"/>
                  </a:lnTo>
                  <a:lnTo>
                    <a:pt x="7344410" y="33020"/>
                  </a:lnTo>
                  <a:lnTo>
                    <a:pt x="7344410" y="5058410"/>
                  </a:lnTo>
                  <a:lnTo>
                    <a:pt x="33020" y="5058410"/>
                  </a:lnTo>
                  <a:lnTo>
                    <a:pt x="33020" y="33020"/>
                  </a:lnTo>
                  <a:lnTo>
                    <a:pt x="7344410" y="33020"/>
                  </a:lnTo>
                  <a:lnTo>
                    <a:pt x="734441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5058410"/>
                  </a:lnTo>
                  <a:lnTo>
                    <a:pt x="0" y="5092700"/>
                  </a:lnTo>
                  <a:lnTo>
                    <a:pt x="7378700" y="5092700"/>
                  </a:lnTo>
                  <a:lnTo>
                    <a:pt x="7378700" y="5058422"/>
                  </a:lnTo>
                  <a:lnTo>
                    <a:pt x="7378700" y="33020"/>
                  </a:lnTo>
                  <a:lnTo>
                    <a:pt x="7378700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15670" y="915669"/>
              <a:ext cx="7311390" cy="5025390"/>
            </a:xfrm>
            <a:custGeom>
              <a:avLst/>
              <a:gdLst/>
              <a:ahLst/>
              <a:cxnLst/>
              <a:rect l="l" t="t" r="r" b="b"/>
              <a:pathLst>
                <a:path w="7311390" h="5025390">
                  <a:moveTo>
                    <a:pt x="7311390" y="0"/>
                  </a:moveTo>
                  <a:lnTo>
                    <a:pt x="7277100" y="0"/>
                  </a:lnTo>
                  <a:lnTo>
                    <a:pt x="7277100" y="34290"/>
                  </a:lnTo>
                  <a:lnTo>
                    <a:pt x="7277100" y="4991100"/>
                  </a:lnTo>
                  <a:lnTo>
                    <a:pt x="34290" y="4991100"/>
                  </a:lnTo>
                  <a:lnTo>
                    <a:pt x="34290" y="34290"/>
                  </a:lnTo>
                  <a:lnTo>
                    <a:pt x="7277100" y="34290"/>
                  </a:lnTo>
                  <a:lnTo>
                    <a:pt x="727710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991100"/>
                  </a:lnTo>
                  <a:lnTo>
                    <a:pt x="0" y="5025390"/>
                  </a:lnTo>
                  <a:lnTo>
                    <a:pt x="7311390" y="5025390"/>
                  </a:lnTo>
                  <a:lnTo>
                    <a:pt x="7311390" y="4991112"/>
                  </a:lnTo>
                  <a:lnTo>
                    <a:pt x="7311390" y="34290"/>
                  </a:lnTo>
                  <a:lnTo>
                    <a:pt x="7311390" y="0"/>
                  </a:lnTo>
                  <a:close/>
                </a:path>
              </a:pathLst>
            </a:custGeom>
            <a:solidFill>
              <a:srgbClr val="FFB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49960" y="949959"/>
              <a:ext cx="7242809" cy="4956810"/>
            </a:xfrm>
            <a:custGeom>
              <a:avLst/>
              <a:gdLst/>
              <a:ahLst/>
              <a:cxnLst/>
              <a:rect l="l" t="t" r="r" b="b"/>
              <a:pathLst>
                <a:path w="7242809" h="4956810">
                  <a:moveTo>
                    <a:pt x="7242810" y="0"/>
                  </a:moveTo>
                  <a:lnTo>
                    <a:pt x="7209790" y="0"/>
                  </a:lnTo>
                  <a:lnTo>
                    <a:pt x="7209790" y="34290"/>
                  </a:lnTo>
                  <a:lnTo>
                    <a:pt x="7209790" y="4923790"/>
                  </a:lnTo>
                  <a:lnTo>
                    <a:pt x="34290" y="4923790"/>
                  </a:lnTo>
                  <a:lnTo>
                    <a:pt x="34290" y="34290"/>
                  </a:lnTo>
                  <a:lnTo>
                    <a:pt x="7209790" y="34290"/>
                  </a:lnTo>
                  <a:lnTo>
                    <a:pt x="72097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923790"/>
                  </a:lnTo>
                  <a:lnTo>
                    <a:pt x="0" y="4956810"/>
                  </a:lnTo>
                  <a:lnTo>
                    <a:pt x="7242810" y="4956810"/>
                  </a:lnTo>
                  <a:lnTo>
                    <a:pt x="7242810" y="4923790"/>
                  </a:lnTo>
                  <a:lnTo>
                    <a:pt x="7242810" y="34290"/>
                  </a:lnTo>
                  <a:lnTo>
                    <a:pt x="7242810" y="0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84250" y="984249"/>
              <a:ext cx="7175500" cy="4889500"/>
            </a:xfrm>
            <a:custGeom>
              <a:avLst/>
              <a:gdLst/>
              <a:ahLst/>
              <a:cxnLst/>
              <a:rect l="l" t="t" r="r" b="b"/>
              <a:pathLst>
                <a:path w="7175500" h="4889500">
                  <a:moveTo>
                    <a:pt x="7175500" y="0"/>
                  </a:moveTo>
                  <a:lnTo>
                    <a:pt x="7141210" y="0"/>
                  </a:lnTo>
                  <a:lnTo>
                    <a:pt x="7141210" y="34290"/>
                  </a:lnTo>
                  <a:lnTo>
                    <a:pt x="7141210" y="4855210"/>
                  </a:lnTo>
                  <a:lnTo>
                    <a:pt x="34290" y="4855210"/>
                  </a:lnTo>
                  <a:lnTo>
                    <a:pt x="34290" y="34290"/>
                  </a:lnTo>
                  <a:lnTo>
                    <a:pt x="7141210" y="34290"/>
                  </a:lnTo>
                  <a:lnTo>
                    <a:pt x="71412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855210"/>
                  </a:lnTo>
                  <a:lnTo>
                    <a:pt x="0" y="4889500"/>
                  </a:lnTo>
                  <a:lnTo>
                    <a:pt x="7175500" y="4889500"/>
                  </a:lnTo>
                  <a:lnTo>
                    <a:pt x="7175500" y="4855222"/>
                  </a:lnTo>
                  <a:lnTo>
                    <a:pt x="7175500" y="34290"/>
                  </a:lnTo>
                  <a:lnTo>
                    <a:pt x="7175500" y="0"/>
                  </a:lnTo>
                  <a:close/>
                </a:path>
              </a:pathLst>
            </a:custGeom>
            <a:solidFill>
              <a:srgbClr val="FFB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018540" y="1018539"/>
              <a:ext cx="7106920" cy="4820920"/>
            </a:xfrm>
            <a:custGeom>
              <a:avLst/>
              <a:gdLst/>
              <a:ahLst/>
              <a:cxnLst/>
              <a:rect l="l" t="t" r="r" b="b"/>
              <a:pathLst>
                <a:path w="7106920" h="4820920">
                  <a:moveTo>
                    <a:pt x="7106920" y="0"/>
                  </a:moveTo>
                  <a:lnTo>
                    <a:pt x="7072630" y="0"/>
                  </a:lnTo>
                  <a:lnTo>
                    <a:pt x="7072630" y="33020"/>
                  </a:lnTo>
                  <a:lnTo>
                    <a:pt x="7072630" y="4786630"/>
                  </a:lnTo>
                  <a:lnTo>
                    <a:pt x="33020" y="4786630"/>
                  </a:lnTo>
                  <a:lnTo>
                    <a:pt x="33020" y="33020"/>
                  </a:lnTo>
                  <a:lnTo>
                    <a:pt x="7072630" y="33020"/>
                  </a:lnTo>
                  <a:lnTo>
                    <a:pt x="707263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4786630"/>
                  </a:lnTo>
                  <a:lnTo>
                    <a:pt x="0" y="4820920"/>
                  </a:lnTo>
                  <a:lnTo>
                    <a:pt x="7106920" y="4820920"/>
                  </a:lnTo>
                  <a:lnTo>
                    <a:pt x="7106920" y="4786630"/>
                  </a:lnTo>
                  <a:lnTo>
                    <a:pt x="7106920" y="33020"/>
                  </a:lnTo>
                  <a:lnTo>
                    <a:pt x="7106920" y="0"/>
                  </a:lnTo>
                  <a:close/>
                </a:path>
              </a:pathLst>
            </a:custGeom>
            <a:solidFill>
              <a:srgbClr val="FFB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051560" y="1051559"/>
              <a:ext cx="7039609" cy="4753610"/>
            </a:xfrm>
            <a:custGeom>
              <a:avLst/>
              <a:gdLst/>
              <a:ahLst/>
              <a:cxnLst/>
              <a:rect l="l" t="t" r="r" b="b"/>
              <a:pathLst>
                <a:path w="7039609" h="4753610">
                  <a:moveTo>
                    <a:pt x="7039610" y="0"/>
                  </a:moveTo>
                  <a:lnTo>
                    <a:pt x="7006590" y="0"/>
                  </a:lnTo>
                  <a:lnTo>
                    <a:pt x="7006590" y="34290"/>
                  </a:lnTo>
                  <a:lnTo>
                    <a:pt x="7006590" y="4720590"/>
                  </a:lnTo>
                  <a:lnTo>
                    <a:pt x="34290" y="4720590"/>
                  </a:lnTo>
                  <a:lnTo>
                    <a:pt x="34290" y="34290"/>
                  </a:lnTo>
                  <a:lnTo>
                    <a:pt x="7006590" y="34290"/>
                  </a:lnTo>
                  <a:lnTo>
                    <a:pt x="70065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720590"/>
                  </a:lnTo>
                  <a:lnTo>
                    <a:pt x="0" y="4753610"/>
                  </a:lnTo>
                  <a:lnTo>
                    <a:pt x="7039610" y="4753610"/>
                  </a:lnTo>
                  <a:lnTo>
                    <a:pt x="7039610" y="4720590"/>
                  </a:lnTo>
                  <a:lnTo>
                    <a:pt x="7039610" y="34290"/>
                  </a:lnTo>
                  <a:lnTo>
                    <a:pt x="7039610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085850" y="1085849"/>
              <a:ext cx="6972300" cy="4686300"/>
            </a:xfrm>
            <a:custGeom>
              <a:avLst/>
              <a:gdLst/>
              <a:ahLst/>
              <a:cxnLst/>
              <a:rect l="l" t="t" r="r" b="b"/>
              <a:pathLst>
                <a:path w="6972300" h="4686300">
                  <a:moveTo>
                    <a:pt x="6972300" y="0"/>
                  </a:moveTo>
                  <a:lnTo>
                    <a:pt x="6938010" y="0"/>
                  </a:lnTo>
                  <a:lnTo>
                    <a:pt x="6938010" y="34290"/>
                  </a:lnTo>
                  <a:lnTo>
                    <a:pt x="6938010" y="4652010"/>
                  </a:lnTo>
                  <a:lnTo>
                    <a:pt x="34290" y="4652010"/>
                  </a:lnTo>
                  <a:lnTo>
                    <a:pt x="34290" y="34290"/>
                  </a:lnTo>
                  <a:lnTo>
                    <a:pt x="6938010" y="34290"/>
                  </a:lnTo>
                  <a:lnTo>
                    <a:pt x="69380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652010"/>
                  </a:lnTo>
                  <a:lnTo>
                    <a:pt x="0" y="4686300"/>
                  </a:lnTo>
                  <a:lnTo>
                    <a:pt x="6972300" y="4686300"/>
                  </a:lnTo>
                  <a:lnTo>
                    <a:pt x="6972300" y="4652022"/>
                  </a:lnTo>
                  <a:lnTo>
                    <a:pt x="6972300" y="34290"/>
                  </a:lnTo>
                  <a:lnTo>
                    <a:pt x="6972300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120140" y="1120139"/>
              <a:ext cx="6903720" cy="4617720"/>
            </a:xfrm>
            <a:custGeom>
              <a:avLst/>
              <a:gdLst/>
              <a:ahLst/>
              <a:cxnLst/>
              <a:rect l="l" t="t" r="r" b="b"/>
              <a:pathLst>
                <a:path w="6903720" h="4617720">
                  <a:moveTo>
                    <a:pt x="6903720" y="0"/>
                  </a:moveTo>
                  <a:lnTo>
                    <a:pt x="6869430" y="0"/>
                  </a:lnTo>
                  <a:lnTo>
                    <a:pt x="6869430" y="34290"/>
                  </a:lnTo>
                  <a:lnTo>
                    <a:pt x="6869430" y="4583430"/>
                  </a:lnTo>
                  <a:lnTo>
                    <a:pt x="34290" y="4583430"/>
                  </a:lnTo>
                  <a:lnTo>
                    <a:pt x="34290" y="34290"/>
                  </a:lnTo>
                  <a:lnTo>
                    <a:pt x="6869430" y="34290"/>
                  </a:lnTo>
                  <a:lnTo>
                    <a:pt x="68694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83430"/>
                  </a:lnTo>
                  <a:lnTo>
                    <a:pt x="0" y="4617720"/>
                  </a:lnTo>
                  <a:lnTo>
                    <a:pt x="6903720" y="4617720"/>
                  </a:lnTo>
                  <a:lnTo>
                    <a:pt x="6903720" y="4583430"/>
                  </a:lnTo>
                  <a:lnTo>
                    <a:pt x="6903720" y="34290"/>
                  </a:lnTo>
                  <a:lnTo>
                    <a:pt x="6903720" y="0"/>
                  </a:lnTo>
                  <a:close/>
                </a:path>
              </a:pathLst>
            </a:custGeom>
            <a:solidFill>
              <a:srgbClr val="FFB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154430" y="1154429"/>
              <a:ext cx="6835140" cy="4549140"/>
            </a:xfrm>
            <a:custGeom>
              <a:avLst/>
              <a:gdLst/>
              <a:ahLst/>
              <a:cxnLst/>
              <a:rect l="l" t="t" r="r" b="b"/>
              <a:pathLst>
                <a:path w="6835140" h="4549140">
                  <a:moveTo>
                    <a:pt x="6835140" y="0"/>
                  </a:moveTo>
                  <a:lnTo>
                    <a:pt x="6800850" y="0"/>
                  </a:lnTo>
                  <a:lnTo>
                    <a:pt x="6800850" y="33020"/>
                  </a:lnTo>
                  <a:lnTo>
                    <a:pt x="6800850" y="4514850"/>
                  </a:lnTo>
                  <a:lnTo>
                    <a:pt x="33020" y="4514850"/>
                  </a:lnTo>
                  <a:lnTo>
                    <a:pt x="33020" y="33020"/>
                  </a:lnTo>
                  <a:lnTo>
                    <a:pt x="6800850" y="33020"/>
                  </a:lnTo>
                  <a:lnTo>
                    <a:pt x="680085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4514850"/>
                  </a:lnTo>
                  <a:lnTo>
                    <a:pt x="0" y="4549140"/>
                  </a:lnTo>
                  <a:lnTo>
                    <a:pt x="6835140" y="4549140"/>
                  </a:lnTo>
                  <a:lnTo>
                    <a:pt x="6835140" y="4514850"/>
                  </a:lnTo>
                  <a:lnTo>
                    <a:pt x="6835140" y="33020"/>
                  </a:lnTo>
                  <a:lnTo>
                    <a:pt x="6835140" y="0"/>
                  </a:lnTo>
                  <a:close/>
                </a:path>
              </a:pathLst>
            </a:custGeom>
            <a:solidFill>
              <a:srgbClr val="FFB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187450" y="1187449"/>
              <a:ext cx="6767830" cy="4481830"/>
            </a:xfrm>
            <a:custGeom>
              <a:avLst/>
              <a:gdLst/>
              <a:ahLst/>
              <a:cxnLst/>
              <a:rect l="l" t="t" r="r" b="b"/>
              <a:pathLst>
                <a:path w="6767830" h="4481830">
                  <a:moveTo>
                    <a:pt x="6767830" y="0"/>
                  </a:moveTo>
                  <a:lnTo>
                    <a:pt x="6734810" y="0"/>
                  </a:lnTo>
                  <a:lnTo>
                    <a:pt x="6734810" y="34290"/>
                  </a:lnTo>
                  <a:lnTo>
                    <a:pt x="6734810" y="4448810"/>
                  </a:lnTo>
                  <a:lnTo>
                    <a:pt x="34290" y="4448810"/>
                  </a:lnTo>
                  <a:lnTo>
                    <a:pt x="34290" y="34290"/>
                  </a:lnTo>
                  <a:lnTo>
                    <a:pt x="6734810" y="34290"/>
                  </a:lnTo>
                  <a:lnTo>
                    <a:pt x="67348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448810"/>
                  </a:lnTo>
                  <a:lnTo>
                    <a:pt x="0" y="4481830"/>
                  </a:lnTo>
                  <a:lnTo>
                    <a:pt x="6767830" y="4481830"/>
                  </a:lnTo>
                  <a:lnTo>
                    <a:pt x="6767830" y="4448822"/>
                  </a:lnTo>
                  <a:lnTo>
                    <a:pt x="6767830" y="34290"/>
                  </a:lnTo>
                  <a:lnTo>
                    <a:pt x="6767830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221740" y="1221739"/>
              <a:ext cx="6700520" cy="4414520"/>
            </a:xfrm>
            <a:custGeom>
              <a:avLst/>
              <a:gdLst/>
              <a:ahLst/>
              <a:cxnLst/>
              <a:rect l="l" t="t" r="r" b="b"/>
              <a:pathLst>
                <a:path w="6700520" h="4414520">
                  <a:moveTo>
                    <a:pt x="6700520" y="0"/>
                  </a:moveTo>
                  <a:lnTo>
                    <a:pt x="6666230" y="0"/>
                  </a:lnTo>
                  <a:lnTo>
                    <a:pt x="6666230" y="34290"/>
                  </a:lnTo>
                  <a:lnTo>
                    <a:pt x="6666230" y="4380230"/>
                  </a:lnTo>
                  <a:lnTo>
                    <a:pt x="34290" y="4380230"/>
                  </a:lnTo>
                  <a:lnTo>
                    <a:pt x="34290" y="34290"/>
                  </a:lnTo>
                  <a:lnTo>
                    <a:pt x="6666230" y="34290"/>
                  </a:lnTo>
                  <a:lnTo>
                    <a:pt x="66662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380230"/>
                  </a:lnTo>
                  <a:lnTo>
                    <a:pt x="0" y="4414520"/>
                  </a:lnTo>
                  <a:lnTo>
                    <a:pt x="6700520" y="4414520"/>
                  </a:lnTo>
                  <a:lnTo>
                    <a:pt x="6700520" y="4380230"/>
                  </a:lnTo>
                  <a:lnTo>
                    <a:pt x="6700520" y="34290"/>
                  </a:lnTo>
                  <a:lnTo>
                    <a:pt x="6700520" y="0"/>
                  </a:lnTo>
                  <a:close/>
                </a:path>
              </a:pathLst>
            </a:custGeom>
            <a:solidFill>
              <a:srgbClr val="FFB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256030" y="1256029"/>
              <a:ext cx="6631940" cy="4345940"/>
            </a:xfrm>
            <a:custGeom>
              <a:avLst/>
              <a:gdLst/>
              <a:ahLst/>
              <a:cxnLst/>
              <a:rect l="l" t="t" r="r" b="b"/>
              <a:pathLst>
                <a:path w="6631940" h="4345940">
                  <a:moveTo>
                    <a:pt x="6631940" y="0"/>
                  </a:moveTo>
                  <a:lnTo>
                    <a:pt x="6597650" y="0"/>
                  </a:lnTo>
                  <a:lnTo>
                    <a:pt x="6597650" y="34290"/>
                  </a:lnTo>
                  <a:lnTo>
                    <a:pt x="6597650" y="4311650"/>
                  </a:lnTo>
                  <a:lnTo>
                    <a:pt x="34290" y="4311650"/>
                  </a:lnTo>
                  <a:lnTo>
                    <a:pt x="34290" y="34290"/>
                  </a:lnTo>
                  <a:lnTo>
                    <a:pt x="6597650" y="34290"/>
                  </a:lnTo>
                  <a:lnTo>
                    <a:pt x="65976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311650"/>
                  </a:lnTo>
                  <a:lnTo>
                    <a:pt x="0" y="4345940"/>
                  </a:lnTo>
                  <a:lnTo>
                    <a:pt x="6631940" y="4345940"/>
                  </a:lnTo>
                  <a:lnTo>
                    <a:pt x="6631940" y="4311650"/>
                  </a:lnTo>
                  <a:lnTo>
                    <a:pt x="6631940" y="34290"/>
                  </a:lnTo>
                  <a:lnTo>
                    <a:pt x="6631940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290320" y="1290319"/>
              <a:ext cx="6563359" cy="4277360"/>
            </a:xfrm>
            <a:custGeom>
              <a:avLst/>
              <a:gdLst/>
              <a:ahLst/>
              <a:cxnLst/>
              <a:rect l="l" t="t" r="r" b="b"/>
              <a:pathLst>
                <a:path w="6563359" h="4277360">
                  <a:moveTo>
                    <a:pt x="6563360" y="0"/>
                  </a:moveTo>
                  <a:lnTo>
                    <a:pt x="6529070" y="0"/>
                  </a:lnTo>
                  <a:lnTo>
                    <a:pt x="6529070" y="33020"/>
                  </a:lnTo>
                  <a:lnTo>
                    <a:pt x="6529070" y="4243070"/>
                  </a:lnTo>
                  <a:lnTo>
                    <a:pt x="33020" y="4243070"/>
                  </a:lnTo>
                  <a:lnTo>
                    <a:pt x="33020" y="33020"/>
                  </a:lnTo>
                  <a:lnTo>
                    <a:pt x="6529070" y="33020"/>
                  </a:lnTo>
                  <a:lnTo>
                    <a:pt x="652907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4243070"/>
                  </a:lnTo>
                  <a:lnTo>
                    <a:pt x="0" y="4277360"/>
                  </a:lnTo>
                  <a:lnTo>
                    <a:pt x="6563360" y="4277360"/>
                  </a:lnTo>
                  <a:lnTo>
                    <a:pt x="6563360" y="4243070"/>
                  </a:lnTo>
                  <a:lnTo>
                    <a:pt x="6563360" y="33020"/>
                  </a:lnTo>
                  <a:lnTo>
                    <a:pt x="6563360" y="0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323340" y="1323339"/>
              <a:ext cx="6496050" cy="4210050"/>
            </a:xfrm>
            <a:custGeom>
              <a:avLst/>
              <a:gdLst/>
              <a:ahLst/>
              <a:cxnLst/>
              <a:rect l="l" t="t" r="r" b="b"/>
              <a:pathLst>
                <a:path w="6496050" h="4210050">
                  <a:moveTo>
                    <a:pt x="6496050" y="0"/>
                  </a:moveTo>
                  <a:lnTo>
                    <a:pt x="6463030" y="0"/>
                  </a:lnTo>
                  <a:lnTo>
                    <a:pt x="6463030" y="34290"/>
                  </a:lnTo>
                  <a:lnTo>
                    <a:pt x="6463030" y="4177030"/>
                  </a:lnTo>
                  <a:lnTo>
                    <a:pt x="34290" y="4177030"/>
                  </a:lnTo>
                  <a:lnTo>
                    <a:pt x="34290" y="34290"/>
                  </a:lnTo>
                  <a:lnTo>
                    <a:pt x="6463030" y="34290"/>
                  </a:lnTo>
                  <a:lnTo>
                    <a:pt x="64630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177030"/>
                  </a:lnTo>
                  <a:lnTo>
                    <a:pt x="0" y="4210050"/>
                  </a:lnTo>
                  <a:lnTo>
                    <a:pt x="6496050" y="4210050"/>
                  </a:lnTo>
                  <a:lnTo>
                    <a:pt x="6496050" y="4177030"/>
                  </a:lnTo>
                  <a:lnTo>
                    <a:pt x="6496050" y="34290"/>
                  </a:lnTo>
                  <a:lnTo>
                    <a:pt x="6496050" y="0"/>
                  </a:lnTo>
                  <a:close/>
                </a:path>
              </a:pathLst>
            </a:custGeom>
            <a:solidFill>
              <a:srgbClr val="FFB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357630" y="1357629"/>
              <a:ext cx="6428740" cy="4142740"/>
            </a:xfrm>
            <a:custGeom>
              <a:avLst/>
              <a:gdLst/>
              <a:ahLst/>
              <a:cxnLst/>
              <a:rect l="l" t="t" r="r" b="b"/>
              <a:pathLst>
                <a:path w="6428740" h="4142740">
                  <a:moveTo>
                    <a:pt x="6428740" y="0"/>
                  </a:moveTo>
                  <a:lnTo>
                    <a:pt x="6394450" y="0"/>
                  </a:lnTo>
                  <a:lnTo>
                    <a:pt x="6394450" y="34290"/>
                  </a:lnTo>
                  <a:lnTo>
                    <a:pt x="6394450" y="4108450"/>
                  </a:lnTo>
                  <a:lnTo>
                    <a:pt x="34290" y="4108450"/>
                  </a:lnTo>
                  <a:lnTo>
                    <a:pt x="34290" y="34290"/>
                  </a:lnTo>
                  <a:lnTo>
                    <a:pt x="6394450" y="34290"/>
                  </a:lnTo>
                  <a:lnTo>
                    <a:pt x="63944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108450"/>
                  </a:lnTo>
                  <a:lnTo>
                    <a:pt x="0" y="4142740"/>
                  </a:lnTo>
                  <a:lnTo>
                    <a:pt x="6428740" y="4142740"/>
                  </a:lnTo>
                  <a:lnTo>
                    <a:pt x="6428740" y="4108450"/>
                  </a:lnTo>
                  <a:lnTo>
                    <a:pt x="6428740" y="34290"/>
                  </a:lnTo>
                  <a:lnTo>
                    <a:pt x="6428740" y="0"/>
                  </a:lnTo>
                  <a:close/>
                </a:path>
              </a:pathLst>
            </a:custGeom>
            <a:solidFill>
              <a:srgbClr val="FFC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391920" y="1391919"/>
              <a:ext cx="6360160" cy="4074160"/>
            </a:xfrm>
            <a:custGeom>
              <a:avLst/>
              <a:gdLst/>
              <a:ahLst/>
              <a:cxnLst/>
              <a:rect l="l" t="t" r="r" b="b"/>
              <a:pathLst>
                <a:path w="6360159" h="4074160">
                  <a:moveTo>
                    <a:pt x="6360160" y="0"/>
                  </a:moveTo>
                  <a:lnTo>
                    <a:pt x="6325870" y="0"/>
                  </a:lnTo>
                  <a:lnTo>
                    <a:pt x="6325870" y="34290"/>
                  </a:lnTo>
                  <a:lnTo>
                    <a:pt x="6325870" y="4039870"/>
                  </a:lnTo>
                  <a:lnTo>
                    <a:pt x="34290" y="4039870"/>
                  </a:lnTo>
                  <a:lnTo>
                    <a:pt x="34290" y="34290"/>
                  </a:lnTo>
                  <a:lnTo>
                    <a:pt x="6325870" y="34290"/>
                  </a:lnTo>
                  <a:lnTo>
                    <a:pt x="63258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039870"/>
                  </a:lnTo>
                  <a:lnTo>
                    <a:pt x="0" y="4074160"/>
                  </a:lnTo>
                  <a:lnTo>
                    <a:pt x="6360160" y="4074160"/>
                  </a:lnTo>
                  <a:lnTo>
                    <a:pt x="6360160" y="4039870"/>
                  </a:lnTo>
                  <a:lnTo>
                    <a:pt x="6360160" y="34290"/>
                  </a:lnTo>
                  <a:lnTo>
                    <a:pt x="6360160" y="0"/>
                  </a:lnTo>
                  <a:close/>
                </a:path>
              </a:pathLst>
            </a:custGeom>
            <a:solidFill>
              <a:srgbClr val="FFC1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426210" y="1426209"/>
              <a:ext cx="6291580" cy="4005579"/>
            </a:xfrm>
            <a:custGeom>
              <a:avLst/>
              <a:gdLst/>
              <a:ahLst/>
              <a:cxnLst/>
              <a:rect l="l" t="t" r="r" b="b"/>
              <a:pathLst>
                <a:path w="6291580" h="4005579">
                  <a:moveTo>
                    <a:pt x="6291580" y="0"/>
                  </a:moveTo>
                  <a:lnTo>
                    <a:pt x="6258560" y="0"/>
                  </a:lnTo>
                  <a:lnTo>
                    <a:pt x="6258560" y="33020"/>
                  </a:lnTo>
                  <a:lnTo>
                    <a:pt x="6258560" y="3972560"/>
                  </a:lnTo>
                  <a:lnTo>
                    <a:pt x="33020" y="3972560"/>
                  </a:lnTo>
                  <a:lnTo>
                    <a:pt x="33020" y="33020"/>
                  </a:lnTo>
                  <a:lnTo>
                    <a:pt x="6258560" y="33020"/>
                  </a:lnTo>
                  <a:lnTo>
                    <a:pt x="625856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3972560"/>
                  </a:lnTo>
                  <a:lnTo>
                    <a:pt x="0" y="4005580"/>
                  </a:lnTo>
                  <a:lnTo>
                    <a:pt x="6291580" y="4005580"/>
                  </a:lnTo>
                  <a:lnTo>
                    <a:pt x="6291580" y="3972560"/>
                  </a:lnTo>
                  <a:lnTo>
                    <a:pt x="6291580" y="33020"/>
                  </a:lnTo>
                  <a:lnTo>
                    <a:pt x="6291580" y="0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459230" y="1459229"/>
              <a:ext cx="6225540" cy="3939540"/>
            </a:xfrm>
            <a:custGeom>
              <a:avLst/>
              <a:gdLst/>
              <a:ahLst/>
              <a:cxnLst/>
              <a:rect l="l" t="t" r="r" b="b"/>
              <a:pathLst>
                <a:path w="6225540" h="3939540">
                  <a:moveTo>
                    <a:pt x="6225540" y="0"/>
                  </a:moveTo>
                  <a:lnTo>
                    <a:pt x="6191250" y="0"/>
                  </a:lnTo>
                  <a:lnTo>
                    <a:pt x="6191250" y="34290"/>
                  </a:lnTo>
                  <a:lnTo>
                    <a:pt x="6191250" y="3905250"/>
                  </a:lnTo>
                  <a:lnTo>
                    <a:pt x="34290" y="3905250"/>
                  </a:lnTo>
                  <a:lnTo>
                    <a:pt x="34290" y="34290"/>
                  </a:lnTo>
                  <a:lnTo>
                    <a:pt x="6191250" y="34290"/>
                  </a:lnTo>
                  <a:lnTo>
                    <a:pt x="61912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905250"/>
                  </a:lnTo>
                  <a:lnTo>
                    <a:pt x="0" y="3939540"/>
                  </a:lnTo>
                  <a:lnTo>
                    <a:pt x="6225540" y="3939540"/>
                  </a:lnTo>
                  <a:lnTo>
                    <a:pt x="6225540" y="3905250"/>
                  </a:lnTo>
                  <a:lnTo>
                    <a:pt x="6225540" y="34290"/>
                  </a:lnTo>
                  <a:lnTo>
                    <a:pt x="6225540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493520" y="1493519"/>
              <a:ext cx="6156960" cy="3870960"/>
            </a:xfrm>
            <a:custGeom>
              <a:avLst/>
              <a:gdLst/>
              <a:ahLst/>
              <a:cxnLst/>
              <a:rect l="l" t="t" r="r" b="b"/>
              <a:pathLst>
                <a:path w="6156959" h="3870960">
                  <a:moveTo>
                    <a:pt x="6156960" y="0"/>
                  </a:moveTo>
                  <a:lnTo>
                    <a:pt x="6122670" y="0"/>
                  </a:lnTo>
                  <a:lnTo>
                    <a:pt x="6122670" y="34290"/>
                  </a:lnTo>
                  <a:lnTo>
                    <a:pt x="6122670" y="3836670"/>
                  </a:lnTo>
                  <a:lnTo>
                    <a:pt x="34290" y="3836670"/>
                  </a:lnTo>
                  <a:lnTo>
                    <a:pt x="34290" y="34290"/>
                  </a:lnTo>
                  <a:lnTo>
                    <a:pt x="6122670" y="34290"/>
                  </a:lnTo>
                  <a:lnTo>
                    <a:pt x="61226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836670"/>
                  </a:lnTo>
                  <a:lnTo>
                    <a:pt x="0" y="3870960"/>
                  </a:lnTo>
                  <a:lnTo>
                    <a:pt x="6156960" y="3870960"/>
                  </a:lnTo>
                  <a:lnTo>
                    <a:pt x="6156960" y="3836670"/>
                  </a:lnTo>
                  <a:lnTo>
                    <a:pt x="6156960" y="34290"/>
                  </a:lnTo>
                  <a:lnTo>
                    <a:pt x="6156960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527810" y="1527809"/>
              <a:ext cx="6088380" cy="3802379"/>
            </a:xfrm>
            <a:custGeom>
              <a:avLst/>
              <a:gdLst/>
              <a:ahLst/>
              <a:cxnLst/>
              <a:rect l="l" t="t" r="r" b="b"/>
              <a:pathLst>
                <a:path w="6088380" h="3802379">
                  <a:moveTo>
                    <a:pt x="6088380" y="0"/>
                  </a:moveTo>
                  <a:lnTo>
                    <a:pt x="6054090" y="0"/>
                  </a:lnTo>
                  <a:lnTo>
                    <a:pt x="6054090" y="33020"/>
                  </a:lnTo>
                  <a:lnTo>
                    <a:pt x="6054090" y="3768090"/>
                  </a:lnTo>
                  <a:lnTo>
                    <a:pt x="33020" y="3768090"/>
                  </a:lnTo>
                  <a:lnTo>
                    <a:pt x="33020" y="33020"/>
                  </a:lnTo>
                  <a:lnTo>
                    <a:pt x="6054090" y="33020"/>
                  </a:lnTo>
                  <a:lnTo>
                    <a:pt x="605409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3768090"/>
                  </a:lnTo>
                  <a:lnTo>
                    <a:pt x="0" y="3802380"/>
                  </a:lnTo>
                  <a:lnTo>
                    <a:pt x="6088380" y="3802380"/>
                  </a:lnTo>
                  <a:lnTo>
                    <a:pt x="6088380" y="3768090"/>
                  </a:lnTo>
                  <a:lnTo>
                    <a:pt x="6088380" y="33020"/>
                  </a:lnTo>
                  <a:lnTo>
                    <a:pt x="6088380" y="0"/>
                  </a:lnTo>
                  <a:close/>
                </a:path>
              </a:pathLst>
            </a:custGeom>
            <a:solidFill>
              <a:srgbClr val="FFC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560830" y="1560829"/>
              <a:ext cx="6021070" cy="3735070"/>
            </a:xfrm>
            <a:custGeom>
              <a:avLst/>
              <a:gdLst/>
              <a:ahLst/>
              <a:cxnLst/>
              <a:rect l="l" t="t" r="r" b="b"/>
              <a:pathLst>
                <a:path w="6021070" h="3735070">
                  <a:moveTo>
                    <a:pt x="6021070" y="0"/>
                  </a:moveTo>
                  <a:lnTo>
                    <a:pt x="5986780" y="0"/>
                  </a:lnTo>
                  <a:lnTo>
                    <a:pt x="5986780" y="34290"/>
                  </a:lnTo>
                  <a:lnTo>
                    <a:pt x="5986780" y="3700780"/>
                  </a:lnTo>
                  <a:lnTo>
                    <a:pt x="34290" y="3700780"/>
                  </a:lnTo>
                  <a:lnTo>
                    <a:pt x="34290" y="34290"/>
                  </a:lnTo>
                  <a:lnTo>
                    <a:pt x="5986780" y="34290"/>
                  </a:lnTo>
                  <a:lnTo>
                    <a:pt x="598678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700780"/>
                  </a:lnTo>
                  <a:lnTo>
                    <a:pt x="0" y="3735070"/>
                  </a:lnTo>
                  <a:lnTo>
                    <a:pt x="6021070" y="3735070"/>
                  </a:lnTo>
                  <a:lnTo>
                    <a:pt x="6021070" y="3700792"/>
                  </a:lnTo>
                  <a:lnTo>
                    <a:pt x="6021070" y="34290"/>
                  </a:lnTo>
                  <a:lnTo>
                    <a:pt x="602107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595120" y="1595119"/>
              <a:ext cx="5952490" cy="3666490"/>
            </a:xfrm>
            <a:custGeom>
              <a:avLst/>
              <a:gdLst/>
              <a:ahLst/>
              <a:cxnLst/>
              <a:rect l="l" t="t" r="r" b="b"/>
              <a:pathLst>
                <a:path w="5952490" h="3666490">
                  <a:moveTo>
                    <a:pt x="5952490" y="0"/>
                  </a:moveTo>
                  <a:lnTo>
                    <a:pt x="5919470" y="0"/>
                  </a:lnTo>
                  <a:lnTo>
                    <a:pt x="5919470" y="34290"/>
                  </a:lnTo>
                  <a:lnTo>
                    <a:pt x="5919470" y="3633470"/>
                  </a:lnTo>
                  <a:lnTo>
                    <a:pt x="34290" y="3633470"/>
                  </a:lnTo>
                  <a:lnTo>
                    <a:pt x="34290" y="34290"/>
                  </a:lnTo>
                  <a:lnTo>
                    <a:pt x="5919470" y="34290"/>
                  </a:lnTo>
                  <a:lnTo>
                    <a:pt x="59194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633470"/>
                  </a:lnTo>
                  <a:lnTo>
                    <a:pt x="0" y="3666490"/>
                  </a:lnTo>
                  <a:lnTo>
                    <a:pt x="5952490" y="3666490"/>
                  </a:lnTo>
                  <a:lnTo>
                    <a:pt x="5952490" y="3633470"/>
                  </a:lnTo>
                  <a:lnTo>
                    <a:pt x="5952490" y="34290"/>
                  </a:lnTo>
                  <a:lnTo>
                    <a:pt x="5952490" y="0"/>
                  </a:lnTo>
                  <a:close/>
                </a:path>
              </a:pathLst>
            </a:custGeom>
            <a:solidFill>
              <a:srgbClr val="FFC7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629410" y="1629409"/>
              <a:ext cx="5885180" cy="3599179"/>
            </a:xfrm>
            <a:custGeom>
              <a:avLst/>
              <a:gdLst/>
              <a:ahLst/>
              <a:cxnLst/>
              <a:rect l="l" t="t" r="r" b="b"/>
              <a:pathLst>
                <a:path w="5885180" h="3599179">
                  <a:moveTo>
                    <a:pt x="5885180" y="0"/>
                  </a:moveTo>
                  <a:lnTo>
                    <a:pt x="5850890" y="0"/>
                  </a:lnTo>
                  <a:lnTo>
                    <a:pt x="5850890" y="34290"/>
                  </a:lnTo>
                  <a:lnTo>
                    <a:pt x="5850890" y="3564890"/>
                  </a:lnTo>
                  <a:lnTo>
                    <a:pt x="34290" y="3564890"/>
                  </a:lnTo>
                  <a:lnTo>
                    <a:pt x="34290" y="34290"/>
                  </a:lnTo>
                  <a:lnTo>
                    <a:pt x="5850890" y="34290"/>
                  </a:lnTo>
                  <a:lnTo>
                    <a:pt x="58508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564890"/>
                  </a:lnTo>
                  <a:lnTo>
                    <a:pt x="0" y="3599180"/>
                  </a:lnTo>
                  <a:lnTo>
                    <a:pt x="5885180" y="3599180"/>
                  </a:lnTo>
                  <a:lnTo>
                    <a:pt x="5885180" y="3564890"/>
                  </a:lnTo>
                  <a:lnTo>
                    <a:pt x="5885180" y="34290"/>
                  </a:lnTo>
                  <a:lnTo>
                    <a:pt x="5885180" y="0"/>
                  </a:lnTo>
                  <a:close/>
                </a:path>
              </a:pathLst>
            </a:custGeom>
            <a:solidFill>
              <a:srgbClr val="FFC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663700" y="1663699"/>
              <a:ext cx="5816600" cy="3530600"/>
            </a:xfrm>
            <a:custGeom>
              <a:avLst/>
              <a:gdLst/>
              <a:ahLst/>
              <a:cxnLst/>
              <a:rect l="l" t="t" r="r" b="b"/>
              <a:pathLst>
                <a:path w="5816600" h="3530600">
                  <a:moveTo>
                    <a:pt x="5816600" y="0"/>
                  </a:moveTo>
                  <a:lnTo>
                    <a:pt x="5782310" y="0"/>
                  </a:lnTo>
                  <a:lnTo>
                    <a:pt x="5782310" y="34290"/>
                  </a:lnTo>
                  <a:lnTo>
                    <a:pt x="5782310" y="3496310"/>
                  </a:lnTo>
                  <a:lnTo>
                    <a:pt x="34290" y="3496310"/>
                  </a:lnTo>
                  <a:lnTo>
                    <a:pt x="34290" y="34290"/>
                  </a:lnTo>
                  <a:lnTo>
                    <a:pt x="5782310" y="34290"/>
                  </a:lnTo>
                  <a:lnTo>
                    <a:pt x="57823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496310"/>
                  </a:lnTo>
                  <a:lnTo>
                    <a:pt x="0" y="3530600"/>
                  </a:lnTo>
                  <a:lnTo>
                    <a:pt x="5816600" y="3530600"/>
                  </a:lnTo>
                  <a:lnTo>
                    <a:pt x="5816600" y="3496310"/>
                  </a:lnTo>
                  <a:lnTo>
                    <a:pt x="5816600" y="34290"/>
                  </a:lnTo>
                  <a:lnTo>
                    <a:pt x="5816600" y="0"/>
                  </a:lnTo>
                  <a:close/>
                </a:path>
              </a:pathLst>
            </a:custGeom>
            <a:solidFill>
              <a:srgbClr val="FFC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697990" y="1697989"/>
              <a:ext cx="5748020" cy="3462020"/>
            </a:xfrm>
            <a:custGeom>
              <a:avLst/>
              <a:gdLst/>
              <a:ahLst/>
              <a:cxnLst/>
              <a:rect l="l" t="t" r="r" b="b"/>
              <a:pathLst>
                <a:path w="5748020" h="3462020">
                  <a:moveTo>
                    <a:pt x="5748020" y="0"/>
                  </a:moveTo>
                  <a:lnTo>
                    <a:pt x="5715000" y="0"/>
                  </a:lnTo>
                  <a:lnTo>
                    <a:pt x="5715000" y="33020"/>
                  </a:lnTo>
                  <a:lnTo>
                    <a:pt x="5715000" y="3429000"/>
                  </a:lnTo>
                  <a:lnTo>
                    <a:pt x="33020" y="3429000"/>
                  </a:lnTo>
                  <a:lnTo>
                    <a:pt x="33020" y="33020"/>
                  </a:lnTo>
                  <a:lnTo>
                    <a:pt x="5715000" y="33020"/>
                  </a:lnTo>
                  <a:lnTo>
                    <a:pt x="571500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3429000"/>
                  </a:lnTo>
                  <a:lnTo>
                    <a:pt x="0" y="3462020"/>
                  </a:lnTo>
                  <a:lnTo>
                    <a:pt x="5748020" y="3462020"/>
                  </a:lnTo>
                  <a:lnTo>
                    <a:pt x="5748020" y="3429000"/>
                  </a:lnTo>
                  <a:lnTo>
                    <a:pt x="5748020" y="33020"/>
                  </a:lnTo>
                  <a:lnTo>
                    <a:pt x="5748020" y="0"/>
                  </a:lnTo>
                  <a:close/>
                </a:path>
              </a:pathLst>
            </a:custGeom>
            <a:solidFill>
              <a:srgbClr val="FFC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731010" y="1731009"/>
              <a:ext cx="5681980" cy="3395979"/>
            </a:xfrm>
            <a:custGeom>
              <a:avLst/>
              <a:gdLst/>
              <a:ahLst/>
              <a:cxnLst/>
              <a:rect l="l" t="t" r="r" b="b"/>
              <a:pathLst>
                <a:path w="5681980" h="3395979">
                  <a:moveTo>
                    <a:pt x="5681980" y="0"/>
                  </a:moveTo>
                  <a:lnTo>
                    <a:pt x="5613400" y="0"/>
                  </a:lnTo>
                  <a:lnTo>
                    <a:pt x="5613400" y="68580"/>
                  </a:lnTo>
                  <a:lnTo>
                    <a:pt x="5613400" y="3327400"/>
                  </a:lnTo>
                  <a:lnTo>
                    <a:pt x="68580" y="3327400"/>
                  </a:lnTo>
                  <a:lnTo>
                    <a:pt x="68580" y="68580"/>
                  </a:lnTo>
                  <a:lnTo>
                    <a:pt x="5613400" y="68580"/>
                  </a:lnTo>
                  <a:lnTo>
                    <a:pt x="561340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361690"/>
                  </a:lnTo>
                  <a:lnTo>
                    <a:pt x="0" y="3395980"/>
                  </a:lnTo>
                  <a:lnTo>
                    <a:pt x="5681980" y="3395980"/>
                  </a:lnTo>
                  <a:lnTo>
                    <a:pt x="5681980" y="3361690"/>
                  </a:lnTo>
                  <a:lnTo>
                    <a:pt x="5681980" y="34290"/>
                  </a:lnTo>
                  <a:lnTo>
                    <a:pt x="5681980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799590" y="1799589"/>
              <a:ext cx="5544820" cy="3258820"/>
            </a:xfrm>
            <a:custGeom>
              <a:avLst/>
              <a:gdLst/>
              <a:ahLst/>
              <a:cxnLst/>
              <a:rect l="l" t="t" r="r" b="b"/>
              <a:pathLst>
                <a:path w="5544820" h="3258820">
                  <a:moveTo>
                    <a:pt x="5544820" y="0"/>
                  </a:moveTo>
                  <a:lnTo>
                    <a:pt x="5510530" y="0"/>
                  </a:lnTo>
                  <a:lnTo>
                    <a:pt x="5510530" y="33020"/>
                  </a:lnTo>
                  <a:lnTo>
                    <a:pt x="5510530" y="3224530"/>
                  </a:lnTo>
                  <a:lnTo>
                    <a:pt x="33020" y="3224530"/>
                  </a:lnTo>
                  <a:lnTo>
                    <a:pt x="33020" y="33020"/>
                  </a:lnTo>
                  <a:lnTo>
                    <a:pt x="5510530" y="33020"/>
                  </a:lnTo>
                  <a:lnTo>
                    <a:pt x="551053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3224530"/>
                  </a:lnTo>
                  <a:lnTo>
                    <a:pt x="0" y="3258820"/>
                  </a:lnTo>
                  <a:lnTo>
                    <a:pt x="5544820" y="3258820"/>
                  </a:lnTo>
                  <a:lnTo>
                    <a:pt x="5544820" y="3224530"/>
                  </a:lnTo>
                  <a:lnTo>
                    <a:pt x="5544820" y="3302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832610" y="1832609"/>
              <a:ext cx="5477510" cy="3191510"/>
            </a:xfrm>
            <a:custGeom>
              <a:avLst/>
              <a:gdLst/>
              <a:ahLst/>
              <a:cxnLst/>
              <a:rect l="l" t="t" r="r" b="b"/>
              <a:pathLst>
                <a:path w="5477509" h="3191510">
                  <a:moveTo>
                    <a:pt x="5477510" y="0"/>
                  </a:moveTo>
                  <a:lnTo>
                    <a:pt x="5444490" y="0"/>
                  </a:lnTo>
                  <a:lnTo>
                    <a:pt x="5444490" y="34290"/>
                  </a:lnTo>
                  <a:lnTo>
                    <a:pt x="5444490" y="3158490"/>
                  </a:lnTo>
                  <a:lnTo>
                    <a:pt x="34290" y="3158490"/>
                  </a:lnTo>
                  <a:lnTo>
                    <a:pt x="34290" y="34290"/>
                  </a:lnTo>
                  <a:lnTo>
                    <a:pt x="5444490" y="34290"/>
                  </a:lnTo>
                  <a:lnTo>
                    <a:pt x="54444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58490"/>
                  </a:lnTo>
                  <a:lnTo>
                    <a:pt x="0" y="3191510"/>
                  </a:lnTo>
                  <a:lnTo>
                    <a:pt x="5477510" y="3191510"/>
                  </a:lnTo>
                  <a:lnTo>
                    <a:pt x="5477510" y="3158490"/>
                  </a:lnTo>
                  <a:lnTo>
                    <a:pt x="5477510" y="34290"/>
                  </a:lnTo>
                  <a:lnTo>
                    <a:pt x="5477510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866900" y="1866899"/>
              <a:ext cx="5410200" cy="3124200"/>
            </a:xfrm>
            <a:custGeom>
              <a:avLst/>
              <a:gdLst/>
              <a:ahLst/>
              <a:cxnLst/>
              <a:rect l="l" t="t" r="r" b="b"/>
              <a:pathLst>
                <a:path w="5410200" h="3124200">
                  <a:moveTo>
                    <a:pt x="5410200" y="0"/>
                  </a:moveTo>
                  <a:lnTo>
                    <a:pt x="5375910" y="0"/>
                  </a:lnTo>
                  <a:lnTo>
                    <a:pt x="5375910" y="34290"/>
                  </a:lnTo>
                  <a:lnTo>
                    <a:pt x="5375910" y="3089910"/>
                  </a:lnTo>
                  <a:lnTo>
                    <a:pt x="34290" y="3089910"/>
                  </a:lnTo>
                  <a:lnTo>
                    <a:pt x="34290" y="34290"/>
                  </a:lnTo>
                  <a:lnTo>
                    <a:pt x="5375910" y="34290"/>
                  </a:lnTo>
                  <a:lnTo>
                    <a:pt x="53759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089910"/>
                  </a:lnTo>
                  <a:lnTo>
                    <a:pt x="0" y="3124200"/>
                  </a:lnTo>
                  <a:lnTo>
                    <a:pt x="5410200" y="3124200"/>
                  </a:lnTo>
                  <a:lnTo>
                    <a:pt x="5410200" y="3089910"/>
                  </a:lnTo>
                  <a:lnTo>
                    <a:pt x="5410200" y="34290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901190" y="1901189"/>
              <a:ext cx="5341620" cy="3055620"/>
            </a:xfrm>
            <a:custGeom>
              <a:avLst/>
              <a:gdLst/>
              <a:ahLst/>
              <a:cxnLst/>
              <a:rect l="l" t="t" r="r" b="b"/>
              <a:pathLst>
                <a:path w="5341620" h="3055620">
                  <a:moveTo>
                    <a:pt x="5341620" y="0"/>
                  </a:moveTo>
                  <a:lnTo>
                    <a:pt x="5307330" y="0"/>
                  </a:lnTo>
                  <a:lnTo>
                    <a:pt x="5307330" y="34290"/>
                  </a:lnTo>
                  <a:lnTo>
                    <a:pt x="5307330" y="3021330"/>
                  </a:lnTo>
                  <a:lnTo>
                    <a:pt x="34290" y="3021330"/>
                  </a:lnTo>
                  <a:lnTo>
                    <a:pt x="34290" y="34290"/>
                  </a:lnTo>
                  <a:lnTo>
                    <a:pt x="5307330" y="34290"/>
                  </a:lnTo>
                  <a:lnTo>
                    <a:pt x="53073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021330"/>
                  </a:lnTo>
                  <a:lnTo>
                    <a:pt x="0" y="3055620"/>
                  </a:lnTo>
                  <a:lnTo>
                    <a:pt x="5341620" y="3055620"/>
                  </a:lnTo>
                  <a:lnTo>
                    <a:pt x="5341620" y="3021330"/>
                  </a:lnTo>
                  <a:lnTo>
                    <a:pt x="5341620" y="34290"/>
                  </a:lnTo>
                  <a:lnTo>
                    <a:pt x="5341620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935480" y="1935479"/>
              <a:ext cx="5273040" cy="2987040"/>
            </a:xfrm>
            <a:custGeom>
              <a:avLst/>
              <a:gdLst/>
              <a:ahLst/>
              <a:cxnLst/>
              <a:rect l="l" t="t" r="r" b="b"/>
              <a:pathLst>
                <a:path w="5273040" h="2987040">
                  <a:moveTo>
                    <a:pt x="5273040" y="0"/>
                  </a:moveTo>
                  <a:lnTo>
                    <a:pt x="5238750" y="0"/>
                  </a:lnTo>
                  <a:lnTo>
                    <a:pt x="5238750" y="33020"/>
                  </a:lnTo>
                  <a:lnTo>
                    <a:pt x="5238750" y="2952750"/>
                  </a:lnTo>
                  <a:lnTo>
                    <a:pt x="33020" y="2952750"/>
                  </a:lnTo>
                  <a:lnTo>
                    <a:pt x="33020" y="33020"/>
                  </a:lnTo>
                  <a:lnTo>
                    <a:pt x="5238750" y="33020"/>
                  </a:lnTo>
                  <a:lnTo>
                    <a:pt x="523875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2952750"/>
                  </a:lnTo>
                  <a:lnTo>
                    <a:pt x="0" y="2987040"/>
                  </a:lnTo>
                  <a:lnTo>
                    <a:pt x="5273040" y="2987040"/>
                  </a:lnTo>
                  <a:lnTo>
                    <a:pt x="5273040" y="2952750"/>
                  </a:lnTo>
                  <a:lnTo>
                    <a:pt x="5273040" y="33020"/>
                  </a:lnTo>
                  <a:lnTo>
                    <a:pt x="5273040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968500" y="1968499"/>
              <a:ext cx="5205730" cy="2919730"/>
            </a:xfrm>
            <a:custGeom>
              <a:avLst/>
              <a:gdLst/>
              <a:ahLst/>
              <a:cxnLst/>
              <a:rect l="l" t="t" r="r" b="b"/>
              <a:pathLst>
                <a:path w="5205730" h="2919729">
                  <a:moveTo>
                    <a:pt x="5205730" y="0"/>
                  </a:moveTo>
                  <a:lnTo>
                    <a:pt x="5172710" y="0"/>
                  </a:lnTo>
                  <a:lnTo>
                    <a:pt x="5172710" y="34290"/>
                  </a:lnTo>
                  <a:lnTo>
                    <a:pt x="5172710" y="2886710"/>
                  </a:lnTo>
                  <a:lnTo>
                    <a:pt x="34290" y="2886710"/>
                  </a:lnTo>
                  <a:lnTo>
                    <a:pt x="34290" y="34290"/>
                  </a:lnTo>
                  <a:lnTo>
                    <a:pt x="5172710" y="34290"/>
                  </a:lnTo>
                  <a:lnTo>
                    <a:pt x="51727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886710"/>
                  </a:lnTo>
                  <a:lnTo>
                    <a:pt x="0" y="2919730"/>
                  </a:lnTo>
                  <a:lnTo>
                    <a:pt x="5205730" y="2919730"/>
                  </a:lnTo>
                  <a:lnTo>
                    <a:pt x="5205730" y="2886722"/>
                  </a:lnTo>
                  <a:lnTo>
                    <a:pt x="5205730" y="34290"/>
                  </a:lnTo>
                  <a:lnTo>
                    <a:pt x="520573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002790" y="2002789"/>
              <a:ext cx="5138420" cy="2852420"/>
            </a:xfrm>
            <a:custGeom>
              <a:avLst/>
              <a:gdLst/>
              <a:ahLst/>
              <a:cxnLst/>
              <a:rect l="l" t="t" r="r" b="b"/>
              <a:pathLst>
                <a:path w="5138420" h="2852420">
                  <a:moveTo>
                    <a:pt x="5138420" y="0"/>
                  </a:moveTo>
                  <a:lnTo>
                    <a:pt x="5104130" y="0"/>
                  </a:lnTo>
                  <a:lnTo>
                    <a:pt x="5104130" y="34290"/>
                  </a:lnTo>
                  <a:lnTo>
                    <a:pt x="5104130" y="2818130"/>
                  </a:lnTo>
                  <a:lnTo>
                    <a:pt x="34290" y="2818130"/>
                  </a:lnTo>
                  <a:lnTo>
                    <a:pt x="34290" y="34290"/>
                  </a:lnTo>
                  <a:lnTo>
                    <a:pt x="5104130" y="34290"/>
                  </a:lnTo>
                  <a:lnTo>
                    <a:pt x="51041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818130"/>
                  </a:lnTo>
                  <a:lnTo>
                    <a:pt x="0" y="2852420"/>
                  </a:lnTo>
                  <a:lnTo>
                    <a:pt x="5138420" y="2852420"/>
                  </a:lnTo>
                  <a:lnTo>
                    <a:pt x="5138420" y="2818130"/>
                  </a:lnTo>
                  <a:lnTo>
                    <a:pt x="5138420" y="34290"/>
                  </a:lnTo>
                  <a:lnTo>
                    <a:pt x="5138420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037080" y="2037079"/>
              <a:ext cx="5069840" cy="2783840"/>
            </a:xfrm>
            <a:custGeom>
              <a:avLst/>
              <a:gdLst/>
              <a:ahLst/>
              <a:cxnLst/>
              <a:rect l="l" t="t" r="r" b="b"/>
              <a:pathLst>
                <a:path w="5069840" h="2783840">
                  <a:moveTo>
                    <a:pt x="5069840" y="0"/>
                  </a:moveTo>
                  <a:lnTo>
                    <a:pt x="5035550" y="0"/>
                  </a:lnTo>
                  <a:lnTo>
                    <a:pt x="5035550" y="33020"/>
                  </a:lnTo>
                  <a:lnTo>
                    <a:pt x="5035550" y="2749550"/>
                  </a:lnTo>
                  <a:lnTo>
                    <a:pt x="33020" y="2749550"/>
                  </a:lnTo>
                  <a:lnTo>
                    <a:pt x="33020" y="33020"/>
                  </a:lnTo>
                  <a:lnTo>
                    <a:pt x="5035550" y="33020"/>
                  </a:lnTo>
                  <a:lnTo>
                    <a:pt x="503555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2749550"/>
                  </a:lnTo>
                  <a:lnTo>
                    <a:pt x="0" y="2783840"/>
                  </a:lnTo>
                  <a:lnTo>
                    <a:pt x="5069840" y="2783840"/>
                  </a:lnTo>
                  <a:lnTo>
                    <a:pt x="5069840" y="2749562"/>
                  </a:lnTo>
                  <a:lnTo>
                    <a:pt x="5069840" y="33020"/>
                  </a:lnTo>
                  <a:lnTo>
                    <a:pt x="5069840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070100" y="2070099"/>
              <a:ext cx="5002530" cy="2716530"/>
            </a:xfrm>
            <a:custGeom>
              <a:avLst/>
              <a:gdLst/>
              <a:ahLst/>
              <a:cxnLst/>
              <a:rect l="l" t="t" r="r" b="b"/>
              <a:pathLst>
                <a:path w="5002530" h="2716529">
                  <a:moveTo>
                    <a:pt x="5002530" y="0"/>
                  </a:moveTo>
                  <a:lnTo>
                    <a:pt x="4969510" y="0"/>
                  </a:lnTo>
                  <a:lnTo>
                    <a:pt x="4969510" y="34290"/>
                  </a:lnTo>
                  <a:lnTo>
                    <a:pt x="4969510" y="2683510"/>
                  </a:lnTo>
                  <a:lnTo>
                    <a:pt x="34290" y="2683510"/>
                  </a:lnTo>
                  <a:lnTo>
                    <a:pt x="34290" y="34290"/>
                  </a:lnTo>
                  <a:lnTo>
                    <a:pt x="4969510" y="34290"/>
                  </a:lnTo>
                  <a:lnTo>
                    <a:pt x="49695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683510"/>
                  </a:lnTo>
                  <a:lnTo>
                    <a:pt x="0" y="2716530"/>
                  </a:lnTo>
                  <a:lnTo>
                    <a:pt x="5002530" y="2716530"/>
                  </a:lnTo>
                  <a:lnTo>
                    <a:pt x="5002530" y="2683510"/>
                  </a:lnTo>
                  <a:lnTo>
                    <a:pt x="5002530" y="34290"/>
                  </a:lnTo>
                  <a:lnTo>
                    <a:pt x="5002530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104390" y="2104389"/>
              <a:ext cx="4935220" cy="2649220"/>
            </a:xfrm>
            <a:custGeom>
              <a:avLst/>
              <a:gdLst/>
              <a:ahLst/>
              <a:cxnLst/>
              <a:rect l="l" t="t" r="r" b="b"/>
              <a:pathLst>
                <a:path w="4935220" h="2649220">
                  <a:moveTo>
                    <a:pt x="4935220" y="0"/>
                  </a:moveTo>
                  <a:lnTo>
                    <a:pt x="4900930" y="0"/>
                  </a:lnTo>
                  <a:lnTo>
                    <a:pt x="4900930" y="34290"/>
                  </a:lnTo>
                  <a:lnTo>
                    <a:pt x="4900930" y="2614930"/>
                  </a:lnTo>
                  <a:lnTo>
                    <a:pt x="34290" y="2614930"/>
                  </a:lnTo>
                  <a:lnTo>
                    <a:pt x="34290" y="34290"/>
                  </a:lnTo>
                  <a:lnTo>
                    <a:pt x="4900930" y="34290"/>
                  </a:lnTo>
                  <a:lnTo>
                    <a:pt x="49009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614930"/>
                  </a:lnTo>
                  <a:lnTo>
                    <a:pt x="0" y="2649220"/>
                  </a:lnTo>
                  <a:lnTo>
                    <a:pt x="4935220" y="2649220"/>
                  </a:lnTo>
                  <a:lnTo>
                    <a:pt x="4935220" y="2614930"/>
                  </a:lnTo>
                  <a:lnTo>
                    <a:pt x="4935220" y="34290"/>
                  </a:lnTo>
                  <a:lnTo>
                    <a:pt x="4935220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138680" y="2138679"/>
              <a:ext cx="4866640" cy="2580640"/>
            </a:xfrm>
            <a:custGeom>
              <a:avLst/>
              <a:gdLst/>
              <a:ahLst/>
              <a:cxnLst/>
              <a:rect l="l" t="t" r="r" b="b"/>
              <a:pathLst>
                <a:path w="4866640" h="2580640">
                  <a:moveTo>
                    <a:pt x="4866640" y="0"/>
                  </a:moveTo>
                  <a:lnTo>
                    <a:pt x="4832350" y="0"/>
                  </a:lnTo>
                  <a:lnTo>
                    <a:pt x="4832350" y="34290"/>
                  </a:lnTo>
                  <a:lnTo>
                    <a:pt x="4832350" y="2546350"/>
                  </a:lnTo>
                  <a:lnTo>
                    <a:pt x="34290" y="2546350"/>
                  </a:lnTo>
                  <a:lnTo>
                    <a:pt x="34290" y="34290"/>
                  </a:lnTo>
                  <a:lnTo>
                    <a:pt x="4832350" y="34290"/>
                  </a:lnTo>
                  <a:lnTo>
                    <a:pt x="48323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546350"/>
                  </a:lnTo>
                  <a:lnTo>
                    <a:pt x="0" y="2580640"/>
                  </a:lnTo>
                  <a:lnTo>
                    <a:pt x="4866640" y="2580640"/>
                  </a:lnTo>
                  <a:lnTo>
                    <a:pt x="4866640" y="2546362"/>
                  </a:lnTo>
                  <a:lnTo>
                    <a:pt x="4866640" y="34290"/>
                  </a:lnTo>
                  <a:lnTo>
                    <a:pt x="4866640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172970" y="2172969"/>
              <a:ext cx="4798060" cy="2512060"/>
            </a:xfrm>
            <a:custGeom>
              <a:avLst/>
              <a:gdLst/>
              <a:ahLst/>
              <a:cxnLst/>
              <a:rect l="l" t="t" r="r" b="b"/>
              <a:pathLst>
                <a:path w="4798059" h="2512060">
                  <a:moveTo>
                    <a:pt x="4798060" y="0"/>
                  </a:moveTo>
                  <a:lnTo>
                    <a:pt x="4763770" y="0"/>
                  </a:lnTo>
                  <a:lnTo>
                    <a:pt x="4763770" y="33020"/>
                  </a:lnTo>
                  <a:lnTo>
                    <a:pt x="4763770" y="2477770"/>
                  </a:lnTo>
                  <a:lnTo>
                    <a:pt x="33020" y="2477770"/>
                  </a:lnTo>
                  <a:lnTo>
                    <a:pt x="33020" y="33020"/>
                  </a:lnTo>
                  <a:lnTo>
                    <a:pt x="4763770" y="33020"/>
                  </a:lnTo>
                  <a:lnTo>
                    <a:pt x="476377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2477770"/>
                  </a:lnTo>
                  <a:lnTo>
                    <a:pt x="0" y="2512060"/>
                  </a:lnTo>
                  <a:lnTo>
                    <a:pt x="4798060" y="2512060"/>
                  </a:lnTo>
                  <a:lnTo>
                    <a:pt x="4798060" y="2477770"/>
                  </a:lnTo>
                  <a:lnTo>
                    <a:pt x="4798060" y="33020"/>
                  </a:lnTo>
                  <a:lnTo>
                    <a:pt x="4798060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205990" y="2205989"/>
              <a:ext cx="4730750" cy="2444750"/>
            </a:xfrm>
            <a:custGeom>
              <a:avLst/>
              <a:gdLst/>
              <a:ahLst/>
              <a:cxnLst/>
              <a:rect l="l" t="t" r="r" b="b"/>
              <a:pathLst>
                <a:path w="4730750" h="2444750">
                  <a:moveTo>
                    <a:pt x="4730750" y="0"/>
                  </a:moveTo>
                  <a:lnTo>
                    <a:pt x="4696460" y="0"/>
                  </a:lnTo>
                  <a:lnTo>
                    <a:pt x="4696460" y="34290"/>
                  </a:lnTo>
                  <a:lnTo>
                    <a:pt x="4696460" y="2410460"/>
                  </a:lnTo>
                  <a:lnTo>
                    <a:pt x="34290" y="2410460"/>
                  </a:lnTo>
                  <a:lnTo>
                    <a:pt x="34290" y="34290"/>
                  </a:lnTo>
                  <a:lnTo>
                    <a:pt x="4696460" y="34290"/>
                  </a:lnTo>
                  <a:lnTo>
                    <a:pt x="469646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410460"/>
                  </a:lnTo>
                  <a:lnTo>
                    <a:pt x="0" y="2444750"/>
                  </a:lnTo>
                  <a:lnTo>
                    <a:pt x="4730750" y="2444750"/>
                  </a:lnTo>
                  <a:lnTo>
                    <a:pt x="4730750" y="2410460"/>
                  </a:lnTo>
                  <a:lnTo>
                    <a:pt x="4730750" y="34290"/>
                  </a:lnTo>
                  <a:lnTo>
                    <a:pt x="4730750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240280" y="2240279"/>
              <a:ext cx="4662170" cy="2376170"/>
            </a:xfrm>
            <a:custGeom>
              <a:avLst/>
              <a:gdLst/>
              <a:ahLst/>
              <a:cxnLst/>
              <a:rect l="l" t="t" r="r" b="b"/>
              <a:pathLst>
                <a:path w="4662170" h="2376170">
                  <a:moveTo>
                    <a:pt x="4662170" y="0"/>
                  </a:moveTo>
                  <a:lnTo>
                    <a:pt x="4629150" y="0"/>
                  </a:lnTo>
                  <a:lnTo>
                    <a:pt x="4629150" y="34290"/>
                  </a:lnTo>
                  <a:lnTo>
                    <a:pt x="4629150" y="2343150"/>
                  </a:lnTo>
                  <a:lnTo>
                    <a:pt x="34290" y="2343150"/>
                  </a:lnTo>
                  <a:lnTo>
                    <a:pt x="34290" y="34290"/>
                  </a:lnTo>
                  <a:lnTo>
                    <a:pt x="4629150" y="34290"/>
                  </a:lnTo>
                  <a:lnTo>
                    <a:pt x="46291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343150"/>
                  </a:lnTo>
                  <a:lnTo>
                    <a:pt x="0" y="2376170"/>
                  </a:lnTo>
                  <a:lnTo>
                    <a:pt x="4662170" y="2376170"/>
                  </a:lnTo>
                  <a:lnTo>
                    <a:pt x="4662170" y="2343150"/>
                  </a:lnTo>
                  <a:lnTo>
                    <a:pt x="4662170" y="34290"/>
                  </a:lnTo>
                  <a:lnTo>
                    <a:pt x="4662170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274570" y="2274569"/>
              <a:ext cx="4594860" cy="2308860"/>
            </a:xfrm>
            <a:custGeom>
              <a:avLst/>
              <a:gdLst/>
              <a:ahLst/>
              <a:cxnLst/>
              <a:rect l="l" t="t" r="r" b="b"/>
              <a:pathLst>
                <a:path w="4594859" h="2308860">
                  <a:moveTo>
                    <a:pt x="4594860" y="0"/>
                  </a:moveTo>
                  <a:lnTo>
                    <a:pt x="4560570" y="0"/>
                  </a:lnTo>
                  <a:lnTo>
                    <a:pt x="4560570" y="34290"/>
                  </a:lnTo>
                  <a:lnTo>
                    <a:pt x="4560570" y="2274570"/>
                  </a:lnTo>
                  <a:lnTo>
                    <a:pt x="34290" y="2274570"/>
                  </a:lnTo>
                  <a:lnTo>
                    <a:pt x="34290" y="34290"/>
                  </a:lnTo>
                  <a:lnTo>
                    <a:pt x="4560570" y="34290"/>
                  </a:lnTo>
                  <a:lnTo>
                    <a:pt x="45605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274570"/>
                  </a:lnTo>
                  <a:lnTo>
                    <a:pt x="0" y="2308860"/>
                  </a:lnTo>
                  <a:lnTo>
                    <a:pt x="4594860" y="2308860"/>
                  </a:lnTo>
                  <a:lnTo>
                    <a:pt x="4594860" y="2274570"/>
                  </a:lnTo>
                  <a:lnTo>
                    <a:pt x="4594860" y="34290"/>
                  </a:lnTo>
                  <a:lnTo>
                    <a:pt x="4594860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308860" y="2308859"/>
              <a:ext cx="4526280" cy="2240280"/>
            </a:xfrm>
            <a:custGeom>
              <a:avLst/>
              <a:gdLst/>
              <a:ahLst/>
              <a:cxnLst/>
              <a:rect l="l" t="t" r="r" b="b"/>
              <a:pathLst>
                <a:path w="4526280" h="2240279">
                  <a:moveTo>
                    <a:pt x="4526280" y="0"/>
                  </a:moveTo>
                  <a:lnTo>
                    <a:pt x="4491990" y="0"/>
                  </a:lnTo>
                  <a:lnTo>
                    <a:pt x="4491990" y="34290"/>
                  </a:lnTo>
                  <a:lnTo>
                    <a:pt x="4491990" y="2205990"/>
                  </a:lnTo>
                  <a:lnTo>
                    <a:pt x="34290" y="2205990"/>
                  </a:lnTo>
                  <a:lnTo>
                    <a:pt x="34290" y="34290"/>
                  </a:lnTo>
                  <a:lnTo>
                    <a:pt x="4491990" y="34290"/>
                  </a:lnTo>
                  <a:lnTo>
                    <a:pt x="44919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205990"/>
                  </a:lnTo>
                  <a:lnTo>
                    <a:pt x="0" y="2240280"/>
                  </a:lnTo>
                  <a:lnTo>
                    <a:pt x="4526280" y="2240280"/>
                  </a:lnTo>
                  <a:lnTo>
                    <a:pt x="4526280" y="2205990"/>
                  </a:lnTo>
                  <a:lnTo>
                    <a:pt x="4526280" y="34290"/>
                  </a:lnTo>
                  <a:lnTo>
                    <a:pt x="4526280" y="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343150" y="2343149"/>
              <a:ext cx="4457700" cy="2171700"/>
            </a:xfrm>
            <a:custGeom>
              <a:avLst/>
              <a:gdLst/>
              <a:ahLst/>
              <a:cxnLst/>
              <a:rect l="l" t="t" r="r" b="b"/>
              <a:pathLst>
                <a:path w="4457700" h="2171700">
                  <a:moveTo>
                    <a:pt x="4457700" y="0"/>
                  </a:moveTo>
                  <a:lnTo>
                    <a:pt x="4424680" y="0"/>
                  </a:lnTo>
                  <a:lnTo>
                    <a:pt x="4424680" y="33020"/>
                  </a:lnTo>
                  <a:lnTo>
                    <a:pt x="4424680" y="2138680"/>
                  </a:lnTo>
                  <a:lnTo>
                    <a:pt x="33020" y="2138680"/>
                  </a:lnTo>
                  <a:lnTo>
                    <a:pt x="33020" y="33020"/>
                  </a:lnTo>
                  <a:lnTo>
                    <a:pt x="4424680" y="33020"/>
                  </a:lnTo>
                  <a:lnTo>
                    <a:pt x="442468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2138680"/>
                  </a:lnTo>
                  <a:lnTo>
                    <a:pt x="0" y="2171700"/>
                  </a:lnTo>
                  <a:lnTo>
                    <a:pt x="4457700" y="2171700"/>
                  </a:lnTo>
                  <a:lnTo>
                    <a:pt x="4457700" y="2138680"/>
                  </a:lnTo>
                  <a:lnTo>
                    <a:pt x="4457700" y="33020"/>
                  </a:lnTo>
                  <a:lnTo>
                    <a:pt x="4457700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376170" y="2376169"/>
              <a:ext cx="4391660" cy="2105660"/>
            </a:xfrm>
            <a:custGeom>
              <a:avLst/>
              <a:gdLst/>
              <a:ahLst/>
              <a:cxnLst/>
              <a:rect l="l" t="t" r="r" b="b"/>
              <a:pathLst>
                <a:path w="4391659" h="2105660">
                  <a:moveTo>
                    <a:pt x="4391660" y="0"/>
                  </a:moveTo>
                  <a:lnTo>
                    <a:pt x="4357370" y="0"/>
                  </a:lnTo>
                  <a:lnTo>
                    <a:pt x="4357370" y="34290"/>
                  </a:lnTo>
                  <a:lnTo>
                    <a:pt x="4357370" y="2071370"/>
                  </a:lnTo>
                  <a:lnTo>
                    <a:pt x="34290" y="2071370"/>
                  </a:lnTo>
                  <a:lnTo>
                    <a:pt x="34290" y="34290"/>
                  </a:lnTo>
                  <a:lnTo>
                    <a:pt x="4357370" y="34290"/>
                  </a:lnTo>
                  <a:lnTo>
                    <a:pt x="43573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071370"/>
                  </a:lnTo>
                  <a:lnTo>
                    <a:pt x="0" y="2105660"/>
                  </a:lnTo>
                  <a:lnTo>
                    <a:pt x="4391660" y="2105660"/>
                  </a:lnTo>
                  <a:lnTo>
                    <a:pt x="4391660" y="2071370"/>
                  </a:lnTo>
                  <a:lnTo>
                    <a:pt x="4391660" y="34290"/>
                  </a:lnTo>
                  <a:lnTo>
                    <a:pt x="4391660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410460" y="2410459"/>
              <a:ext cx="4323080" cy="2037080"/>
            </a:xfrm>
            <a:custGeom>
              <a:avLst/>
              <a:gdLst/>
              <a:ahLst/>
              <a:cxnLst/>
              <a:rect l="l" t="t" r="r" b="b"/>
              <a:pathLst>
                <a:path w="4323080" h="2037079">
                  <a:moveTo>
                    <a:pt x="4323080" y="0"/>
                  </a:moveTo>
                  <a:lnTo>
                    <a:pt x="4288790" y="0"/>
                  </a:lnTo>
                  <a:lnTo>
                    <a:pt x="4288790" y="34290"/>
                  </a:lnTo>
                  <a:lnTo>
                    <a:pt x="4288790" y="2002790"/>
                  </a:lnTo>
                  <a:lnTo>
                    <a:pt x="34290" y="2002790"/>
                  </a:lnTo>
                  <a:lnTo>
                    <a:pt x="34290" y="34290"/>
                  </a:lnTo>
                  <a:lnTo>
                    <a:pt x="4288790" y="34290"/>
                  </a:lnTo>
                  <a:lnTo>
                    <a:pt x="42887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002790"/>
                  </a:lnTo>
                  <a:lnTo>
                    <a:pt x="0" y="2037080"/>
                  </a:lnTo>
                  <a:lnTo>
                    <a:pt x="4323080" y="2037080"/>
                  </a:lnTo>
                  <a:lnTo>
                    <a:pt x="4323080" y="2002790"/>
                  </a:lnTo>
                  <a:lnTo>
                    <a:pt x="4323080" y="34290"/>
                  </a:lnTo>
                  <a:lnTo>
                    <a:pt x="4323080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444750" y="2444749"/>
              <a:ext cx="4254500" cy="1968500"/>
            </a:xfrm>
            <a:custGeom>
              <a:avLst/>
              <a:gdLst/>
              <a:ahLst/>
              <a:cxnLst/>
              <a:rect l="l" t="t" r="r" b="b"/>
              <a:pathLst>
                <a:path w="4254500" h="1968500">
                  <a:moveTo>
                    <a:pt x="4254500" y="0"/>
                  </a:moveTo>
                  <a:lnTo>
                    <a:pt x="4220210" y="0"/>
                  </a:lnTo>
                  <a:lnTo>
                    <a:pt x="4220210" y="33020"/>
                  </a:lnTo>
                  <a:lnTo>
                    <a:pt x="4220210" y="1934210"/>
                  </a:lnTo>
                  <a:lnTo>
                    <a:pt x="33020" y="1934210"/>
                  </a:lnTo>
                  <a:lnTo>
                    <a:pt x="33020" y="33020"/>
                  </a:lnTo>
                  <a:lnTo>
                    <a:pt x="4220210" y="33020"/>
                  </a:lnTo>
                  <a:lnTo>
                    <a:pt x="422021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1934210"/>
                  </a:lnTo>
                  <a:lnTo>
                    <a:pt x="0" y="1968500"/>
                  </a:lnTo>
                  <a:lnTo>
                    <a:pt x="4254500" y="1968500"/>
                  </a:lnTo>
                  <a:lnTo>
                    <a:pt x="4254500" y="1934210"/>
                  </a:lnTo>
                  <a:lnTo>
                    <a:pt x="4254500" y="33020"/>
                  </a:lnTo>
                  <a:lnTo>
                    <a:pt x="425450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477770" y="2477769"/>
              <a:ext cx="4187190" cy="1901189"/>
            </a:xfrm>
            <a:custGeom>
              <a:avLst/>
              <a:gdLst/>
              <a:ahLst/>
              <a:cxnLst/>
              <a:rect l="l" t="t" r="r" b="b"/>
              <a:pathLst>
                <a:path w="4187190" h="1901189">
                  <a:moveTo>
                    <a:pt x="4187190" y="0"/>
                  </a:moveTo>
                  <a:lnTo>
                    <a:pt x="4154170" y="0"/>
                  </a:lnTo>
                  <a:lnTo>
                    <a:pt x="4154170" y="34290"/>
                  </a:lnTo>
                  <a:lnTo>
                    <a:pt x="4154170" y="1868170"/>
                  </a:lnTo>
                  <a:lnTo>
                    <a:pt x="34290" y="1868170"/>
                  </a:lnTo>
                  <a:lnTo>
                    <a:pt x="34290" y="34290"/>
                  </a:lnTo>
                  <a:lnTo>
                    <a:pt x="4154170" y="34290"/>
                  </a:lnTo>
                  <a:lnTo>
                    <a:pt x="41541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868170"/>
                  </a:lnTo>
                  <a:lnTo>
                    <a:pt x="0" y="1901190"/>
                  </a:lnTo>
                  <a:lnTo>
                    <a:pt x="4187190" y="1901190"/>
                  </a:lnTo>
                  <a:lnTo>
                    <a:pt x="4187190" y="1868170"/>
                  </a:lnTo>
                  <a:lnTo>
                    <a:pt x="4187190" y="34290"/>
                  </a:lnTo>
                  <a:lnTo>
                    <a:pt x="4187190" y="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512060" y="2512059"/>
              <a:ext cx="4119879" cy="1833880"/>
            </a:xfrm>
            <a:custGeom>
              <a:avLst/>
              <a:gdLst/>
              <a:ahLst/>
              <a:cxnLst/>
              <a:rect l="l" t="t" r="r" b="b"/>
              <a:pathLst>
                <a:path w="4119879" h="1833879">
                  <a:moveTo>
                    <a:pt x="4119880" y="0"/>
                  </a:moveTo>
                  <a:lnTo>
                    <a:pt x="4085590" y="0"/>
                  </a:lnTo>
                  <a:lnTo>
                    <a:pt x="4085590" y="34290"/>
                  </a:lnTo>
                  <a:lnTo>
                    <a:pt x="4085590" y="1799590"/>
                  </a:lnTo>
                  <a:lnTo>
                    <a:pt x="34290" y="1799590"/>
                  </a:lnTo>
                  <a:lnTo>
                    <a:pt x="34290" y="34290"/>
                  </a:lnTo>
                  <a:lnTo>
                    <a:pt x="4085590" y="34290"/>
                  </a:lnTo>
                  <a:lnTo>
                    <a:pt x="40855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799590"/>
                  </a:lnTo>
                  <a:lnTo>
                    <a:pt x="0" y="1833880"/>
                  </a:lnTo>
                  <a:lnTo>
                    <a:pt x="4119880" y="1833880"/>
                  </a:lnTo>
                  <a:lnTo>
                    <a:pt x="4119880" y="1799590"/>
                  </a:lnTo>
                  <a:lnTo>
                    <a:pt x="4119880" y="34290"/>
                  </a:lnTo>
                  <a:lnTo>
                    <a:pt x="4119880" y="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546350" y="2546349"/>
              <a:ext cx="4051300" cy="1765300"/>
            </a:xfrm>
            <a:custGeom>
              <a:avLst/>
              <a:gdLst/>
              <a:ahLst/>
              <a:cxnLst/>
              <a:rect l="l" t="t" r="r" b="b"/>
              <a:pathLst>
                <a:path w="4051300" h="1765300">
                  <a:moveTo>
                    <a:pt x="4051300" y="0"/>
                  </a:moveTo>
                  <a:lnTo>
                    <a:pt x="4016997" y="0"/>
                  </a:lnTo>
                  <a:lnTo>
                    <a:pt x="4016997" y="34290"/>
                  </a:lnTo>
                  <a:lnTo>
                    <a:pt x="4016997" y="1731010"/>
                  </a:lnTo>
                  <a:lnTo>
                    <a:pt x="34290" y="1731010"/>
                  </a:lnTo>
                  <a:lnTo>
                    <a:pt x="34290" y="34290"/>
                  </a:lnTo>
                  <a:lnTo>
                    <a:pt x="4016997" y="34290"/>
                  </a:lnTo>
                  <a:lnTo>
                    <a:pt x="4016997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731010"/>
                  </a:lnTo>
                  <a:lnTo>
                    <a:pt x="0" y="1765300"/>
                  </a:lnTo>
                  <a:lnTo>
                    <a:pt x="4051300" y="1765300"/>
                  </a:lnTo>
                  <a:lnTo>
                    <a:pt x="4051300" y="1731010"/>
                  </a:lnTo>
                  <a:lnTo>
                    <a:pt x="4051300" y="34290"/>
                  </a:lnTo>
                  <a:lnTo>
                    <a:pt x="4051300" y="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580640" y="2580639"/>
              <a:ext cx="3982720" cy="1696720"/>
            </a:xfrm>
            <a:custGeom>
              <a:avLst/>
              <a:gdLst/>
              <a:ahLst/>
              <a:cxnLst/>
              <a:rect l="l" t="t" r="r" b="b"/>
              <a:pathLst>
                <a:path w="3982720" h="1696720">
                  <a:moveTo>
                    <a:pt x="3982707" y="0"/>
                  </a:moveTo>
                  <a:lnTo>
                    <a:pt x="3948430" y="0"/>
                  </a:lnTo>
                  <a:lnTo>
                    <a:pt x="3948430" y="33020"/>
                  </a:lnTo>
                  <a:lnTo>
                    <a:pt x="3948430" y="1662430"/>
                  </a:lnTo>
                  <a:lnTo>
                    <a:pt x="33020" y="1662430"/>
                  </a:lnTo>
                  <a:lnTo>
                    <a:pt x="33020" y="33020"/>
                  </a:lnTo>
                  <a:lnTo>
                    <a:pt x="3948430" y="33020"/>
                  </a:lnTo>
                  <a:lnTo>
                    <a:pt x="394843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1662430"/>
                  </a:lnTo>
                  <a:lnTo>
                    <a:pt x="0" y="1696720"/>
                  </a:lnTo>
                  <a:lnTo>
                    <a:pt x="3982707" y="1696720"/>
                  </a:lnTo>
                  <a:lnTo>
                    <a:pt x="3982707" y="1662430"/>
                  </a:lnTo>
                  <a:lnTo>
                    <a:pt x="3982707" y="33020"/>
                  </a:lnTo>
                  <a:lnTo>
                    <a:pt x="3982707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613660" y="2613659"/>
              <a:ext cx="3915410" cy="1629410"/>
            </a:xfrm>
            <a:custGeom>
              <a:avLst/>
              <a:gdLst/>
              <a:ahLst/>
              <a:cxnLst/>
              <a:rect l="l" t="t" r="r" b="b"/>
              <a:pathLst>
                <a:path w="3915409" h="1629410">
                  <a:moveTo>
                    <a:pt x="3915410" y="0"/>
                  </a:moveTo>
                  <a:lnTo>
                    <a:pt x="3882390" y="0"/>
                  </a:lnTo>
                  <a:lnTo>
                    <a:pt x="3882390" y="34290"/>
                  </a:lnTo>
                  <a:lnTo>
                    <a:pt x="3882390" y="1596390"/>
                  </a:lnTo>
                  <a:lnTo>
                    <a:pt x="34290" y="1596390"/>
                  </a:lnTo>
                  <a:lnTo>
                    <a:pt x="34290" y="34290"/>
                  </a:lnTo>
                  <a:lnTo>
                    <a:pt x="3882390" y="34290"/>
                  </a:lnTo>
                  <a:lnTo>
                    <a:pt x="38823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596390"/>
                  </a:lnTo>
                  <a:lnTo>
                    <a:pt x="0" y="1629410"/>
                  </a:lnTo>
                  <a:lnTo>
                    <a:pt x="3915410" y="1629410"/>
                  </a:lnTo>
                  <a:lnTo>
                    <a:pt x="3915410" y="1596390"/>
                  </a:lnTo>
                  <a:lnTo>
                    <a:pt x="3915410" y="34290"/>
                  </a:lnTo>
                  <a:lnTo>
                    <a:pt x="3915410" y="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647950" y="2647949"/>
              <a:ext cx="3848100" cy="1562100"/>
            </a:xfrm>
            <a:custGeom>
              <a:avLst/>
              <a:gdLst/>
              <a:ahLst/>
              <a:cxnLst/>
              <a:rect l="l" t="t" r="r" b="b"/>
              <a:pathLst>
                <a:path w="3848100" h="1562100">
                  <a:moveTo>
                    <a:pt x="3848100" y="0"/>
                  </a:moveTo>
                  <a:lnTo>
                    <a:pt x="3813810" y="0"/>
                  </a:lnTo>
                  <a:lnTo>
                    <a:pt x="3813810" y="34290"/>
                  </a:lnTo>
                  <a:lnTo>
                    <a:pt x="3813810" y="1527810"/>
                  </a:lnTo>
                  <a:lnTo>
                    <a:pt x="34290" y="1527810"/>
                  </a:lnTo>
                  <a:lnTo>
                    <a:pt x="34290" y="34290"/>
                  </a:lnTo>
                  <a:lnTo>
                    <a:pt x="3813810" y="34290"/>
                  </a:lnTo>
                  <a:lnTo>
                    <a:pt x="38138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527810"/>
                  </a:lnTo>
                  <a:lnTo>
                    <a:pt x="0" y="1562100"/>
                  </a:lnTo>
                  <a:lnTo>
                    <a:pt x="3848100" y="1562100"/>
                  </a:lnTo>
                  <a:lnTo>
                    <a:pt x="3848100" y="1527810"/>
                  </a:lnTo>
                  <a:lnTo>
                    <a:pt x="3848100" y="34290"/>
                  </a:lnTo>
                  <a:lnTo>
                    <a:pt x="3848100" y="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682240" y="2682239"/>
              <a:ext cx="3779520" cy="1493520"/>
            </a:xfrm>
            <a:custGeom>
              <a:avLst/>
              <a:gdLst/>
              <a:ahLst/>
              <a:cxnLst/>
              <a:rect l="l" t="t" r="r" b="b"/>
              <a:pathLst>
                <a:path w="3779520" h="1493520">
                  <a:moveTo>
                    <a:pt x="3779520" y="0"/>
                  </a:moveTo>
                  <a:lnTo>
                    <a:pt x="3745230" y="0"/>
                  </a:lnTo>
                  <a:lnTo>
                    <a:pt x="3745230" y="33020"/>
                  </a:lnTo>
                  <a:lnTo>
                    <a:pt x="3745230" y="1459230"/>
                  </a:lnTo>
                  <a:lnTo>
                    <a:pt x="33020" y="1459230"/>
                  </a:lnTo>
                  <a:lnTo>
                    <a:pt x="33020" y="33020"/>
                  </a:lnTo>
                  <a:lnTo>
                    <a:pt x="3745230" y="33020"/>
                  </a:lnTo>
                  <a:lnTo>
                    <a:pt x="374523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1459230"/>
                  </a:lnTo>
                  <a:lnTo>
                    <a:pt x="0" y="1493520"/>
                  </a:lnTo>
                  <a:lnTo>
                    <a:pt x="3779520" y="1493520"/>
                  </a:lnTo>
                  <a:lnTo>
                    <a:pt x="3779520" y="1459230"/>
                  </a:lnTo>
                  <a:lnTo>
                    <a:pt x="3779520" y="33020"/>
                  </a:lnTo>
                  <a:lnTo>
                    <a:pt x="3779520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715260" y="2715259"/>
              <a:ext cx="3712210" cy="1426210"/>
            </a:xfrm>
            <a:custGeom>
              <a:avLst/>
              <a:gdLst/>
              <a:ahLst/>
              <a:cxnLst/>
              <a:rect l="l" t="t" r="r" b="b"/>
              <a:pathLst>
                <a:path w="3712210" h="1426210">
                  <a:moveTo>
                    <a:pt x="3712210" y="0"/>
                  </a:moveTo>
                  <a:lnTo>
                    <a:pt x="3677920" y="0"/>
                  </a:lnTo>
                  <a:lnTo>
                    <a:pt x="3677920" y="34290"/>
                  </a:lnTo>
                  <a:lnTo>
                    <a:pt x="3677920" y="1391920"/>
                  </a:lnTo>
                  <a:lnTo>
                    <a:pt x="34290" y="1391920"/>
                  </a:lnTo>
                  <a:lnTo>
                    <a:pt x="34290" y="34290"/>
                  </a:lnTo>
                  <a:lnTo>
                    <a:pt x="3677920" y="34290"/>
                  </a:lnTo>
                  <a:lnTo>
                    <a:pt x="367792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391920"/>
                  </a:lnTo>
                  <a:lnTo>
                    <a:pt x="0" y="1426210"/>
                  </a:lnTo>
                  <a:lnTo>
                    <a:pt x="3712210" y="1426210"/>
                  </a:lnTo>
                  <a:lnTo>
                    <a:pt x="3712210" y="1391920"/>
                  </a:lnTo>
                  <a:lnTo>
                    <a:pt x="3712210" y="34290"/>
                  </a:lnTo>
                  <a:lnTo>
                    <a:pt x="3712210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749550" y="2749549"/>
              <a:ext cx="3643629" cy="1357630"/>
            </a:xfrm>
            <a:custGeom>
              <a:avLst/>
              <a:gdLst/>
              <a:ahLst/>
              <a:cxnLst/>
              <a:rect l="l" t="t" r="r" b="b"/>
              <a:pathLst>
                <a:path w="3643629" h="1357629">
                  <a:moveTo>
                    <a:pt x="3643630" y="0"/>
                  </a:moveTo>
                  <a:lnTo>
                    <a:pt x="3610610" y="0"/>
                  </a:lnTo>
                  <a:lnTo>
                    <a:pt x="3610610" y="34290"/>
                  </a:lnTo>
                  <a:lnTo>
                    <a:pt x="3610610" y="1324610"/>
                  </a:lnTo>
                  <a:lnTo>
                    <a:pt x="34290" y="1324610"/>
                  </a:lnTo>
                  <a:lnTo>
                    <a:pt x="34290" y="34290"/>
                  </a:lnTo>
                  <a:lnTo>
                    <a:pt x="3610610" y="34290"/>
                  </a:lnTo>
                  <a:lnTo>
                    <a:pt x="361061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324610"/>
                  </a:lnTo>
                  <a:lnTo>
                    <a:pt x="0" y="1357630"/>
                  </a:lnTo>
                  <a:lnTo>
                    <a:pt x="3643630" y="1357630"/>
                  </a:lnTo>
                  <a:lnTo>
                    <a:pt x="3643630" y="1324610"/>
                  </a:lnTo>
                  <a:lnTo>
                    <a:pt x="3643630" y="34290"/>
                  </a:lnTo>
                  <a:lnTo>
                    <a:pt x="3643630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783840" y="2783839"/>
              <a:ext cx="3576320" cy="1290320"/>
            </a:xfrm>
            <a:custGeom>
              <a:avLst/>
              <a:gdLst/>
              <a:ahLst/>
              <a:cxnLst/>
              <a:rect l="l" t="t" r="r" b="b"/>
              <a:pathLst>
                <a:path w="3576320" h="1290320">
                  <a:moveTo>
                    <a:pt x="3576320" y="0"/>
                  </a:moveTo>
                  <a:lnTo>
                    <a:pt x="3542030" y="0"/>
                  </a:lnTo>
                  <a:lnTo>
                    <a:pt x="3542030" y="34290"/>
                  </a:lnTo>
                  <a:lnTo>
                    <a:pt x="3542030" y="1256030"/>
                  </a:lnTo>
                  <a:lnTo>
                    <a:pt x="34290" y="1256030"/>
                  </a:lnTo>
                  <a:lnTo>
                    <a:pt x="34290" y="34290"/>
                  </a:lnTo>
                  <a:lnTo>
                    <a:pt x="3542030" y="34290"/>
                  </a:lnTo>
                  <a:lnTo>
                    <a:pt x="35420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256030"/>
                  </a:lnTo>
                  <a:lnTo>
                    <a:pt x="0" y="1290320"/>
                  </a:lnTo>
                  <a:lnTo>
                    <a:pt x="3576320" y="1290320"/>
                  </a:lnTo>
                  <a:lnTo>
                    <a:pt x="3576320" y="1256030"/>
                  </a:lnTo>
                  <a:lnTo>
                    <a:pt x="3576320" y="34290"/>
                  </a:lnTo>
                  <a:lnTo>
                    <a:pt x="3576320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2818130" y="2818129"/>
              <a:ext cx="3507740" cy="1221740"/>
            </a:xfrm>
            <a:custGeom>
              <a:avLst/>
              <a:gdLst/>
              <a:ahLst/>
              <a:cxnLst/>
              <a:rect l="l" t="t" r="r" b="b"/>
              <a:pathLst>
                <a:path w="3507740" h="1221739">
                  <a:moveTo>
                    <a:pt x="3507740" y="0"/>
                  </a:moveTo>
                  <a:lnTo>
                    <a:pt x="3473450" y="0"/>
                  </a:lnTo>
                  <a:lnTo>
                    <a:pt x="3473450" y="34290"/>
                  </a:lnTo>
                  <a:lnTo>
                    <a:pt x="3473450" y="1187450"/>
                  </a:lnTo>
                  <a:lnTo>
                    <a:pt x="34290" y="1187450"/>
                  </a:lnTo>
                  <a:lnTo>
                    <a:pt x="34290" y="34290"/>
                  </a:lnTo>
                  <a:lnTo>
                    <a:pt x="3473450" y="34290"/>
                  </a:lnTo>
                  <a:lnTo>
                    <a:pt x="34734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187450"/>
                  </a:lnTo>
                  <a:lnTo>
                    <a:pt x="0" y="1221740"/>
                  </a:lnTo>
                  <a:lnTo>
                    <a:pt x="3507740" y="1221740"/>
                  </a:lnTo>
                  <a:lnTo>
                    <a:pt x="3507740" y="1187450"/>
                  </a:lnTo>
                  <a:lnTo>
                    <a:pt x="3507740" y="34290"/>
                  </a:lnTo>
                  <a:lnTo>
                    <a:pt x="3507740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852420" y="2852419"/>
              <a:ext cx="3439160" cy="1153160"/>
            </a:xfrm>
            <a:custGeom>
              <a:avLst/>
              <a:gdLst/>
              <a:ahLst/>
              <a:cxnLst/>
              <a:rect l="l" t="t" r="r" b="b"/>
              <a:pathLst>
                <a:path w="3439160" h="1153160">
                  <a:moveTo>
                    <a:pt x="3439160" y="0"/>
                  </a:moveTo>
                  <a:lnTo>
                    <a:pt x="3404870" y="0"/>
                  </a:lnTo>
                  <a:lnTo>
                    <a:pt x="3404870" y="33020"/>
                  </a:lnTo>
                  <a:lnTo>
                    <a:pt x="3404870" y="1118870"/>
                  </a:lnTo>
                  <a:lnTo>
                    <a:pt x="33020" y="1118870"/>
                  </a:lnTo>
                  <a:lnTo>
                    <a:pt x="33020" y="33020"/>
                  </a:lnTo>
                  <a:lnTo>
                    <a:pt x="3404870" y="33020"/>
                  </a:lnTo>
                  <a:lnTo>
                    <a:pt x="340487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1118870"/>
                  </a:lnTo>
                  <a:lnTo>
                    <a:pt x="0" y="1153160"/>
                  </a:lnTo>
                  <a:lnTo>
                    <a:pt x="3439160" y="1153160"/>
                  </a:lnTo>
                  <a:lnTo>
                    <a:pt x="3439160" y="1118870"/>
                  </a:lnTo>
                  <a:lnTo>
                    <a:pt x="3439160" y="33020"/>
                  </a:lnTo>
                  <a:lnTo>
                    <a:pt x="3439160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885440" y="2885439"/>
              <a:ext cx="3371850" cy="1085850"/>
            </a:xfrm>
            <a:custGeom>
              <a:avLst/>
              <a:gdLst/>
              <a:ahLst/>
              <a:cxnLst/>
              <a:rect l="l" t="t" r="r" b="b"/>
              <a:pathLst>
                <a:path w="3371850" h="1085850">
                  <a:moveTo>
                    <a:pt x="3371850" y="0"/>
                  </a:moveTo>
                  <a:lnTo>
                    <a:pt x="3338830" y="0"/>
                  </a:lnTo>
                  <a:lnTo>
                    <a:pt x="3338830" y="34290"/>
                  </a:lnTo>
                  <a:lnTo>
                    <a:pt x="3338830" y="1052830"/>
                  </a:lnTo>
                  <a:lnTo>
                    <a:pt x="34290" y="1052830"/>
                  </a:lnTo>
                  <a:lnTo>
                    <a:pt x="34290" y="34290"/>
                  </a:lnTo>
                  <a:lnTo>
                    <a:pt x="3338830" y="34290"/>
                  </a:lnTo>
                  <a:lnTo>
                    <a:pt x="33388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052830"/>
                  </a:lnTo>
                  <a:lnTo>
                    <a:pt x="0" y="1085850"/>
                  </a:lnTo>
                  <a:lnTo>
                    <a:pt x="3371850" y="1085850"/>
                  </a:lnTo>
                  <a:lnTo>
                    <a:pt x="3371850" y="1052830"/>
                  </a:lnTo>
                  <a:lnTo>
                    <a:pt x="3371850" y="34290"/>
                  </a:lnTo>
                  <a:lnTo>
                    <a:pt x="3371850" y="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919730" y="2919729"/>
              <a:ext cx="3304540" cy="1018540"/>
            </a:xfrm>
            <a:custGeom>
              <a:avLst/>
              <a:gdLst/>
              <a:ahLst/>
              <a:cxnLst/>
              <a:rect l="l" t="t" r="r" b="b"/>
              <a:pathLst>
                <a:path w="3304540" h="1018539">
                  <a:moveTo>
                    <a:pt x="3304540" y="0"/>
                  </a:moveTo>
                  <a:lnTo>
                    <a:pt x="3270250" y="0"/>
                  </a:lnTo>
                  <a:lnTo>
                    <a:pt x="3270250" y="34290"/>
                  </a:lnTo>
                  <a:lnTo>
                    <a:pt x="3270250" y="984250"/>
                  </a:lnTo>
                  <a:lnTo>
                    <a:pt x="34290" y="984250"/>
                  </a:lnTo>
                  <a:lnTo>
                    <a:pt x="34290" y="34290"/>
                  </a:lnTo>
                  <a:lnTo>
                    <a:pt x="3270250" y="34290"/>
                  </a:lnTo>
                  <a:lnTo>
                    <a:pt x="32702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984250"/>
                  </a:lnTo>
                  <a:lnTo>
                    <a:pt x="0" y="1018540"/>
                  </a:lnTo>
                  <a:lnTo>
                    <a:pt x="3304540" y="1018540"/>
                  </a:lnTo>
                  <a:lnTo>
                    <a:pt x="3304540" y="984262"/>
                  </a:lnTo>
                  <a:lnTo>
                    <a:pt x="3304540" y="34290"/>
                  </a:lnTo>
                  <a:lnTo>
                    <a:pt x="3304540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954020" y="2954019"/>
              <a:ext cx="3235960" cy="949960"/>
            </a:xfrm>
            <a:custGeom>
              <a:avLst/>
              <a:gdLst/>
              <a:ahLst/>
              <a:cxnLst/>
              <a:rect l="l" t="t" r="r" b="b"/>
              <a:pathLst>
                <a:path w="3235960" h="949960">
                  <a:moveTo>
                    <a:pt x="3235960" y="0"/>
                  </a:moveTo>
                  <a:lnTo>
                    <a:pt x="3201670" y="0"/>
                  </a:lnTo>
                  <a:lnTo>
                    <a:pt x="3201670" y="33020"/>
                  </a:lnTo>
                  <a:lnTo>
                    <a:pt x="3201670" y="915670"/>
                  </a:lnTo>
                  <a:lnTo>
                    <a:pt x="33020" y="915670"/>
                  </a:lnTo>
                  <a:lnTo>
                    <a:pt x="33020" y="33020"/>
                  </a:lnTo>
                  <a:lnTo>
                    <a:pt x="3201670" y="33020"/>
                  </a:lnTo>
                  <a:lnTo>
                    <a:pt x="320167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915670"/>
                  </a:lnTo>
                  <a:lnTo>
                    <a:pt x="0" y="949960"/>
                  </a:lnTo>
                  <a:lnTo>
                    <a:pt x="3235960" y="949960"/>
                  </a:lnTo>
                  <a:lnTo>
                    <a:pt x="3235960" y="915670"/>
                  </a:lnTo>
                  <a:lnTo>
                    <a:pt x="3235960" y="33020"/>
                  </a:lnTo>
                  <a:lnTo>
                    <a:pt x="3235960" y="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987040" y="2987039"/>
              <a:ext cx="3168650" cy="882650"/>
            </a:xfrm>
            <a:custGeom>
              <a:avLst/>
              <a:gdLst/>
              <a:ahLst/>
              <a:cxnLst/>
              <a:rect l="l" t="t" r="r" b="b"/>
              <a:pathLst>
                <a:path w="3168650" h="882650">
                  <a:moveTo>
                    <a:pt x="3168650" y="0"/>
                  </a:moveTo>
                  <a:lnTo>
                    <a:pt x="3135630" y="0"/>
                  </a:lnTo>
                  <a:lnTo>
                    <a:pt x="3135630" y="34290"/>
                  </a:lnTo>
                  <a:lnTo>
                    <a:pt x="3135630" y="849630"/>
                  </a:lnTo>
                  <a:lnTo>
                    <a:pt x="34290" y="849630"/>
                  </a:lnTo>
                  <a:lnTo>
                    <a:pt x="34290" y="34290"/>
                  </a:lnTo>
                  <a:lnTo>
                    <a:pt x="3135630" y="34290"/>
                  </a:lnTo>
                  <a:lnTo>
                    <a:pt x="313563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849630"/>
                  </a:lnTo>
                  <a:lnTo>
                    <a:pt x="0" y="882650"/>
                  </a:lnTo>
                  <a:lnTo>
                    <a:pt x="3168650" y="882650"/>
                  </a:lnTo>
                  <a:lnTo>
                    <a:pt x="3168650" y="849630"/>
                  </a:lnTo>
                  <a:lnTo>
                    <a:pt x="3168650" y="34290"/>
                  </a:lnTo>
                  <a:lnTo>
                    <a:pt x="3168650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021330" y="3021329"/>
              <a:ext cx="3101340" cy="815340"/>
            </a:xfrm>
            <a:custGeom>
              <a:avLst/>
              <a:gdLst/>
              <a:ahLst/>
              <a:cxnLst/>
              <a:rect l="l" t="t" r="r" b="b"/>
              <a:pathLst>
                <a:path w="3101340" h="815339">
                  <a:moveTo>
                    <a:pt x="3101340" y="0"/>
                  </a:moveTo>
                  <a:lnTo>
                    <a:pt x="3067050" y="0"/>
                  </a:lnTo>
                  <a:lnTo>
                    <a:pt x="3067050" y="34290"/>
                  </a:lnTo>
                  <a:lnTo>
                    <a:pt x="3067050" y="781050"/>
                  </a:lnTo>
                  <a:lnTo>
                    <a:pt x="34290" y="781050"/>
                  </a:lnTo>
                  <a:lnTo>
                    <a:pt x="34290" y="34290"/>
                  </a:lnTo>
                  <a:lnTo>
                    <a:pt x="3067050" y="34290"/>
                  </a:lnTo>
                  <a:lnTo>
                    <a:pt x="30670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781050"/>
                  </a:lnTo>
                  <a:lnTo>
                    <a:pt x="0" y="815340"/>
                  </a:lnTo>
                  <a:lnTo>
                    <a:pt x="3101340" y="815340"/>
                  </a:lnTo>
                  <a:lnTo>
                    <a:pt x="3101340" y="781050"/>
                  </a:lnTo>
                  <a:lnTo>
                    <a:pt x="3101340" y="34290"/>
                  </a:lnTo>
                  <a:lnTo>
                    <a:pt x="3101340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055620" y="3055619"/>
              <a:ext cx="3032760" cy="746760"/>
            </a:xfrm>
            <a:custGeom>
              <a:avLst/>
              <a:gdLst/>
              <a:ahLst/>
              <a:cxnLst/>
              <a:rect l="l" t="t" r="r" b="b"/>
              <a:pathLst>
                <a:path w="3032760" h="746760">
                  <a:moveTo>
                    <a:pt x="3032760" y="0"/>
                  </a:moveTo>
                  <a:lnTo>
                    <a:pt x="2998470" y="0"/>
                  </a:lnTo>
                  <a:lnTo>
                    <a:pt x="2998470" y="34290"/>
                  </a:lnTo>
                  <a:lnTo>
                    <a:pt x="2998470" y="712470"/>
                  </a:lnTo>
                  <a:lnTo>
                    <a:pt x="34290" y="712470"/>
                  </a:lnTo>
                  <a:lnTo>
                    <a:pt x="34290" y="34290"/>
                  </a:lnTo>
                  <a:lnTo>
                    <a:pt x="2998470" y="34290"/>
                  </a:lnTo>
                  <a:lnTo>
                    <a:pt x="29984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712470"/>
                  </a:lnTo>
                  <a:lnTo>
                    <a:pt x="0" y="746760"/>
                  </a:lnTo>
                  <a:lnTo>
                    <a:pt x="3032760" y="746760"/>
                  </a:lnTo>
                  <a:lnTo>
                    <a:pt x="3032760" y="712470"/>
                  </a:lnTo>
                  <a:lnTo>
                    <a:pt x="3032760" y="34290"/>
                  </a:lnTo>
                  <a:lnTo>
                    <a:pt x="3032760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089910" y="3089909"/>
              <a:ext cx="2964180" cy="678180"/>
            </a:xfrm>
            <a:custGeom>
              <a:avLst/>
              <a:gdLst/>
              <a:ahLst/>
              <a:cxnLst/>
              <a:rect l="l" t="t" r="r" b="b"/>
              <a:pathLst>
                <a:path w="2964179" h="678179">
                  <a:moveTo>
                    <a:pt x="2964180" y="0"/>
                  </a:moveTo>
                  <a:lnTo>
                    <a:pt x="2929890" y="0"/>
                  </a:lnTo>
                  <a:lnTo>
                    <a:pt x="2929890" y="33020"/>
                  </a:lnTo>
                  <a:lnTo>
                    <a:pt x="2929890" y="643890"/>
                  </a:lnTo>
                  <a:lnTo>
                    <a:pt x="33020" y="643890"/>
                  </a:lnTo>
                  <a:lnTo>
                    <a:pt x="33020" y="33020"/>
                  </a:lnTo>
                  <a:lnTo>
                    <a:pt x="2929890" y="33020"/>
                  </a:lnTo>
                  <a:lnTo>
                    <a:pt x="292989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643890"/>
                  </a:lnTo>
                  <a:lnTo>
                    <a:pt x="0" y="678180"/>
                  </a:lnTo>
                  <a:lnTo>
                    <a:pt x="2964180" y="678180"/>
                  </a:lnTo>
                  <a:lnTo>
                    <a:pt x="2964180" y="643890"/>
                  </a:lnTo>
                  <a:lnTo>
                    <a:pt x="2964180" y="33020"/>
                  </a:lnTo>
                  <a:lnTo>
                    <a:pt x="2964180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122930" y="3122929"/>
              <a:ext cx="2896870" cy="610870"/>
            </a:xfrm>
            <a:custGeom>
              <a:avLst/>
              <a:gdLst/>
              <a:ahLst/>
              <a:cxnLst/>
              <a:rect l="l" t="t" r="r" b="b"/>
              <a:pathLst>
                <a:path w="2896870" h="610870">
                  <a:moveTo>
                    <a:pt x="2896870" y="0"/>
                  </a:moveTo>
                  <a:lnTo>
                    <a:pt x="2863850" y="0"/>
                  </a:lnTo>
                  <a:lnTo>
                    <a:pt x="2863850" y="34290"/>
                  </a:lnTo>
                  <a:lnTo>
                    <a:pt x="2863850" y="577850"/>
                  </a:lnTo>
                  <a:lnTo>
                    <a:pt x="34290" y="577850"/>
                  </a:lnTo>
                  <a:lnTo>
                    <a:pt x="34290" y="34290"/>
                  </a:lnTo>
                  <a:lnTo>
                    <a:pt x="2863850" y="34290"/>
                  </a:lnTo>
                  <a:lnTo>
                    <a:pt x="286385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77850"/>
                  </a:lnTo>
                  <a:lnTo>
                    <a:pt x="0" y="610870"/>
                  </a:lnTo>
                  <a:lnTo>
                    <a:pt x="2896870" y="610870"/>
                  </a:lnTo>
                  <a:lnTo>
                    <a:pt x="2896870" y="577850"/>
                  </a:lnTo>
                  <a:lnTo>
                    <a:pt x="2896870" y="34290"/>
                  </a:lnTo>
                  <a:lnTo>
                    <a:pt x="2896870" y="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157220" y="3157219"/>
              <a:ext cx="2829560" cy="543560"/>
            </a:xfrm>
            <a:custGeom>
              <a:avLst/>
              <a:gdLst/>
              <a:ahLst/>
              <a:cxnLst/>
              <a:rect l="l" t="t" r="r" b="b"/>
              <a:pathLst>
                <a:path w="2829560" h="543560">
                  <a:moveTo>
                    <a:pt x="2829560" y="0"/>
                  </a:moveTo>
                  <a:lnTo>
                    <a:pt x="2795270" y="0"/>
                  </a:lnTo>
                  <a:lnTo>
                    <a:pt x="2795270" y="34290"/>
                  </a:lnTo>
                  <a:lnTo>
                    <a:pt x="2795270" y="509270"/>
                  </a:lnTo>
                  <a:lnTo>
                    <a:pt x="34290" y="509270"/>
                  </a:lnTo>
                  <a:lnTo>
                    <a:pt x="34290" y="34290"/>
                  </a:lnTo>
                  <a:lnTo>
                    <a:pt x="2795270" y="34290"/>
                  </a:lnTo>
                  <a:lnTo>
                    <a:pt x="27952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509270"/>
                  </a:lnTo>
                  <a:lnTo>
                    <a:pt x="0" y="543560"/>
                  </a:lnTo>
                  <a:lnTo>
                    <a:pt x="2829560" y="543560"/>
                  </a:lnTo>
                  <a:lnTo>
                    <a:pt x="2829560" y="509270"/>
                  </a:lnTo>
                  <a:lnTo>
                    <a:pt x="2829560" y="34290"/>
                  </a:lnTo>
                  <a:lnTo>
                    <a:pt x="2829560" y="0"/>
                  </a:lnTo>
                  <a:close/>
                </a:path>
              </a:pathLst>
            </a:custGeom>
            <a:solidFill>
              <a:srgbClr val="FFF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191510" y="3191509"/>
              <a:ext cx="2760980" cy="474980"/>
            </a:xfrm>
            <a:custGeom>
              <a:avLst/>
              <a:gdLst/>
              <a:ahLst/>
              <a:cxnLst/>
              <a:rect l="l" t="t" r="r" b="b"/>
              <a:pathLst>
                <a:path w="2760979" h="474979">
                  <a:moveTo>
                    <a:pt x="2760980" y="0"/>
                  </a:moveTo>
                  <a:lnTo>
                    <a:pt x="2726690" y="0"/>
                  </a:lnTo>
                  <a:lnTo>
                    <a:pt x="2726690" y="34290"/>
                  </a:lnTo>
                  <a:lnTo>
                    <a:pt x="2726690" y="440690"/>
                  </a:lnTo>
                  <a:lnTo>
                    <a:pt x="34290" y="440690"/>
                  </a:lnTo>
                  <a:lnTo>
                    <a:pt x="34290" y="34290"/>
                  </a:lnTo>
                  <a:lnTo>
                    <a:pt x="2726690" y="34290"/>
                  </a:lnTo>
                  <a:lnTo>
                    <a:pt x="272669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40690"/>
                  </a:lnTo>
                  <a:lnTo>
                    <a:pt x="0" y="474980"/>
                  </a:lnTo>
                  <a:lnTo>
                    <a:pt x="2760980" y="474980"/>
                  </a:lnTo>
                  <a:lnTo>
                    <a:pt x="2760980" y="440690"/>
                  </a:lnTo>
                  <a:lnTo>
                    <a:pt x="2760980" y="34290"/>
                  </a:lnTo>
                  <a:lnTo>
                    <a:pt x="2760980" y="0"/>
                  </a:lnTo>
                  <a:close/>
                </a:path>
              </a:pathLst>
            </a:custGeom>
            <a:solidFill>
              <a:srgbClr val="FFF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225800" y="3225799"/>
              <a:ext cx="2692400" cy="406400"/>
            </a:xfrm>
            <a:custGeom>
              <a:avLst/>
              <a:gdLst/>
              <a:ahLst/>
              <a:cxnLst/>
              <a:rect l="l" t="t" r="r" b="b"/>
              <a:pathLst>
                <a:path w="2692400" h="406400">
                  <a:moveTo>
                    <a:pt x="2692400" y="0"/>
                  </a:moveTo>
                  <a:lnTo>
                    <a:pt x="2659380" y="0"/>
                  </a:lnTo>
                  <a:lnTo>
                    <a:pt x="2659380" y="33020"/>
                  </a:lnTo>
                  <a:lnTo>
                    <a:pt x="2659380" y="373380"/>
                  </a:lnTo>
                  <a:lnTo>
                    <a:pt x="33020" y="373380"/>
                  </a:lnTo>
                  <a:lnTo>
                    <a:pt x="33020" y="33020"/>
                  </a:lnTo>
                  <a:lnTo>
                    <a:pt x="2659380" y="33020"/>
                  </a:lnTo>
                  <a:lnTo>
                    <a:pt x="2659380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373380"/>
                  </a:lnTo>
                  <a:lnTo>
                    <a:pt x="0" y="406400"/>
                  </a:lnTo>
                  <a:lnTo>
                    <a:pt x="2692400" y="406400"/>
                  </a:lnTo>
                  <a:lnTo>
                    <a:pt x="2692400" y="373380"/>
                  </a:lnTo>
                  <a:lnTo>
                    <a:pt x="2692400" y="33020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FFF7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258820" y="3258819"/>
              <a:ext cx="2626360" cy="340360"/>
            </a:xfrm>
            <a:custGeom>
              <a:avLst/>
              <a:gdLst/>
              <a:ahLst/>
              <a:cxnLst/>
              <a:rect l="l" t="t" r="r" b="b"/>
              <a:pathLst>
                <a:path w="2626360" h="340360">
                  <a:moveTo>
                    <a:pt x="2626360" y="0"/>
                  </a:moveTo>
                  <a:lnTo>
                    <a:pt x="2592070" y="0"/>
                  </a:lnTo>
                  <a:lnTo>
                    <a:pt x="2592070" y="34290"/>
                  </a:lnTo>
                  <a:lnTo>
                    <a:pt x="2592070" y="306070"/>
                  </a:lnTo>
                  <a:lnTo>
                    <a:pt x="34290" y="306070"/>
                  </a:lnTo>
                  <a:lnTo>
                    <a:pt x="34290" y="34290"/>
                  </a:lnTo>
                  <a:lnTo>
                    <a:pt x="2592070" y="34290"/>
                  </a:lnTo>
                  <a:lnTo>
                    <a:pt x="259207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06070"/>
                  </a:lnTo>
                  <a:lnTo>
                    <a:pt x="0" y="340360"/>
                  </a:lnTo>
                  <a:lnTo>
                    <a:pt x="2626360" y="340360"/>
                  </a:lnTo>
                  <a:lnTo>
                    <a:pt x="2626360" y="306070"/>
                  </a:lnTo>
                  <a:lnTo>
                    <a:pt x="2626360" y="34290"/>
                  </a:lnTo>
                  <a:lnTo>
                    <a:pt x="2626360" y="0"/>
                  </a:lnTo>
                  <a:close/>
                </a:path>
              </a:pathLst>
            </a:custGeom>
            <a:solidFill>
              <a:srgbClr val="FFF8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0" name="object 100"/>
          <p:cNvSpPr txBox="1"/>
          <p:nvPr/>
        </p:nvSpPr>
        <p:spPr>
          <a:xfrm>
            <a:off x="534669" y="1139190"/>
            <a:ext cx="4904740" cy="4585970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algn="just" marL="367030" marR="489584" indent="-367030">
              <a:lnSpc>
                <a:spcPct val="73700"/>
              </a:lnSpc>
              <a:spcBef>
                <a:spcPts val="980"/>
              </a:spcBef>
              <a:buClr>
                <a:srgbClr val="FF0000"/>
              </a:buClr>
              <a:buFont typeface="Times New Roman"/>
              <a:buAutoNum type="arabicPeriod" startAt="5"/>
              <a:tabLst>
                <a:tab pos="367030" algn="l"/>
              </a:tabLst>
            </a:pP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Th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us even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dirty="0" sz="2800" spc="-11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thought-less 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student realizes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about the 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misfortune.</a:t>
            </a:r>
            <a:endParaRPr sz="2800">
              <a:latin typeface="Times New Roman"/>
              <a:cs typeface="Times New Roman"/>
            </a:endParaRPr>
          </a:p>
          <a:p>
            <a:pPr marL="367030" marR="135255" indent="-367030">
              <a:lnSpc>
                <a:spcPct val="73700"/>
              </a:lnSpc>
              <a:spcBef>
                <a:spcPts val="705"/>
              </a:spcBef>
              <a:buAutoNum type="arabicPeriod" startAt="5"/>
              <a:tabLst>
                <a:tab pos="367030" algn="l"/>
              </a:tabLst>
            </a:pP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Students feel awful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to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be 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blind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because they can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not 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see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a thing</a:t>
            </a:r>
            <a:r>
              <a:rPr dirty="0" sz="2800" spc="-2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algn="just" marL="367030" marR="404495" indent="-367030">
              <a:lnSpc>
                <a:spcPct val="73700"/>
              </a:lnSpc>
              <a:spcBef>
                <a:spcPts val="705"/>
              </a:spcBef>
              <a:buAutoNum type="arabicPeriod" startAt="5"/>
              <a:tabLst>
                <a:tab pos="367030" algn="l"/>
              </a:tabLst>
            </a:pP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They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also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feel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that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they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are  going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to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be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hit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r>
              <a:rPr dirty="0" sz="2800" spc="-6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someone  every</a:t>
            </a:r>
            <a:r>
              <a:rPr dirty="0" sz="2800" spc="-1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moment.</a:t>
            </a:r>
            <a:endParaRPr sz="2800">
              <a:latin typeface="Times New Roman"/>
              <a:cs typeface="Times New Roman"/>
            </a:endParaRPr>
          </a:p>
          <a:p>
            <a:pPr marL="367030" marR="5080" indent="-367030">
              <a:lnSpc>
                <a:spcPct val="73800"/>
              </a:lnSpc>
              <a:spcBef>
                <a:spcPts val="700"/>
              </a:spcBef>
              <a:buAutoNum type="arabicPeriod" startAt="5"/>
              <a:tabLst>
                <a:tab pos="367030" algn="l"/>
              </a:tabLst>
            </a:pPr>
            <a:r>
              <a:rPr dirty="0" sz="2800" spc="5" b="1">
                <a:solidFill>
                  <a:srgbClr val="FF0000"/>
                </a:solidFill>
                <a:latin typeface="Times New Roman"/>
                <a:cs typeface="Times New Roman"/>
              </a:rPr>
              <a:t>It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is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just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dirty="0" sz="2800" spc="-10" b="1">
                <a:solidFill>
                  <a:srgbClr val="FF0000"/>
                </a:solidFill>
                <a:latin typeface="Times New Roman"/>
                <a:cs typeface="Times New Roman"/>
              </a:rPr>
              <a:t>relief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to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sit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down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in  this</a:t>
            </a:r>
            <a:r>
              <a:rPr dirty="0" sz="2800" spc="-2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game</a:t>
            </a:r>
            <a:endParaRPr sz="2800">
              <a:latin typeface="Times New Roman"/>
              <a:cs typeface="Times New Roman"/>
            </a:endParaRPr>
          </a:p>
          <a:p>
            <a:pPr marL="367030" marR="362585" indent="-367030">
              <a:lnSpc>
                <a:spcPct val="74700"/>
              </a:lnSpc>
              <a:spcBef>
                <a:spcPts val="660"/>
              </a:spcBef>
              <a:buAutoNum type="arabicPeriod" startAt="5"/>
              <a:tabLst>
                <a:tab pos="367030" algn="l"/>
              </a:tabLst>
            </a:pP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The blind day is , of</a:t>
            </a:r>
            <a:r>
              <a:rPr dirty="0" sz="2800" spc="-13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course,  really the worst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day</a:t>
            </a:r>
            <a:r>
              <a:rPr dirty="0" sz="2800" spc="6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410200" y="1143000"/>
            <a:ext cx="35052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3333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3260" y="434340"/>
            <a:ext cx="26981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4800" spc="-10">
                <a:solidFill>
                  <a:srgbClr val="FFFF98"/>
                </a:solidFill>
                <a:uFill>
                  <a:solidFill>
                    <a:srgbClr val="FFFF98"/>
                  </a:solidFill>
                </a:uFill>
              </a:rPr>
              <a:t>Lame</a:t>
            </a:r>
            <a:r>
              <a:rPr dirty="0" u="heavy" sz="4800" spc="-95">
                <a:solidFill>
                  <a:srgbClr val="FFFF98"/>
                </a:solidFill>
                <a:uFill>
                  <a:solidFill>
                    <a:srgbClr val="FFFF98"/>
                  </a:solidFill>
                </a:uFill>
              </a:rPr>
              <a:t> </a:t>
            </a:r>
            <a:r>
              <a:rPr dirty="0" u="heavy" sz="4800" spc="-10">
                <a:solidFill>
                  <a:srgbClr val="FFFF98"/>
                </a:solidFill>
                <a:uFill>
                  <a:solidFill>
                    <a:srgbClr val="FFFF98"/>
                  </a:solidFill>
                </a:uFill>
              </a:rPr>
              <a:t>day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534669" y="1600200"/>
            <a:ext cx="4645025" cy="340360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54965" marR="64769" indent="-342900">
              <a:lnSpc>
                <a:spcPts val="3120"/>
              </a:lnSpc>
              <a:spcBef>
                <a:spcPts val="4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Students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feel the lame</a:t>
            </a:r>
            <a:r>
              <a:rPr dirty="0" sz="2800" spc="-5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day  as a very funny</a:t>
            </a:r>
            <a:r>
              <a:rPr dirty="0" sz="2800" spc="-1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day.</a:t>
            </a:r>
            <a:endParaRPr sz="2800">
              <a:latin typeface="Arial"/>
              <a:cs typeface="Arial"/>
            </a:endParaRPr>
          </a:p>
          <a:p>
            <a:pPr marL="354965" marR="5080" indent="-342900">
              <a:lnSpc>
                <a:spcPts val="3120"/>
              </a:lnSpc>
              <a:spcBef>
                <a:spcPts val="695"/>
              </a:spcBef>
              <a:buChar char="•"/>
              <a:tabLst>
                <a:tab pos="354965" algn="l"/>
                <a:tab pos="355600" algn="l"/>
                <a:tab pos="3939540" algn="l"/>
              </a:tabLst>
            </a:pPr>
            <a:r>
              <a:rPr dirty="0" sz="2800" spc="-15">
                <a:solidFill>
                  <a:srgbClr val="FFFF98"/>
                </a:solidFill>
                <a:latin typeface="Arial"/>
                <a:cs typeface="Arial"/>
              </a:rPr>
              <a:t>T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hey </a:t>
            </a:r>
            <a:r>
              <a:rPr dirty="0" sz="2800" spc="10">
                <a:solidFill>
                  <a:srgbClr val="FFFF98"/>
                </a:solidFill>
                <a:latin typeface="Arial"/>
                <a:cs typeface="Arial"/>
              </a:rPr>
              <a:t>h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op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 w</a:t>
            </a:r>
            <a:r>
              <a:rPr dirty="0" sz="2800" spc="5">
                <a:solidFill>
                  <a:srgbClr val="FFFF98"/>
                </a:solidFill>
                <a:latin typeface="Arial"/>
                <a:cs typeface="Arial"/>
              </a:rPr>
              <a:t>i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th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</a:t>
            </a:r>
            <a:r>
              <a:rPr dirty="0" sz="2800" spc="15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l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eg	t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i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ed-  up.</a:t>
            </a:r>
            <a:endParaRPr sz="2800">
              <a:latin typeface="Arial"/>
              <a:cs typeface="Arial"/>
            </a:endParaRPr>
          </a:p>
          <a:p>
            <a:pPr marL="354965" marR="82550" indent="-342900">
              <a:lnSpc>
                <a:spcPts val="3120"/>
              </a:lnSpc>
              <a:spcBef>
                <a:spcPts val="7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Sometimes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an arm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was 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tied-up but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it was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a more 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troublesome, </a:t>
            </a:r>
            <a:r>
              <a:rPr dirty="0" sz="2800">
                <a:solidFill>
                  <a:srgbClr val="FFFF98"/>
                </a:solidFill>
                <a:latin typeface="Arial"/>
                <a:cs typeface="Arial"/>
              </a:rPr>
              <a:t>because one  can not eat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without</a:t>
            </a:r>
            <a:r>
              <a:rPr dirty="0" sz="2800" spc="-10">
                <a:solidFill>
                  <a:srgbClr val="FFFF98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98"/>
                </a:solidFill>
                <a:latin typeface="Arial"/>
                <a:cs typeface="Arial"/>
              </a:rPr>
              <a:t>help.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42990" y="956310"/>
            <a:ext cx="1811019" cy="280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31279" y="3921759"/>
            <a:ext cx="189357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wipe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ANUPMA</dc:creator>
  <dc:title>Slide 1</dc:title>
  <dcterms:created xsi:type="dcterms:W3CDTF">2020-09-24T04:14:37Z</dcterms:created>
  <dcterms:modified xsi:type="dcterms:W3CDTF">2020-09-24T04:14:37Z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2010-06-16T00:00:00Z</vt:filetime>
  </property>
  <property fmtid="{D5CDD505-2E9C-101B-9397-08002B2CF9AE}" pid="3" name="Creator">
    <vt:lpwstr>Impress</vt:lpwstr>
  </property>
  <property fmtid="{D5CDD505-2E9C-101B-9397-08002B2CF9AE}" pid="4" name="LastSaved">
    <vt:filetime>2020-09-24T00:00:00Z</vt:filetime>
  </property>
</Properties>
</file>