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8ED-907B-4D8C-9789-45F39D0D04E2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D4-9F72-465A-AB57-F18D5600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0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8ED-907B-4D8C-9789-45F39D0D04E2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D4-9F72-465A-AB57-F18D5600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3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8ED-907B-4D8C-9789-45F39D0D04E2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D4-9F72-465A-AB57-F18D5600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18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8ED-907B-4D8C-9789-45F39D0D04E2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D4-9F72-465A-AB57-F18D5600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671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8ED-907B-4D8C-9789-45F39D0D04E2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D4-9F72-465A-AB57-F18D5600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62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8ED-907B-4D8C-9789-45F39D0D04E2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D4-9F72-465A-AB57-F18D5600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6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8ED-907B-4D8C-9789-45F39D0D04E2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D4-9F72-465A-AB57-F18D5600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2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8ED-907B-4D8C-9789-45F39D0D04E2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D4-9F72-465A-AB57-F18D5600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474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8ED-907B-4D8C-9789-45F39D0D04E2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D4-9F72-465A-AB57-F18D5600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9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8ED-907B-4D8C-9789-45F39D0D04E2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D4-9F72-465A-AB57-F18D5600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01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6F8ED-907B-4D8C-9789-45F39D0D04E2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3B9D4-9F72-465A-AB57-F18D5600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1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6F8ED-907B-4D8C-9789-45F39D0D04E2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3B9D4-9F72-465A-AB57-F18D5600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3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235"/>
            <a:ext cx="10515600" cy="5216621"/>
          </a:xfrm>
        </p:spPr>
        <p:txBody>
          <a:bodyPr/>
          <a:lstStyle/>
          <a:p>
            <a:r>
              <a:rPr lang="en-US" dirty="0"/>
              <a:t>Teaching Points :  (a) Types of Changes</a:t>
            </a:r>
          </a:p>
          <a:p>
            <a:r>
              <a:rPr lang="en-US" dirty="0"/>
              <a:t>     (</a:t>
            </a:r>
            <a:r>
              <a:rPr lang="en-US" dirty="0" err="1"/>
              <a:t>i</a:t>
            </a:r>
            <a:r>
              <a:rPr lang="en-US" dirty="0"/>
              <a:t>)  Periodic and Non-Periodic Changes</a:t>
            </a:r>
          </a:p>
          <a:p>
            <a:r>
              <a:rPr lang="en-US" dirty="0"/>
              <a:t>     (ii) Natural and artificial Changes     </a:t>
            </a:r>
          </a:p>
          <a:p>
            <a:r>
              <a:rPr lang="en-US" dirty="0"/>
              <a:t>Specific Aim     : To appreciate the idea of a Change, to know about the types of change, to be able to </a:t>
            </a:r>
            <a:r>
              <a:rPr lang="en-US" dirty="0" smtClean="0"/>
              <a:t>classify </a:t>
            </a:r>
            <a:r>
              <a:rPr lang="en-US" dirty="0"/>
              <a:t>changes taking place in day to day life. </a:t>
            </a:r>
          </a:p>
        </p:txBody>
      </p:sp>
    </p:spTree>
    <p:extLst>
      <p:ext uri="{BB962C8B-B14F-4D97-AF65-F5344CB8AC3E}">
        <p14:creationId xmlns:p14="http://schemas.microsoft.com/office/powerpoint/2010/main" val="1341083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009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05218"/>
            <a:ext cx="10515600" cy="582759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is special about the motion of Pendulum?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/>
              <a:t>The motion of pendulum repeats after a regular interval of time.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is the frequency of the occurrence of Cyclones?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/>
              <a:t>The Cyclone can hit a place anytime. There is no fixed timing!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is the difference between Pendulum motion and Occurrence of a Cyclone?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/>
              <a:t>Pendulum motion is Periodic in nature while the Occurrence of Cyclone is Non- Periodic.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Do you have a control over the occurrence of Rain?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/>
              <a:t>No! I don’t have any control over the rain.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Who has the control over the rain?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US" b="1" dirty="0"/>
              <a:t>The nature has the control over the rain.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149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02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5469"/>
            <a:ext cx="10515600" cy="5071494"/>
          </a:xfrm>
        </p:spPr>
        <p:txBody>
          <a:bodyPr/>
          <a:lstStyle/>
          <a:p>
            <a:pPr lvl="0"/>
            <a:r>
              <a:rPr lang="en-US" b="1" dirty="0"/>
              <a:t> Teacher:   You know cadets; </a:t>
            </a:r>
            <a:endParaRPr lang="en-US" dirty="0"/>
          </a:p>
          <a:p>
            <a:pPr lvl="0"/>
            <a:r>
              <a:rPr lang="en-US" b="1" dirty="0"/>
              <a:t>Some changes are repetitive and some are Random.</a:t>
            </a:r>
            <a:endParaRPr lang="en-US" dirty="0"/>
          </a:p>
          <a:p>
            <a:pPr lvl="0"/>
            <a:r>
              <a:rPr lang="en-US" b="1" dirty="0"/>
              <a:t>Some changes are Natural and some are Artificial.</a:t>
            </a:r>
            <a:endParaRPr lang="en-US" dirty="0"/>
          </a:p>
          <a:p>
            <a:r>
              <a:rPr lang="en-US" b="1"/>
              <a:t>Today, we shall discuss about the Periodic and Non-Periodic changes , Natural and Artificial changes!</a:t>
            </a:r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00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0469"/>
          </a:xfrm>
        </p:spPr>
        <p:txBody>
          <a:bodyPr/>
          <a:lstStyle/>
          <a:p>
            <a:r>
              <a:rPr lang="en-US" dirty="0" smtClean="0"/>
              <a:t>Periodic Change &amp; Non- Periodic Changes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698670"/>
              </p:ext>
            </p:extLst>
          </p:nvPr>
        </p:nvGraphicFramePr>
        <p:xfrm>
          <a:off x="838200" y="1405719"/>
          <a:ext cx="10515600" cy="52371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/>
              </a:tblGrid>
              <a:tr h="4804011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"/>
                      </a:pPr>
                      <a:r>
                        <a:rPr lang="en-US" sz="2400" dirty="0">
                          <a:effectLst/>
                        </a:rPr>
                        <a:t>Classification of Changes: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2400" dirty="0">
                          <a:effectLst/>
                        </a:rPr>
                        <a:t>Periodic Changes: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</a:rPr>
                        <a:t>The changes which repeat after a fixed period of time are known as Periodic changes.</a:t>
                      </a:r>
                      <a:endParaRPr lang="en-US" sz="2000" dirty="0">
                        <a:effectLst/>
                      </a:endParaRPr>
                    </a:p>
                    <a:p>
                      <a:pPr marL="1143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       e.g. The change in seasons, the beating of heart etc.</a:t>
                      </a:r>
                      <a:endParaRPr lang="en-US" sz="2000" dirty="0">
                        <a:effectLst/>
                      </a:endParaRPr>
                    </a:p>
                    <a:p>
                      <a:pPr marL="1143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2400" dirty="0">
                          <a:effectLst/>
                        </a:rPr>
                        <a:t>Non-Periodic Changes:</a:t>
                      </a:r>
                      <a:endParaRPr lang="en-US" sz="2000" dirty="0">
                        <a:effectLst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400" dirty="0">
                          <a:effectLst/>
                        </a:rPr>
                        <a:t>    The changes which do not occur after a fixed period of time are known as Non- Periodic</a:t>
                      </a:r>
                      <a:endParaRPr lang="en-US" sz="2000" dirty="0">
                        <a:effectLst/>
                      </a:endParaRPr>
                    </a:p>
                    <a:p>
                      <a:pPr marL="1828800" indent="-42545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Changes.</a:t>
                      </a:r>
                      <a:endParaRPr lang="en-US" sz="2000" dirty="0">
                        <a:effectLst/>
                      </a:endParaRPr>
                    </a:p>
                    <a:p>
                      <a:pPr marL="1371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e.g. Cyclones, Hurricanes, Earthquakes etc.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343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6696"/>
          </a:xfrm>
        </p:spPr>
        <p:txBody>
          <a:bodyPr/>
          <a:lstStyle/>
          <a:p>
            <a:r>
              <a:rPr lang="en-US" dirty="0"/>
              <a:t>Natural </a:t>
            </a:r>
            <a:r>
              <a:rPr lang="en-US" dirty="0" smtClean="0"/>
              <a:t>Changes &amp; </a:t>
            </a:r>
            <a:r>
              <a:rPr lang="en-US" dirty="0"/>
              <a:t>Artificial Changes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2882539"/>
              </p:ext>
            </p:extLst>
          </p:nvPr>
        </p:nvGraphicFramePr>
        <p:xfrm>
          <a:off x="838200" y="1228299"/>
          <a:ext cx="10515600" cy="51315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/>
              </a:tblGrid>
              <a:tr h="5131557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2000" dirty="0">
                          <a:effectLst/>
                        </a:rPr>
                        <a:t>Natural Changes:</a:t>
                      </a:r>
                      <a:endParaRPr lang="en-US" sz="1800" dirty="0">
                        <a:effectLst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000" dirty="0">
                          <a:effectLst/>
                        </a:rPr>
                        <a:t>The changes which take place naturally are known as Natural Changes.</a:t>
                      </a:r>
                      <a:endParaRPr lang="en-US" sz="1800" dirty="0">
                        <a:effectLst/>
                      </a:endParaRPr>
                    </a:p>
                    <a:p>
                      <a:pPr marL="1828800" indent="-4248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e.g. Volcanic Explosions, Rain, Cyclones etc. </a:t>
                      </a:r>
                      <a:endParaRPr lang="en-US" sz="1800" dirty="0">
                        <a:effectLst/>
                      </a:endParaRPr>
                    </a:p>
                    <a:p>
                      <a:pPr marL="1828800" indent="-4248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Char char=""/>
                      </a:pPr>
                      <a:r>
                        <a:rPr lang="en-US" sz="2000" dirty="0">
                          <a:effectLst/>
                        </a:rPr>
                        <a:t>Artificial Changes:</a:t>
                      </a:r>
                      <a:endParaRPr lang="en-US" sz="1800" dirty="0">
                        <a:effectLst/>
                      </a:endParaRPr>
                    </a:p>
                    <a:p>
                      <a:pPr marL="742950" lvl="1" indent="-28575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Courier New" panose="02070309020205020404" pitchFamily="49" charset="0"/>
                        <a:buChar char="o"/>
                      </a:pPr>
                      <a:r>
                        <a:rPr lang="en-US" sz="2000" dirty="0">
                          <a:effectLst/>
                        </a:rPr>
                        <a:t>The changes which caused by humans are known as Artificial Changes.</a:t>
                      </a:r>
                      <a:endParaRPr lang="en-US" sz="1800" dirty="0">
                        <a:effectLst/>
                      </a:endParaRPr>
                    </a:p>
                    <a:p>
                      <a:pPr marL="1828800" indent="-42481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e.g. Laying of roads, Cutting down of trees, Blowing up of a Balloon etc. </a:t>
                      </a:r>
                      <a:endParaRPr lang="en-US" sz="18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Wingdings" panose="05000000000000000000" pitchFamily="2" charset="2"/>
                        <a:buChar char=""/>
                      </a:pPr>
                      <a:r>
                        <a:rPr lang="en-US" sz="2000" dirty="0">
                          <a:effectLst/>
                        </a:rPr>
                        <a:t>Note:</a:t>
                      </a:r>
                      <a:endParaRPr lang="en-US" sz="1800" dirty="0">
                        <a:effectLst/>
                      </a:endParaRPr>
                    </a:p>
                    <a:p>
                      <a:pPr marL="9531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Non-Periodic changes occur suddenly, do not follow any particular pattern and cannot be predicted easily.</a:t>
                      </a:r>
                      <a:endParaRPr lang="en-US" sz="1800" dirty="0">
                        <a:effectLst/>
                      </a:endParaRPr>
                    </a:p>
                    <a:p>
                      <a:pPr marL="953135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>
                          <a:effectLst/>
                        </a:rPr>
                        <a:t>Most of the Artificial changes are Non-Periodic. 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428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84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9116"/>
            <a:ext cx="10515600" cy="539086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is a Periodic Change?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/>
              <a:t>The changes which repeat after a fixed period of time are known as Periodic changes.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is a Non-Periodic Change?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pPr lvl="0"/>
            <a:r>
              <a:rPr lang="en-US" b="1" dirty="0"/>
              <a:t>The changes which do not repeat after a fixed period of time are known as Non-Periodic Changes.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is a Natural Change?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 smtClean="0"/>
              <a:t> </a:t>
            </a:r>
            <a:r>
              <a:rPr lang="en-US" b="1" dirty="0"/>
              <a:t>The changes which take place naturally without human intervention are known as Natural Changes.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965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en-US" dirty="0"/>
              <a:t>Some Questions And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1821"/>
            <a:ext cx="10515600" cy="547275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What is an artificial Change?</a:t>
            </a:r>
            <a:endParaRPr lang="en-US" dirty="0"/>
          </a:p>
          <a:p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The changes which take place because of human intervention are known as Artificial Changes.</a:t>
            </a:r>
            <a:endParaRPr lang="en-US" dirty="0"/>
          </a:p>
          <a:p>
            <a:pPr lvl="0"/>
            <a:r>
              <a:rPr lang="en-US" b="1" dirty="0" smtClean="0"/>
              <a:t>Question:</a:t>
            </a:r>
            <a:endParaRPr lang="en-US" dirty="0"/>
          </a:p>
          <a:p>
            <a:r>
              <a:rPr lang="en-US" b="1" dirty="0"/>
              <a:t>Give an example of a natural change which is periodic.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A natural change which is periodic is Change of seasons.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Give an example of a natural change which is Non-Periodic.</a:t>
            </a:r>
            <a:endParaRPr lang="en-US" dirty="0"/>
          </a:p>
          <a:p>
            <a:pPr lvl="0"/>
            <a:r>
              <a:rPr lang="en-US" b="1" dirty="0"/>
              <a:t>Answer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US" b="1" dirty="0"/>
              <a:t>A natural change which is Non-Periodic is Eruptions of Volcano.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9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0344"/>
          </a:xfrm>
        </p:spPr>
        <p:txBody>
          <a:bodyPr/>
          <a:lstStyle/>
          <a:p>
            <a:r>
              <a:rPr lang="en-US" dirty="0"/>
              <a:t>Questions And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2890"/>
            <a:ext cx="10515600" cy="4894073"/>
          </a:xfrm>
        </p:spPr>
        <p:txBody>
          <a:bodyPr/>
          <a:lstStyle/>
          <a:p>
            <a:r>
              <a:rPr lang="en-US" b="1" dirty="0"/>
              <a:t>1. </a:t>
            </a:r>
            <a:r>
              <a:rPr lang="en-US" b="1" dirty="0" smtClean="0"/>
              <a:t>Question</a:t>
            </a:r>
            <a:r>
              <a:rPr lang="en-US" b="1" dirty="0"/>
              <a:t>:</a:t>
            </a:r>
            <a:r>
              <a:rPr lang="en-US" dirty="0"/>
              <a:t> Identify the change: Breaking of rocks using Dynamite.</a:t>
            </a:r>
          </a:p>
          <a:p>
            <a:r>
              <a:rPr lang="en-US" b="1" dirty="0"/>
              <a:t> </a:t>
            </a:r>
            <a:r>
              <a:rPr lang="en-US" b="1" dirty="0" smtClean="0"/>
              <a:t>Answer</a:t>
            </a:r>
            <a:r>
              <a:rPr lang="en-US" b="1" dirty="0"/>
              <a:t>:</a:t>
            </a:r>
            <a:r>
              <a:rPr lang="en-US" dirty="0"/>
              <a:t>   An Artificial change.</a:t>
            </a:r>
          </a:p>
          <a:p>
            <a:r>
              <a:rPr lang="en-US" b="1" dirty="0"/>
              <a:t>2. </a:t>
            </a:r>
            <a:r>
              <a:rPr lang="en-US" b="1" dirty="0" smtClean="0"/>
              <a:t>Question</a:t>
            </a:r>
            <a:r>
              <a:rPr lang="en-US" b="1" dirty="0"/>
              <a:t>:</a:t>
            </a:r>
            <a:r>
              <a:rPr lang="en-US" dirty="0"/>
              <a:t> Identify the change: Ripening of fruits.</a:t>
            </a:r>
          </a:p>
          <a:p>
            <a:r>
              <a:rPr lang="en-US" b="1" dirty="0"/>
              <a:t> </a:t>
            </a:r>
            <a:r>
              <a:rPr lang="en-US" b="1" dirty="0" smtClean="0"/>
              <a:t>Answer</a:t>
            </a:r>
            <a:r>
              <a:rPr lang="en-US" b="1" dirty="0"/>
              <a:t>:</a:t>
            </a:r>
            <a:r>
              <a:rPr lang="en-US" dirty="0"/>
              <a:t>   A</a:t>
            </a:r>
            <a:r>
              <a:rPr lang="en-US" b="1" dirty="0"/>
              <a:t> </a:t>
            </a:r>
            <a:r>
              <a:rPr lang="en-US" dirty="0"/>
              <a:t>Natural change.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709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518</Words>
  <Application>Microsoft Office PowerPoint</Application>
  <PresentationFormat>Widescreen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Introduction</vt:lpstr>
      <vt:lpstr>Questions And Answers</vt:lpstr>
      <vt:lpstr>PowerPoint Presentation</vt:lpstr>
      <vt:lpstr>Periodic Change &amp; Non- Periodic Changes</vt:lpstr>
      <vt:lpstr>Natural Changes &amp; Artificial Changes</vt:lpstr>
      <vt:lpstr>Some Questions And Answers</vt:lpstr>
      <vt:lpstr>Some Questions And Answers</vt:lpstr>
      <vt:lpstr>Questions And Answers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Lenovo-ShReE P-pC</dc:creator>
  <cp:lastModifiedBy>Lenovo-ShReE P-pC</cp:lastModifiedBy>
  <cp:revision>4</cp:revision>
  <dcterms:created xsi:type="dcterms:W3CDTF">2020-11-08T15:33:14Z</dcterms:created>
  <dcterms:modified xsi:type="dcterms:W3CDTF">2020-11-08T16:15:18Z</dcterms:modified>
</cp:coreProperties>
</file>