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7" d="100"/>
          <a:sy n="97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93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(16:9)</PresentationFormat>
  <Paragraphs>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Virendra</cp:lastModifiedBy>
  <cp:revision>2</cp:revision>
  <dcterms:created xsi:type="dcterms:W3CDTF">2020-04-27T05:29:47Z</dcterms:created>
  <dcterms:modified xsi:type="dcterms:W3CDTF">2020-04-27T15:00:37Z</dcterms:modified>
</cp:coreProperties>
</file>