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997FF3-A0B2-4B9B-BF81-108B66E2CF90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8BC33B-F188-42B4-826A-B5D338282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997FF3-A0B2-4B9B-BF81-108B66E2CF90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BC33B-F188-42B4-826A-B5D338282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997FF3-A0B2-4B9B-BF81-108B66E2CF90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BC33B-F188-42B4-826A-B5D338282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997FF3-A0B2-4B9B-BF81-108B66E2CF90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BC33B-F188-42B4-826A-B5D338282B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997FF3-A0B2-4B9B-BF81-108B66E2CF90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BC33B-F188-42B4-826A-B5D338282B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997FF3-A0B2-4B9B-BF81-108B66E2CF90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BC33B-F188-42B4-826A-B5D338282B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997FF3-A0B2-4B9B-BF81-108B66E2CF90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BC33B-F188-42B4-826A-B5D338282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997FF3-A0B2-4B9B-BF81-108B66E2CF90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BC33B-F188-42B4-826A-B5D338282B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997FF3-A0B2-4B9B-BF81-108B66E2CF90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BC33B-F188-42B4-826A-B5D338282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5997FF3-A0B2-4B9B-BF81-108B66E2CF90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BC33B-F188-42B4-826A-B5D338282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997FF3-A0B2-4B9B-BF81-108B66E2CF90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8BC33B-F188-42B4-826A-B5D338282B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997FF3-A0B2-4B9B-BF81-108B66E2CF90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88BC33B-F188-42B4-826A-B5D338282B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Components of Food-PPT-1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Prasanta</a:t>
            </a:r>
            <a:r>
              <a:rPr lang="en-US" dirty="0" smtClean="0"/>
              <a:t> </a:t>
            </a:r>
            <a:r>
              <a:rPr lang="en-US" dirty="0" err="1" smtClean="0"/>
              <a:t>Choudhury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/>
              <a:t>1.  Question:</a:t>
            </a:r>
            <a:r>
              <a:rPr lang="en-IN" dirty="0"/>
              <a:t> What is the importance of having a food menu?</a:t>
            </a:r>
            <a:endParaRPr lang="en-US" dirty="0"/>
          </a:p>
          <a:p>
            <a:r>
              <a:rPr lang="en-IN" b="1" dirty="0"/>
              <a:t>  </a:t>
            </a:r>
            <a:r>
              <a:rPr lang="en-IN" b="1" dirty="0" smtClean="0"/>
              <a:t>Answer</a:t>
            </a:r>
            <a:r>
              <a:rPr lang="en-IN" b="1" dirty="0"/>
              <a:t>:</a:t>
            </a:r>
            <a:r>
              <a:rPr lang="en-IN" dirty="0"/>
              <a:t>  If we take food, following a food menu then our body will get all the nutrients in </a:t>
            </a:r>
            <a:r>
              <a:rPr lang="en-IN" b="1" dirty="0" smtClean="0"/>
              <a:t> </a:t>
            </a:r>
            <a:r>
              <a:rPr lang="en-IN" dirty="0"/>
              <a:t>the right proportion. As a result there will be balanced physical and mental </a:t>
            </a:r>
            <a:r>
              <a:rPr lang="en-IN" dirty="0" smtClean="0"/>
              <a:t>growth </a:t>
            </a:r>
            <a:r>
              <a:rPr lang="en-IN" dirty="0"/>
              <a:t>of an individual. 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3200" dirty="0"/>
              <a:t>To know the Meaning of Nutrients and Nutrition, Importance of Nutrition, </a:t>
            </a:r>
            <a:r>
              <a:rPr lang="en-IN" sz="3200" dirty="0" smtClean="0"/>
              <a:t>To </a:t>
            </a:r>
            <a:r>
              <a:rPr lang="en-IN" sz="3200" dirty="0"/>
              <a:t>know about Energy giving foods, Body building foods and Protective foods</a:t>
            </a:r>
            <a:r>
              <a:rPr lang="en-IN" sz="3200" dirty="0" smtClean="0"/>
              <a:t>, </a:t>
            </a:r>
            <a:r>
              <a:rPr lang="en-IN" sz="3200" dirty="0"/>
              <a:t>Understanding and Application </a:t>
            </a:r>
            <a:endParaRPr lang="en-US" sz="32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Aim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b="1" dirty="0"/>
              <a:t>Teacher:</a:t>
            </a:r>
            <a:r>
              <a:rPr lang="en-US" dirty="0"/>
              <a:t> We take different food items on different days!</a:t>
            </a:r>
          </a:p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IN" dirty="0" smtClean="0"/>
              <a:t>What </a:t>
            </a:r>
            <a:r>
              <a:rPr lang="en-IN" dirty="0"/>
              <a:t>do we need to take food?</a:t>
            </a:r>
            <a:endParaRPr lang="en-US" dirty="0"/>
          </a:p>
          <a:p>
            <a:pPr lvl="0"/>
            <a:r>
              <a:rPr lang="en-US" b="1" dirty="0"/>
              <a:t>Answer: </a:t>
            </a:r>
            <a:endParaRPr lang="en-US" dirty="0"/>
          </a:p>
          <a:p>
            <a:r>
              <a:rPr lang="en-IN" dirty="0" smtClean="0"/>
              <a:t>We </a:t>
            </a:r>
            <a:r>
              <a:rPr lang="en-IN" dirty="0"/>
              <a:t>need to take food to get energy to do work and to grow.</a:t>
            </a:r>
            <a:endParaRPr lang="en-US" dirty="0"/>
          </a:p>
          <a:p>
            <a:pPr lvl="0"/>
            <a:r>
              <a:rPr lang="en-US" b="1" dirty="0"/>
              <a:t>Answer: </a:t>
            </a:r>
            <a:endParaRPr lang="en-US" dirty="0"/>
          </a:p>
          <a:p>
            <a:r>
              <a:rPr lang="en-IN" dirty="0"/>
              <a:t>We need to take food so that the body repairs the worn out cells.</a:t>
            </a:r>
            <a:endParaRPr lang="en-US" dirty="0"/>
          </a:p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IN" dirty="0"/>
              <a:t>Why do we take different food items on different days?</a:t>
            </a:r>
            <a:endParaRPr lang="en-US" dirty="0"/>
          </a:p>
          <a:p>
            <a:pPr lvl="0"/>
            <a:r>
              <a:rPr lang="en-US" b="1" dirty="0"/>
              <a:t>Answer: </a:t>
            </a:r>
            <a:endParaRPr lang="en-US" dirty="0"/>
          </a:p>
          <a:p>
            <a:r>
              <a:rPr lang="en-IN" dirty="0"/>
              <a:t>Different food items contain different nutrients</a:t>
            </a:r>
            <a:endParaRPr lang="en-US" dirty="0"/>
          </a:p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IN" dirty="0"/>
              <a:t>Name few foods which give us energy.</a:t>
            </a:r>
            <a:endParaRPr lang="en-US" dirty="0"/>
          </a:p>
          <a:p>
            <a:pPr lvl="0"/>
            <a:r>
              <a:rPr lang="en-US" b="1" dirty="0"/>
              <a:t>Answer: </a:t>
            </a:r>
            <a:endParaRPr lang="en-US" dirty="0"/>
          </a:p>
          <a:p>
            <a:r>
              <a:rPr lang="en-IN" dirty="0" smtClean="0"/>
              <a:t>Rice, wheat, Sugar etc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Questions &amp; Answers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57150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b="1" u="sng" dirty="0"/>
              <a:t>Nutrients:</a:t>
            </a:r>
            <a:endParaRPr lang="en-US" u="sng" dirty="0"/>
          </a:p>
          <a:p>
            <a:r>
              <a:rPr lang="en-IN" dirty="0"/>
              <a:t>The substances that are present in the food we eat and are essential for the physical and the mental growth of our body are known as nutrients.</a:t>
            </a:r>
            <a:endParaRPr lang="en-US" dirty="0"/>
          </a:p>
          <a:p>
            <a:r>
              <a:rPr lang="en-IN" dirty="0"/>
              <a:t>e.g. Carbohydrate, Protein, Fats, Vitamins, Minerals etc</a:t>
            </a:r>
            <a:r>
              <a:rPr lang="en-IN" dirty="0" smtClean="0"/>
              <a:t>.</a:t>
            </a:r>
            <a:endParaRPr lang="en-US" dirty="0"/>
          </a:p>
          <a:p>
            <a:pPr lvl="0"/>
            <a:r>
              <a:rPr lang="en-US" b="1" u="sng" dirty="0"/>
              <a:t>Nutrition:</a:t>
            </a:r>
            <a:endParaRPr lang="en-US" u="sng" dirty="0"/>
          </a:p>
          <a:p>
            <a:r>
              <a:rPr lang="en-IN" dirty="0"/>
              <a:t>The process by which the living things obtain and use food is called Nutrition</a:t>
            </a:r>
            <a:r>
              <a:rPr lang="en-IN" dirty="0" smtClean="0"/>
              <a:t>.</a:t>
            </a:r>
            <a:endParaRPr lang="en-US" dirty="0"/>
          </a:p>
          <a:p>
            <a:pPr lvl="0"/>
            <a:r>
              <a:rPr lang="en-US" b="1" u="sng" dirty="0"/>
              <a:t>Energy-giving foods:</a:t>
            </a:r>
            <a:endParaRPr lang="en-US" u="sng" dirty="0"/>
          </a:p>
          <a:p>
            <a:r>
              <a:rPr lang="en-IN" dirty="0"/>
              <a:t>The food items which provide energy to the body are known as Energy giving foods.</a:t>
            </a:r>
            <a:endParaRPr lang="en-US" dirty="0"/>
          </a:p>
          <a:p>
            <a:r>
              <a:rPr lang="en-IN" dirty="0"/>
              <a:t>They are rich in carbohydrates and fats.</a:t>
            </a:r>
            <a:endParaRPr lang="en-US" dirty="0"/>
          </a:p>
          <a:p>
            <a:r>
              <a:rPr lang="en-IN" dirty="0"/>
              <a:t>e.g. Cereals, Sugar, </a:t>
            </a:r>
            <a:r>
              <a:rPr lang="en-IN" dirty="0" err="1"/>
              <a:t>Jaggery</a:t>
            </a:r>
            <a:r>
              <a:rPr lang="en-IN" dirty="0"/>
              <a:t>, Honey, Potato, Sweet Potato, Oils, Fats.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Definitions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lvl="0"/>
            <a:r>
              <a:rPr lang="en-US" b="1" u="sng" dirty="0"/>
              <a:t>Body-building foods:</a:t>
            </a:r>
            <a:endParaRPr lang="en-US" u="sng" dirty="0"/>
          </a:p>
          <a:p>
            <a:r>
              <a:rPr lang="en-IN" dirty="0"/>
              <a:t>The food items which help the body for growth and to repair sick or worn-out tissues are called Body-building foods.</a:t>
            </a:r>
            <a:endParaRPr lang="en-US" dirty="0"/>
          </a:p>
          <a:p>
            <a:r>
              <a:rPr lang="en-IN" dirty="0"/>
              <a:t>e.g. Dairy products, fish, Eggs, Meat and Pulses</a:t>
            </a:r>
            <a:r>
              <a:rPr lang="en-IN" dirty="0" smtClean="0"/>
              <a:t>.</a:t>
            </a:r>
            <a:endParaRPr lang="en-US" dirty="0"/>
          </a:p>
          <a:p>
            <a:pPr lvl="0"/>
            <a:r>
              <a:rPr lang="en-US" b="1" u="sng" dirty="0"/>
              <a:t>Protective foods:</a:t>
            </a:r>
            <a:endParaRPr lang="en-US" u="sng" dirty="0"/>
          </a:p>
          <a:p>
            <a:r>
              <a:rPr lang="en-IN" dirty="0"/>
              <a:t>The food items which help the body to protect it from diseases. </a:t>
            </a:r>
            <a:endParaRPr lang="en-US" dirty="0"/>
          </a:p>
          <a:p>
            <a:r>
              <a:rPr lang="en-IN" dirty="0"/>
              <a:t>They are rich in Vitamins and Minerals.</a:t>
            </a:r>
            <a:endParaRPr lang="en-US" dirty="0"/>
          </a:p>
          <a:p>
            <a:r>
              <a:rPr lang="en-IN" dirty="0"/>
              <a:t>e.g. Vegetables, Fruits, Milk and Eggs.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Definitions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IN" dirty="0"/>
              <a:t>What is Nutrition?</a:t>
            </a:r>
            <a:endParaRPr lang="en-US" dirty="0"/>
          </a:p>
          <a:p>
            <a:pPr lvl="0"/>
            <a:r>
              <a:rPr lang="en-US" b="1" dirty="0"/>
              <a:t>Answer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IN" dirty="0"/>
              <a:t>The process by which the living things obtain and use food is called Nutrition.</a:t>
            </a:r>
            <a:endParaRPr lang="en-US" dirty="0"/>
          </a:p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IN" dirty="0"/>
              <a:t>What do you mean by Energy-giving foods? Give examples.</a:t>
            </a:r>
            <a:endParaRPr lang="en-US" dirty="0"/>
          </a:p>
          <a:p>
            <a:pPr lvl="0"/>
            <a:r>
              <a:rPr lang="en-US" b="1" dirty="0"/>
              <a:t>Answer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IN" dirty="0"/>
              <a:t>The food items which provide energy to the body are known as Energy giving foods.</a:t>
            </a:r>
            <a:endParaRPr lang="en-US" dirty="0"/>
          </a:p>
          <a:p>
            <a:r>
              <a:rPr lang="en-IN" dirty="0"/>
              <a:t>They are rich in carbohydrates and fats.</a:t>
            </a:r>
            <a:endParaRPr lang="en-US" dirty="0"/>
          </a:p>
          <a:p>
            <a:r>
              <a:rPr lang="en-IN" dirty="0"/>
              <a:t>e.g. Cereals, Sugar, </a:t>
            </a:r>
            <a:r>
              <a:rPr lang="en-IN" dirty="0" err="1"/>
              <a:t>Jaggery</a:t>
            </a:r>
            <a:r>
              <a:rPr lang="en-IN" dirty="0"/>
              <a:t>, Honey, Potato, Sweet Potato, Oils, Fats.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Questions &amp; Answers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IN" dirty="0"/>
              <a:t>What do you mean by Body-building foods? Give examples.</a:t>
            </a:r>
            <a:endParaRPr lang="en-US" dirty="0"/>
          </a:p>
          <a:p>
            <a:pPr lvl="0"/>
            <a:r>
              <a:rPr lang="en-US" b="1" dirty="0"/>
              <a:t>Answer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IN" dirty="0"/>
              <a:t>The food items which help the body for growth and to repair sick or worn-out tissues are called Body-building foods.</a:t>
            </a:r>
            <a:endParaRPr lang="en-US" dirty="0"/>
          </a:p>
          <a:p>
            <a:r>
              <a:rPr lang="en-IN" dirty="0"/>
              <a:t>e.g. Dairy products, fish, Eggs, Meat and Pulses.</a:t>
            </a:r>
            <a:endParaRPr lang="en-US" dirty="0"/>
          </a:p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IN" dirty="0"/>
              <a:t>What do you mean by Protective foods? Give examples.</a:t>
            </a:r>
            <a:endParaRPr lang="en-US" dirty="0"/>
          </a:p>
          <a:p>
            <a:pPr lvl="0"/>
            <a:r>
              <a:rPr lang="en-US" b="1" dirty="0"/>
              <a:t>Answer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IN" dirty="0"/>
              <a:t>The food items which help the body to protect it from diseases. </a:t>
            </a:r>
            <a:endParaRPr lang="en-US" dirty="0"/>
          </a:p>
          <a:p>
            <a:r>
              <a:rPr lang="en-IN" dirty="0"/>
              <a:t>They are rich in Vitamins and Minerals.</a:t>
            </a:r>
            <a:endParaRPr lang="en-US" dirty="0"/>
          </a:p>
          <a:p>
            <a:r>
              <a:rPr lang="en-IN" dirty="0" smtClean="0"/>
              <a:t>  </a:t>
            </a:r>
            <a:r>
              <a:rPr lang="en-IN" dirty="0"/>
              <a:t>e.g. Vegetables, Fruits, Milk and Eggs.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Questions &amp; Answers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b="1" dirty="0"/>
              <a:t>Nutrients:</a:t>
            </a:r>
            <a:endParaRPr lang="en-US" dirty="0"/>
          </a:p>
          <a:p>
            <a:r>
              <a:rPr lang="en-IN" dirty="0"/>
              <a:t>The substances that are present in the food we eat and are essential for the physical and the mental growth of our body are known as nutrients.</a:t>
            </a:r>
            <a:endParaRPr lang="en-US" dirty="0"/>
          </a:p>
          <a:p>
            <a:r>
              <a:rPr lang="en-IN" dirty="0"/>
              <a:t>e.g. Carbohydrate, Protein, Fats, Vitamins, Minerals etc.</a:t>
            </a:r>
            <a:endParaRPr lang="en-US" dirty="0"/>
          </a:p>
          <a:p>
            <a:pPr lvl="0"/>
            <a:r>
              <a:rPr lang="en-US" b="1" dirty="0"/>
              <a:t>Nutrition:</a:t>
            </a:r>
            <a:endParaRPr lang="en-US" dirty="0"/>
          </a:p>
          <a:p>
            <a:r>
              <a:rPr lang="en-IN" dirty="0"/>
              <a:t>The process by which the living things obtain and use food is called Nutrition.</a:t>
            </a:r>
            <a:endParaRPr lang="en-US" dirty="0"/>
          </a:p>
          <a:p>
            <a:pPr lvl="0"/>
            <a:r>
              <a:rPr lang="en-US" b="1" dirty="0"/>
              <a:t>Energy-giving foods:</a:t>
            </a:r>
            <a:endParaRPr lang="en-US" dirty="0"/>
          </a:p>
          <a:p>
            <a:r>
              <a:rPr lang="en-IN" dirty="0"/>
              <a:t>The food items which provide energy to the body are known as Energy giving foods.</a:t>
            </a:r>
            <a:endParaRPr lang="en-US" dirty="0"/>
          </a:p>
          <a:p>
            <a:r>
              <a:rPr lang="en-IN" dirty="0"/>
              <a:t>They are rich in carbohydrates and fats.</a:t>
            </a:r>
            <a:endParaRPr lang="en-US" dirty="0"/>
          </a:p>
          <a:p>
            <a:r>
              <a:rPr lang="en-IN" dirty="0"/>
              <a:t>e.g. Cereals, Sugar, </a:t>
            </a:r>
            <a:r>
              <a:rPr lang="en-IN" dirty="0" err="1"/>
              <a:t>Jaggery</a:t>
            </a:r>
            <a:r>
              <a:rPr lang="en-IN" dirty="0"/>
              <a:t>, Honey, Potato, Sweet Potato, Oils, Fats.</a:t>
            </a: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Recollection of Memory.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pPr lvl="0"/>
            <a:r>
              <a:rPr lang="en-US" b="1" dirty="0"/>
              <a:t>Energy-giving foods:</a:t>
            </a:r>
            <a:endParaRPr lang="en-US" dirty="0"/>
          </a:p>
          <a:p>
            <a:r>
              <a:rPr lang="en-IN" dirty="0"/>
              <a:t>The food items which help the body for growth and to repair sick or worn-out tissues are called Body-building foods.</a:t>
            </a:r>
            <a:endParaRPr lang="en-US" dirty="0"/>
          </a:p>
          <a:p>
            <a:r>
              <a:rPr lang="en-IN" dirty="0"/>
              <a:t>e.g. Dairy products, fish, Eggs, Meat and Pulses.</a:t>
            </a:r>
            <a:endParaRPr lang="en-US" dirty="0"/>
          </a:p>
          <a:p>
            <a:pPr lvl="0"/>
            <a:r>
              <a:rPr lang="en-US" b="1" dirty="0"/>
              <a:t>Protective foods:</a:t>
            </a:r>
            <a:endParaRPr lang="en-US" dirty="0"/>
          </a:p>
          <a:p>
            <a:r>
              <a:rPr lang="en-IN" dirty="0"/>
              <a:t>The food items which help the body to protect it from diseases. </a:t>
            </a:r>
            <a:endParaRPr lang="en-US" dirty="0"/>
          </a:p>
          <a:p>
            <a:r>
              <a:rPr lang="en-IN" dirty="0"/>
              <a:t>They are rich in Vitamins and Minerals.</a:t>
            </a:r>
            <a:endParaRPr lang="en-US" dirty="0"/>
          </a:p>
          <a:p>
            <a:r>
              <a:rPr lang="en-IN" dirty="0"/>
              <a:t> </a:t>
            </a:r>
            <a:r>
              <a:rPr lang="en-IN" dirty="0" smtClean="0"/>
              <a:t>e.g</a:t>
            </a:r>
            <a:r>
              <a:rPr lang="en-IN" dirty="0"/>
              <a:t>. Vegetables, Fruits, Milk and Eggs.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Important points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</TotalTime>
  <Words>738</Words>
  <Application>Microsoft Office PowerPoint</Application>
  <PresentationFormat>On-screen Show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Components of Food-PPT-1</vt:lpstr>
      <vt:lpstr>Specific Aim</vt:lpstr>
      <vt:lpstr>Some Questions &amp; Answers</vt:lpstr>
      <vt:lpstr>Some Definitions</vt:lpstr>
      <vt:lpstr>Some Definitions</vt:lpstr>
      <vt:lpstr>Questions &amp; Answers</vt:lpstr>
      <vt:lpstr>Questions &amp; Answers</vt:lpstr>
      <vt:lpstr>Recollection of Memory.</vt:lpstr>
      <vt:lpstr>Important points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Components Of Food</dc:title>
  <dc:creator>IK</dc:creator>
  <cp:lastModifiedBy>IK</cp:lastModifiedBy>
  <cp:revision>5</cp:revision>
  <dcterms:created xsi:type="dcterms:W3CDTF">2020-08-04T06:53:53Z</dcterms:created>
  <dcterms:modified xsi:type="dcterms:W3CDTF">2020-08-15T04:32:40Z</dcterms:modified>
</cp:coreProperties>
</file>