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E73CA-49F1-4C46-B4AA-BAEBCD767021}" type="datetimeFigureOut">
              <a:rPr lang="en-US" smtClean="0"/>
              <a:pPr/>
              <a:t>8/15/2020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C421C-99A6-49FB-83B3-B7B415543D1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E73CA-49F1-4C46-B4AA-BAEBCD767021}" type="datetimeFigureOut">
              <a:rPr lang="en-US" smtClean="0"/>
              <a:pPr/>
              <a:t>8/15/2020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C421C-99A6-49FB-83B3-B7B415543D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E73CA-49F1-4C46-B4AA-BAEBCD767021}" type="datetimeFigureOut">
              <a:rPr lang="en-US" smtClean="0"/>
              <a:pPr/>
              <a:t>8/15/2020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C421C-99A6-49FB-83B3-B7B415543D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E73CA-49F1-4C46-B4AA-BAEBCD767021}" type="datetimeFigureOut">
              <a:rPr lang="en-US" smtClean="0"/>
              <a:pPr/>
              <a:t>8/15/2020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C421C-99A6-49FB-83B3-B7B415543D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E73CA-49F1-4C46-B4AA-BAEBCD767021}" type="datetimeFigureOut">
              <a:rPr lang="en-US" smtClean="0"/>
              <a:pPr/>
              <a:t>8/15/2020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3DCC421C-99A6-49FB-83B3-B7B415543D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E73CA-49F1-4C46-B4AA-BAEBCD767021}" type="datetimeFigureOut">
              <a:rPr lang="en-US" smtClean="0"/>
              <a:pPr/>
              <a:t>8/15/2020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C421C-99A6-49FB-83B3-B7B415543D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E73CA-49F1-4C46-B4AA-BAEBCD767021}" type="datetimeFigureOut">
              <a:rPr lang="en-US" smtClean="0"/>
              <a:pPr/>
              <a:t>8/15/2020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C421C-99A6-49FB-83B3-B7B415543D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E73CA-49F1-4C46-B4AA-BAEBCD767021}" type="datetimeFigureOut">
              <a:rPr lang="en-US" smtClean="0"/>
              <a:pPr/>
              <a:t>8/15/2020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C421C-99A6-49FB-83B3-B7B415543D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E73CA-49F1-4C46-B4AA-BAEBCD767021}" type="datetimeFigureOut">
              <a:rPr lang="en-US" smtClean="0"/>
              <a:pPr/>
              <a:t>8/15/2020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C421C-99A6-49FB-83B3-B7B415543D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E73CA-49F1-4C46-B4AA-BAEBCD767021}" type="datetimeFigureOut">
              <a:rPr lang="en-US" smtClean="0"/>
              <a:pPr/>
              <a:t>8/15/2020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C421C-99A6-49FB-83B3-B7B415543D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E73CA-49F1-4C46-B4AA-BAEBCD767021}" type="datetimeFigureOut">
              <a:rPr lang="en-US" smtClean="0"/>
              <a:pPr/>
              <a:t>8/15/2020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C421C-99A6-49FB-83B3-B7B415543D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F4E73CA-49F1-4C46-B4AA-BAEBCD767021}" type="datetimeFigureOut">
              <a:rPr lang="en-US" smtClean="0"/>
              <a:pPr/>
              <a:t>8/15/2020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DCC421C-99A6-49FB-83B3-B7B415543D1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Components of Food</a:t>
            </a:r>
            <a:br>
              <a:rPr lang="en-US" dirty="0" smtClean="0">
                <a:solidFill>
                  <a:srgbClr val="FFFF00"/>
                </a:solidFill>
              </a:rPr>
            </a:br>
            <a:r>
              <a:rPr lang="en-US" dirty="0" smtClean="0">
                <a:solidFill>
                  <a:srgbClr val="FFFF00"/>
                </a:solidFill>
              </a:rPr>
              <a:t>ppt-4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FFFF00"/>
                </a:solidFill>
              </a:rPr>
              <a:t>Prasanta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Choudhury</a:t>
            </a:r>
            <a:endParaRPr 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IN" dirty="0" smtClean="0">
                <a:solidFill>
                  <a:srgbClr val="FFFF00"/>
                </a:solidFill>
              </a:rPr>
              <a:t>Specific Aim     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486400"/>
          </a:xfrm>
        </p:spPr>
        <p:txBody>
          <a:bodyPr/>
          <a:lstStyle/>
          <a:p>
            <a:r>
              <a:rPr lang="en-IN" dirty="0" smtClean="0"/>
              <a:t> </a:t>
            </a:r>
            <a:r>
              <a:rPr lang="en-IN" dirty="0">
                <a:solidFill>
                  <a:srgbClr val="FFFF00"/>
                </a:solidFill>
              </a:rPr>
              <a:t>(</a:t>
            </a:r>
            <a:r>
              <a:rPr lang="en-IN" sz="3600" dirty="0" err="1">
                <a:solidFill>
                  <a:srgbClr val="FFFF00"/>
                </a:solidFill>
              </a:rPr>
              <a:t>i</a:t>
            </a:r>
            <a:r>
              <a:rPr lang="en-IN" sz="3600" dirty="0">
                <a:solidFill>
                  <a:srgbClr val="FFFF00"/>
                </a:solidFill>
              </a:rPr>
              <a:t>) To know the Importance of Proteins</a:t>
            </a:r>
            <a:endParaRPr lang="en-US" sz="3600" dirty="0">
              <a:solidFill>
                <a:srgbClr val="FFFF00"/>
              </a:solidFill>
            </a:endParaRPr>
          </a:p>
          <a:p>
            <a:r>
              <a:rPr lang="en-IN" sz="3600" dirty="0">
                <a:solidFill>
                  <a:srgbClr val="FFFF00"/>
                </a:solidFill>
              </a:rPr>
              <a:t> </a:t>
            </a:r>
            <a:r>
              <a:rPr lang="en-IN" sz="3600" dirty="0" smtClean="0">
                <a:solidFill>
                  <a:srgbClr val="FFFF00"/>
                </a:solidFill>
              </a:rPr>
              <a:t>(</a:t>
            </a:r>
            <a:r>
              <a:rPr lang="en-IN" sz="3600" dirty="0">
                <a:solidFill>
                  <a:srgbClr val="FFFF00"/>
                </a:solidFill>
              </a:rPr>
              <a:t>ii)To know about the sources of Proteins.</a:t>
            </a:r>
            <a:endParaRPr lang="en-US" sz="3600" dirty="0">
              <a:solidFill>
                <a:srgbClr val="FFFF00"/>
              </a:solidFill>
            </a:endParaRPr>
          </a:p>
          <a:p>
            <a:r>
              <a:rPr lang="en-IN" sz="3600" dirty="0" smtClean="0">
                <a:solidFill>
                  <a:srgbClr val="FFFF00"/>
                </a:solidFill>
              </a:rPr>
              <a:t> </a:t>
            </a:r>
            <a:r>
              <a:rPr lang="en-IN" sz="3600" dirty="0">
                <a:solidFill>
                  <a:srgbClr val="FFFF00"/>
                </a:solidFill>
              </a:rPr>
              <a:t>(iii)To know about some important Proteins present in our body.</a:t>
            </a:r>
            <a:endParaRPr lang="en-US" sz="3600" dirty="0">
              <a:solidFill>
                <a:srgbClr val="FFFF00"/>
              </a:solidFill>
            </a:endParaRPr>
          </a:p>
          <a:p>
            <a:endParaRPr lang="en-US" sz="36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Some Questions And Answers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715000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en-US" b="1" dirty="0">
                <a:solidFill>
                  <a:srgbClr val="FFFF00"/>
                </a:solidFill>
              </a:rPr>
              <a:t>Question</a:t>
            </a:r>
            <a:r>
              <a:rPr lang="en-US" b="1" dirty="0" smtClean="0">
                <a:solidFill>
                  <a:srgbClr val="FFFF00"/>
                </a:solidFill>
              </a:rPr>
              <a:t>:</a:t>
            </a:r>
            <a:endParaRPr lang="en-US" dirty="0">
              <a:solidFill>
                <a:srgbClr val="FFFF00"/>
              </a:solidFill>
            </a:endParaRPr>
          </a:p>
          <a:p>
            <a:r>
              <a:rPr lang="en-IN" dirty="0">
                <a:solidFill>
                  <a:srgbClr val="FFFF00"/>
                </a:solidFill>
              </a:rPr>
              <a:t>Name the nutrients which give energy to the body.</a:t>
            </a:r>
            <a:endParaRPr lang="en-US" dirty="0">
              <a:solidFill>
                <a:srgbClr val="FFFF00"/>
              </a:solidFill>
            </a:endParaRPr>
          </a:p>
          <a:p>
            <a:pPr lvl="0"/>
            <a:r>
              <a:rPr lang="en-US" b="1" dirty="0">
                <a:solidFill>
                  <a:srgbClr val="FFFF00"/>
                </a:solidFill>
              </a:rPr>
              <a:t>Answer: </a:t>
            </a:r>
            <a:endParaRPr lang="en-US" dirty="0">
              <a:solidFill>
                <a:srgbClr val="FFFF00"/>
              </a:solidFill>
            </a:endParaRPr>
          </a:p>
          <a:p>
            <a:r>
              <a:rPr lang="en-IN" dirty="0">
                <a:solidFill>
                  <a:srgbClr val="FFFF00"/>
                </a:solidFill>
              </a:rPr>
              <a:t>The nutrients that give us energy are Carbohydrates and Fats</a:t>
            </a:r>
            <a:endParaRPr lang="en-US" dirty="0">
              <a:solidFill>
                <a:srgbClr val="FFFF00"/>
              </a:solidFill>
            </a:endParaRPr>
          </a:p>
          <a:p>
            <a:pPr lvl="0"/>
            <a:r>
              <a:rPr lang="en-US" b="1" dirty="0">
                <a:solidFill>
                  <a:srgbClr val="FFFF00"/>
                </a:solidFill>
              </a:rPr>
              <a:t>Question</a:t>
            </a:r>
            <a:r>
              <a:rPr lang="en-US" b="1" dirty="0" smtClean="0">
                <a:solidFill>
                  <a:srgbClr val="FFFF00"/>
                </a:solidFill>
              </a:rPr>
              <a:t>:</a:t>
            </a:r>
            <a:endParaRPr lang="en-US" dirty="0">
              <a:solidFill>
                <a:srgbClr val="FFFF00"/>
              </a:solidFill>
            </a:endParaRPr>
          </a:p>
          <a:p>
            <a:r>
              <a:rPr lang="en-IN" dirty="0">
                <a:solidFill>
                  <a:srgbClr val="FFFF00"/>
                </a:solidFill>
              </a:rPr>
              <a:t>Name few sources of energy.</a:t>
            </a:r>
            <a:endParaRPr lang="en-US" dirty="0">
              <a:solidFill>
                <a:srgbClr val="FFFF00"/>
              </a:solidFill>
            </a:endParaRPr>
          </a:p>
          <a:p>
            <a:pPr lvl="0"/>
            <a:r>
              <a:rPr lang="en-US" b="1" dirty="0">
                <a:solidFill>
                  <a:srgbClr val="FFFF00"/>
                </a:solidFill>
              </a:rPr>
              <a:t>Answer: </a:t>
            </a:r>
            <a:endParaRPr lang="en-US" dirty="0">
              <a:solidFill>
                <a:srgbClr val="FFFF00"/>
              </a:solidFill>
            </a:endParaRPr>
          </a:p>
          <a:p>
            <a:r>
              <a:rPr lang="en-IN" dirty="0" smtClean="0">
                <a:solidFill>
                  <a:srgbClr val="FFFF00"/>
                </a:solidFill>
              </a:rPr>
              <a:t> </a:t>
            </a:r>
            <a:r>
              <a:rPr lang="en-IN" dirty="0">
                <a:solidFill>
                  <a:srgbClr val="FFFF00"/>
                </a:solidFill>
              </a:rPr>
              <a:t>Butter, Cheese, Cream, Ghee, Milk, Eggs, Almond, Cashew, Sesame oil, Coconut oil etc.</a:t>
            </a:r>
            <a:endParaRPr lang="en-US" dirty="0">
              <a:solidFill>
                <a:srgbClr val="FFFF00"/>
              </a:solidFill>
            </a:endParaRPr>
          </a:p>
          <a:p>
            <a:pPr lvl="0"/>
            <a:r>
              <a:rPr lang="en-US" b="1" dirty="0">
                <a:solidFill>
                  <a:srgbClr val="FFFF00"/>
                </a:solidFill>
              </a:rPr>
              <a:t>Question</a:t>
            </a:r>
            <a:r>
              <a:rPr lang="en-US" b="1" dirty="0" smtClean="0">
                <a:solidFill>
                  <a:srgbClr val="FFFF00"/>
                </a:solidFill>
              </a:rPr>
              <a:t>:</a:t>
            </a:r>
            <a:endParaRPr lang="en-US" dirty="0">
              <a:solidFill>
                <a:srgbClr val="FFFF00"/>
              </a:solidFill>
            </a:endParaRPr>
          </a:p>
          <a:p>
            <a:r>
              <a:rPr lang="en-IN" dirty="0">
                <a:solidFill>
                  <a:srgbClr val="FFFF00"/>
                </a:solidFill>
              </a:rPr>
              <a:t> </a:t>
            </a:r>
            <a:r>
              <a:rPr lang="en-IN" dirty="0" smtClean="0">
                <a:solidFill>
                  <a:srgbClr val="FFFF00"/>
                </a:solidFill>
              </a:rPr>
              <a:t>Name </a:t>
            </a:r>
            <a:r>
              <a:rPr lang="en-IN" dirty="0">
                <a:solidFill>
                  <a:srgbClr val="FFFF00"/>
                </a:solidFill>
              </a:rPr>
              <a:t>few sources of Body building nutrients.</a:t>
            </a:r>
            <a:endParaRPr lang="en-US" dirty="0">
              <a:solidFill>
                <a:srgbClr val="FFFF00"/>
              </a:solidFill>
            </a:endParaRPr>
          </a:p>
          <a:p>
            <a:pPr lvl="0"/>
            <a:r>
              <a:rPr lang="en-US" b="1" dirty="0">
                <a:solidFill>
                  <a:srgbClr val="FFFF00"/>
                </a:solidFill>
              </a:rPr>
              <a:t>Answer: </a:t>
            </a:r>
            <a:endParaRPr lang="en-US" dirty="0">
              <a:solidFill>
                <a:srgbClr val="FFFF00"/>
              </a:solidFill>
            </a:endParaRPr>
          </a:p>
          <a:p>
            <a:r>
              <a:rPr lang="en-IN" dirty="0">
                <a:solidFill>
                  <a:srgbClr val="FFFF00"/>
                </a:solidFill>
              </a:rPr>
              <a:t>Legumes, Milk, Dairy products, Eggs, Meat, Fish etc.</a:t>
            </a:r>
            <a:endParaRPr lang="en-US" dirty="0">
              <a:solidFill>
                <a:srgbClr val="FFFF00"/>
              </a:solidFill>
            </a:endParaRPr>
          </a:p>
          <a:p>
            <a:pPr lvl="0"/>
            <a:r>
              <a:rPr lang="en-US" b="1" dirty="0">
                <a:solidFill>
                  <a:srgbClr val="FFFF00"/>
                </a:solidFill>
              </a:rPr>
              <a:t>Question</a:t>
            </a:r>
            <a:r>
              <a:rPr lang="en-US" b="1" dirty="0" smtClean="0">
                <a:solidFill>
                  <a:srgbClr val="FFFF00"/>
                </a:solidFill>
              </a:rPr>
              <a:t>:</a:t>
            </a:r>
            <a:endParaRPr lang="en-US" dirty="0">
              <a:solidFill>
                <a:srgbClr val="FFFF00"/>
              </a:solidFill>
            </a:endParaRPr>
          </a:p>
          <a:p>
            <a:r>
              <a:rPr lang="en-IN" dirty="0">
                <a:solidFill>
                  <a:srgbClr val="FFFF00"/>
                </a:solidFill>
              </a:rPr>
              <a:t>What nutrient do we need to take to build our body?</a:t>
            </a:r>
            <a:endParaRPr lang="en-US" dirty="0">
              <a:solidFill>
                <a:srgbClr val="FFFF00"/>
              </a:solidFill>
            </a:endParaRPr>
          </a:p>
          <a:p>
            <a:pPr lvl="0"/>
            <a:r>
              <a:rPr lang="en-US" b="1" dirty="0">
                <a:solidFill>
                  <a:srgbClr val="FFFF00"/>
                </a:solidFill>
              </a:rPr>
              <a:t>Answer: </a:t>
            </a:r>
            <a:endParaRPr lang="en-US" dirty="0">
              <a:solidFill>
                <a:srgbClr val="FFFF00"/>
              </a:solidFill>
            </a:endParaRPr>
          </a:p>
          <a:p>
            <a:r>
              <a:rPr lang="en-IN" dirty="0">
                <a:solidFill>
                  <a:srgbClr val="FFFF00"/>
                </a:solidFill>
              </a:rPr>
              <a:t>Proteins</a:t>
            </a:r>
            <a:endParaRPr 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Introductions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/>
          <a:lstStyle/>
          <a:p>
            <a:pPr lvl="0"/>
            <a:r>
              <a:rPr lang="en-US" dirty="0">
                <a:solidFill>
                  <a:srgbClr val="FFFF00"/>
                </a:solidFill>
              </a:rPr>
              <a:t>You know cadets; </a:t>
            </a:r>
          </a:p>
          <a:p>
            <a:r>
              <a:rPr lang="en-IN" dirty="0" smtClean="0">
                <a:solidFill>
                  <a:srgbClr val="FFFF00"/>
                </a:solidFill>
              </a:rPr>
              <a:t>  </a:t>
            </a:r>
            <a:r>
              <a:rPr lang="en-IN" dirty="0">
                <a:solidFill>
                  <a:srgbClr val="FFFF00"/>
                </a:solidFill>
              </a:rPr>
              <a:t>Carbohydrates and fats provide energy to the body</a:t>
            </a:r>
            <a:r>
              <a:rPr lang="en-IN" dirty="0" smtClean="0">
                <a:solidFill>
                  <a:srgbClr val="FFFF00"/>
                </a:solidFill>
              </a:rPr>
              <a:t>. </a:t>
            </a:r>
            <a:r>
              <a:rPr lang="en-IN" dirty="0">
                <a:solidFill>
                  <a:srgbClr val="FFFF00"/>
                </a:solidFill>
              </a:rPr>
              <a:t>Proteins help in </a:t>
            </a:r>
            <a:r>
              <a:rPr lang="en-IN" dirty="0" smtClean="0">
                <a:solidFill>
                  <a:srgbClr val="FFFF00"/>
                </a:solidFill>
              </a:rPr>
              <a:t>Body-building.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IN" dirty="0" smtClean="0">
                <a:solidFill>
                  <a:srgbClr val="FFFF00"/>
                </a:solidFill>
              </a:rPr>
              <a:t>Proteins </a:t>
            </a:r>
            <a:r>
              <a:rPr lang="en-IN" dirty="0">
                <a:solidFill>
                  <a:srgbClr val="FFFF00"/>
                </a:solidFill>
              </a:rPr>
              <a:t>help to repair worn-out cells and tissues.   </a:t>
            </a:r>
            <a:r>
              <a:rPr lang="en-IN" dirty="0" smtClean="0">
                <a:solidFill>
                  <a:srgbClr val="FFFF00"/>
                </a:solidFill>
              </a:rPr>
              <a:t> </a:t>
            </a:r>
            <a:r>
              <a:rPr lang="en-IN" dirty="0">
                <a:solidFill>
                  <a:srgbClr val="FFFF00"/>
                </a:solidFill>
              </a:rPr>
              <a:t>Proteins help the body to grow.</a:t>
            </a:r>
            <a:endParaRPr lang="en-US" dirty="0">
              <a:solidFill>
                <a:srgbClr val="FFFF00"/>
              </a:solidFill>
            </a:endParaRPr>
          </a:p>
          <a:p>
            <a:r>
              <a:rPr lang="en-IN" dirty="0">
                <a:solidFill>
                  <a:srgbClr val="FFFF00"/>
                </a:solidFill>
              </a:rPr>
              <a:t> </a:t>
            </a:r>
            <a:r>
              <a:rPr lang="en-IN" dirty="0" smtClean="0">
                <a:solidFill>
                  <a:srgbClr val="FFFF00"/>
                </a:solidFill>
              </a:rPr>
              <a:t> </a:t>
            </a:r>
            <a:r>
              <a:rPr lang="en-IN" dirty="0">
                <a:solidFill>
                  <a:srgbClr val="FFFF00"/>
                </a:solidFill>
              </a:rPr>
              <a:t>Today, we shall discuss about proteins.</a:t>
            </a:r>
            <a:endParaRPr 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Important Points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562600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en-US" b="1" dirty="0">
                <a:solidFill>
                  <a:srgbClr val="FFFF00"/>
                </a:solidFill>
              </a:rPr>
              <a:t>Proteins:</a:t>
            </a:r>
            <a:endParaRPr lang="en-US" dirty="0">
              <a:solidFill>
                <a:srgbClr val="FFFF00"/>
              </a:solidFill>
            </a:endParaRPr>
          </a:p>
          <a:p>
            <a:pPr lvl="0"/>
            <a:r>
              <a:rPr lang="en-US" dirty="0">
                <a:solidFill>
                  <a:srgbClr val="FFFF00"/>
                </a:solidFill>
              </a:rPr>
              <a:t>Proteins are body-building foods. </a:t>
            </a:r>
          </a:p>
          <a:p>
            <a:pPr lvl="0"/>
            <a:r>
              <a:rPr lang="en-US" dirty="0">
                <a:solidFill>
                  <a:srgbClr val="FFFF00"/>
                </a:solidFill>
              </a:rPr>
              <a:t>Proteins are a part of tissues and muscles.</a:t>
            </a:r>
          </a:p>
          <a:p>
            <a:pPr lvl="0"/>
            <a:r>
              <a:rPr lang="en-US" dirty="0">
                <a:solidFill>
                  <a:srgbClr val="FFFF00"/>
                </a:solidFill>
              </a:rPr>
              <a:t>Proteins help the body to grow</a:t>
            </a:r>
          </a:p>
          <a:p>
            <a:pPr lvl="0"/>
            <a:r>
              <a:rPr lang="en-US" dirty="0">
                <a:solidFill>
                  <a:srgbClr val="FFFF00"/>
                </a:solidFill>
              </a:rPr>
              <a:t>Proteins help to repair worn-out cells and tissues.</a:t>
            </a:r>
          </a:p>
          <a:p>
            <a:pPr lvl="0"/>
            <a:r>
              <a:rPr lang="en-US" dirty="0" err="1">
                <a:solidFill>
                  <a:srgbClr val="FFFF00"/>
                </a:solidFill>
              </a:rPr>
              <a:t>Haemoglobin</a:t>
            </a:r>
            <a:r>
              <a:rPr lang="en-US" dirty="0">
                <a:solidFill>
                  <a:srgbClr val="FFFF00"/>
                </a:solidFill>
              </a:rPr>
              <a:t> (a protein found in blood cells) carries Oxygen and Carbon-</a:t>
            </a:r>
            <a:r>
              <a:rPr lang="en-US" dirty="0" err="1">
                <a:solidFill>
                  <a:srgbClr val="FFFF00"/>
                </a:solidFill>
              </a:rPr>
              <a:t>di</a:t>
            </a:r>
            <a:r>
              <a:rPr lang="en-US" dirty="0">
                <a:solidFill>
                  <a:srgbClr val="FFFF00"/>
                </a:solidFill>
              </a:rPr>
              <a:t>-oxide through the body.</a:t>
            </a:r>
          </a:p>
          <a:p>
            <a:pPr lvl="0"/>
            <a:r>
              <a:rPr lang="en-US" dirty="0">
                <a:solidFill>
                  <a:srgbClr val="FFFF00"/>
                </a:solidFill>
              </a:rPr>
              <a:t>Proteins called Enzymes help to carry out chemical reactions in the body.</a:t>
            </a:r>
          </a:p>
          <a:p>
            <a:pPr lvl="0"/>
            <a:r>
              <a:rPr lang="en-US" dirty="0">
                <a:solidFill>
                  <a:srgbClr val="FFFF00"/>
                </a:solidFill>
              </a:rPr>
              <a:t>Sources of Proteins:</a:t>
            </a:r>
          </a:p>
          <a:p>
            <a:r>
              <a:rPr lang="en-IN" dirty="0">
                <a:solidFill>
                  <a:srgbClr val="FFFF00"/>
                </a:solidFill>
              </a:rPr>
              <a:t>Legumes, Milk, Milk Products, Eggs, Meat and Fish are rich in proteins.</a:t>
            </a:r>
            <a:endParaRPr lang="en-US" dirty="0">
              <a:solidFill>
                <a:srgbClr val="FFFF00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Some Questions And Answers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715000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en-US" b="1" dirty="0">
                <a:solidFill>
                  <a:srgbClr val="FFFF00"/>
                </a:solidFill>
              </a:rPr>
              <a:t>Question</a:t>
            </a:r>
            <a:r>
              <a:rPr lang="en-US" b="1" dirty="0" smtClean="0">
                <a:solidFill>
                  <a:srgbClr val="FFFF00"/>
                </a:solidFill>
              </a:rPr>
              <a:t>:</a:t>
            </a:r>
            <a:endParaRPr lang="en-US" dirty="0">
              <a:solidFill>
                <a:srgbClr val="FFFF00"/>
              </a:solidFill>
            </a:endParaRPr>
          </a:p>
          <a:p>
            <a:r>
              <a:rPr lang="en-IN" dirty="0">
                <a:solidFill>
                  <a:srgbClr val="FFFF00"/>
                </a:solidFill>
              </a:rPr>
              <a:t>Name the nutrient that helps in body building.</a:t>
            </a:r>
            <a:endParaRPr lang="en-US" dirty="0">
              <a:solidFill>
                <a:srgbClr val="FFFF00"/>
              </a:solidFill>
            </a:endParaRPr>
          </a:p>
          <a:p>
            <a:pPr lvl="0"/>
            <a:r>
              <a:rPr lang="en-US" b="1" dirty="0">
                <a:solidFill>
                  <a:srgbClr val="FFFF00"/>
                </a:solidFill>
              </a:rPr>
              <a:t>Answer</a:t>
            </a:r>
            <a:r>
              <a:rPr lang="en-US" b="1" dirty="0" smtClean="0">
                <a:solidFill>
                  <a:srgbClr val="FFFF00"/>
                </a:solidFill>
              </a:rPr>
              <a:t>:</a:t>
            </a:r>
            <a:endParaRPr lang="en-US" dirty="0">
              <a:solidFill>
                <a:srgbClr val="FFFF00"/>
              </a:solidFill>
            </a:endParaRPr>
          </a:p>
          <a:p>
            <a:r>
              <a:rPr lang="en-IN" dirty="0" smtClean="0">
                <a:solidFill>
                  <a:srgbClr val="FFFF00"/>
                </a:solidFill>
              </a:rPr>
              <a:t>Proteins</a:t>
            </a:r>
            <a:endParaRPr lang="en-US" dirty="0">
              <a:solidFill>
                <a:srgbClr val="FFFF00"/>
              </a:solidFill>
            </a:endParaRPr>
          </a:p>
          <a:p>
            <a:pPr lvl="0"/>
            <a:r>
              <a:rPr lang="en-US" b="1" dirty="0">
                <a:solidFill>
                  <a:srgbClr val="FFFF00"/>
                </a:solidFill>
              </a:rPr>
              <a:t>Question</a:t>
            </a:r>
            <a:r>
              <a:rPr lang="en-US" b="1" dirty="0" smtClean="0">
                <a:solidFill>
                  <a:srgbClr val="FFFF00"/>
                </a:solidFill>
              </a:rPr>
              <a:t>:</a:t>
            </a:r>
            <a:endParaRPr lang="en-US" dirty="0">
              <a:solidFill>
                <a:srgbClr val="FFFF00"/>
              </a:solidFill>
            </a:endParaRPr>
          </a:p>
          <a:p>
            <a:r>
              <a:rPr lang="en-IN" dirty="0">
                <a:solidFill>
                  <a:srgbClr val="FFFF00"/>
                </a:solidFill>
              </a:rPr>
              <a:t>Mention three importance of Proteins?</a:t>
            </a:r>
            <a:endParaRPr lang="en-US" dirty="0">
              <a:solidFill>
                <a:srgbClr val="FFFF00"/>
              </a:solidFill>
            </a:endParaRPr>
          </a:p>
          <a:p>
            <a:pPr lvl="0"/>
            <a:r>
              <a:rPr lang="en-US" b="1" dirty="0">
                <a:solidFill>
                  <a:srgbClr val="FFFF00"/>
                </a:solidFill>
              </a:rPr>
              <a:t>Answer: </a:t>
            </a:r>
            <a:endParaRPr lang="en-US" dirty="0">
              <a:solidFill>
                <a:srgbClr val="FFFF00"/>
              </a:solidFill>
            </a:endParaRPr>
          </a:p>
          <a:p>
            <a:r>
              <a:rPr lang="en-IN" dirty="0">
                <a:solidFill>
                  <a:srgbClr val="FFFF00"/>
                </a:solidFill>
              </a:rPr>
              <a:t>Proteins are body-building foods. </a:t>
            </a:r>
            <a:endParaRPr lang="en-US" dirty="0">
              <a:solidFill>
                <a:srgbClr val="FFFF00"/>
              </a:solidFill>
            </a:endParaRPr>
          </a:p>
          <a:p>
            <a:r>
              <a:rPr lang="en-IN" dirty="0">
                <a:solidFill>
                  <a:srgbClr val="FFFF00"/>
                </a:solidFill>
              </a:rPr>
              <a:t>Proteins help the body to grow</a:t>
            </a:r>
            <a:endParaRPr lang="en-US" dirty="0">
              <a:solidFill>
                <a:srgbClr val="FFFF00"/>
              </a:solidFill>
            </a:endParaRPr>
          </a:p>
          <a:p>
            <a:r>
              <a:rPr lang="en-IN" dirty="0">
                <a:solidFill>
                  <a:srgbClr val="FFFF00"/>
                </a:solidFill>
              </a:rPr>
              <a:t>Proteins help to repair worn-out cells and tissues.</a:t>
            </a:r>
            <a:endParaRPr lang="en-US" dirty="0">
              <a:solidFill>
                <a:srgbClr val="FFFF00"/>
              </a:solidFill>
            </a:endParaRPr>
          </a:p>
          <a:p>
            <a:pPr lvl="0"/>
            <a:r>
              <a:rPr lang="en-US" b="1" dirty="0">
                <a:solidFill>
                  <a:srgbClr val="FFFF00"/>
                </a:solidFill>
              </a:rPr>
              <a:t>Question</a:t>
            </a:r>
            <a:r>
              <a:rPr lang="en-US" b="1" dirty="0" smtClean="0">
                <a:solidFill>
                  <a:srgbClr val="FFFF00"/>
                </a:solidFill>
              </a:rPr>
              <a:t>:</a:t>
            </a:r>
            <a:endParaRPr lang="en-US" dirty="0">
              <a:solidFill>
                <a:srgbClr val="FFFF00"/>
              </a:solidFill>
            </a:endParaRPr>
          </a:p>
          <a:p>
            <a:r>
              <a:rPr lang="en-IN" dirty="0">
                <a:solidFill>
                  <a:srgbClr val="FFFF00"/>
                </a:solidFill>
              </a:rPr>
              <a:t>Name few sources of Proteins.</a:t>
            </a:r>
            <a:endParaRPr lang="en-US" dirty="0">
              <a:solidFill>
                <a:srgbClr val="FFFF00"/>
              </a:solidFill>
            </a:endParaRPr>
          </a:p>
          <a:p>
            <a:pPr lvl="0"/>
            <a:r>
              <a:rPr lang="en-US" b="1" dirty="0">
                <a:solidFill>
                  <a:srgbClr val="FFFF00"/>
                </a:solidFill>
              </a:rPr>
              <a:t>Answer: </a:t>
            </a:r>
            <a:endParaRPr lang="en-US" dirty="0">
              <a:solidFill>
                <a:srgbClr val="FFFF00"/>
              </a:solidFill>
            </a:endParaRPr>
          </a:p>
          <a:p>
            <a:r>
              <a:rPr lang="en-IN" dirty="0">
                <a:solidFill>
                  <a:srgbClr val="FFFF00"/>
                </a:solidFill>
              </a:rPr>
              <a:t>Legumes, Milk, Milk Products, Eggs, Meat and Fish are rich in proteins.</a:t>
            </a:r>
            <a:endParaRPr lang="en-US" dirty="0">
              <a:solidFill>
                <a:srgbClr val="FFFF00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Some Questions And Answers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638800"/>
          </a:xfrm>
        </p:spPr>
        <p:txBody>
          <a:bodyPr>
            <a:normAutofit/>
          </a:bodyPr>
          <a:lstStyle/>
          <a:p>
            <a:pPr lvl="0"/>
            <a:r>
              <a:rPr lang="en-US" b="1" dirty="0">
                <a:solidFill>
                  <a:srgbClr val="FFFF00"/>
                </a:solidFill>
              </a:rPr>
              <a:t>Question</a:t>
            </a:r>
            <a:r>
              <a:rPr lang="en-US" b="1" dirty="0" smtClean="0">
                <a:solidFill>
                  <a:srgbClr val="FFFF00"/>
                </a:solidFill>
              </a:rPr>
              <a:t>:</a:t>
            </a:r>
            <a:endParaRPr lang="en-US" dirty="0">
              <a:solidFill>
                <a:srgbClr val="FFFF00"/>
              </a:solidFill>
            </a:endParaRPr>
          </a:p>
          <a:p>
            <a:r>
              <a:rPr lang="en-IN" dirty="0">
                <a:solidFill>
                  <a:srgbClr val="FFFF00"/>
                </a:solidFill>
              </a:rPr>
              <a:t>Mention the role of Haemoglobin in our body.</a:t>
            </a:r>
            <a:endParaRPr lang="en-US" dirty="0">
              <a:solidFill>
                <a:srgbClr val="FFFF00"/>
              </a:solidFill>
            </a:endParaRPr>
          </a:p>
          <a:p>
            <a:pPr lvl="0"/>
            <a:r>
              <a:rPr lang="en-US" b="1" dirty="0">
                <a:solidFill>
                  <a:srgbClr val="FFFF00"/>
                </a:solidFill>
              </a:rPr>
              <a:t>Answer: </a:t>
            </a:r>
            <a:endParaRPr lang="en-US" dirty="0">
              <a:solidFill>
                <a:srgbClr val="FFFF00"/>
              </a:solidFill>
            </a:endParaRPr>
          </a:p>
          <a:p>
            <a:r>
              <a:rPr lang="en-IN" dirty="0">
                <a:solidFill>
                  <a:srgbClr val="FFFF00"/>
                </a:solidFill>
              </a:rPr>
              <a:t>Haemoglobin (a protein found in blood cells) carries Oxygen and Carbon-</a:t>
            </a:r>
            <a:r>
              <a:rPr lang="en-IN" dirty="0" err="1">
                <a:solidFill>
                  <a:srgbClr val="FFFF00"/>
                </a:solidFill>
              </a:rPr>
              <a:t>di</a:t>
            </a:r>
            <a:r>
              <a:rPr lang="en-IN" dirty="0">
                <a:solidFill>
                  <a:srgbClr val="FFFF00"/>
                </a:solidFill>
              </a:rPr>
              <a:t>-oxide through the body.</a:t>
            </a:r>
            <a:endParaRPr lang="en-US" dirty="0">
              <a:solidFill>
                <a:srgbClr val="FFFF00"/>
              </a:solidFill>
            </a:endParaRPr>
          </a:p>
          <a:p>
            <a:pPr lvl="0"/>
            <a:r>
              <a:rPr lang="en-US" b="1" dirty="0">
                <a:solidFill>
                  <a:srgbClr val="FFFF00"/>
                </a:solidFill>
              </a:rPr>
              <a:t>Question</a:t>
            </a:r>
            <a:r>
              <a:rPr lang="en-US" b="1" dirty="0" smtClean="0">
                <a:solidFill>
                  <a:srgbClr val="FFFF00"/>
                </a:solidFill>
              </a:rPr>
              <a:t>:</a:t>
            </a:r>
            <a:endParaRPr lang="en-US" dirty="0">
              <a:solidFill>
                <a:srgbClr val="FFFF00"/>
              </a:solidFill>
            </a:endParaRPr>
          </a:p>
          <a:p>
            <a:r>
              <a:rPr lang="en-IN" dirty="0">
                <a:solidFill>
                  <a:srgbClr val="FFFF00"/>
                </a:solidFill>
              </a:rPr>
              <a:t>Mention the role of Enzymes in our body.</a:t>
            </a:r>
            <a:endParaRPr lang="en-US" dirty="0">
              <a:solidFill>
                <a:srgbClr val="FFFF00"/>
              </a:solidFill>
            </a:endParaRPr>
          </a:p>
          <a:p>
            <a:pPr lvl="0"/>
            <a:r>
              <a:rPr lang="en-US" b="1" dirty="0">
                <a:solidFill>
                  <a:srgbClr val="FFFF00"/>
                </a:solidFill>
              </a:rPr>
              <a:t>Answer</a:t>
            </a:r>
            <a:r>
              <a:rPr lang="en-US" b="1" dirty="0" smtClean="0">
                <a:solidFill>
                  <a:srgbClr val="FFFF00"/>
                </a:solidFill>
              </a:rPr>
              <a:t>:</a:t>
            </a:r>
            <a:endParaRPr lang="en-US" dirty="0">
              <a:solidFill>
                <a:srgbClr val="FFFF00"/>
              </a:solidFill>
            </a:endParaRPr>
          </a:p>
          <a:p>
            <a:r>
              <a:rPr lang="en-IN" dirty="0">
                <a:solidFill>
                  <a:srgbClr val="FFFF00"/>
                </a:solidFill>
              </a:rPr>
              <a:t>Proteins called Enzymes help to carry out chemical reactions in the body.</a:t>
            </a:r>
            <a:endParaRPr lang="en-US" dirty="0">
              <a:solidFill>
                <a:srgbClr val="FFFF00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Recollection of Memory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638800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en-US" b="1" u="sng" dirty="0">
                <a:solidFill>
                  <a:srgbClr val="FFFF00"/>
                </a:solidFill>
              </a:rPr>
              <a:t>Proteins:</a:t>
            </a:r>
            <a:endParaRPr lang="en-US" u="sng" dirty="0">
              <a:solidFill>
                <a:srgbClr val="FFFF00"/>
              </a:solidFill>
            </a:endParaRPr>
          </a:p>
          <a:p>
            <a:pPr lvl="0"/>
            <a:r>
              <a:rPr lang="en-US" dirty="0">
                <a:solidFill>
                  <a:srgbClr val="FFFF00"/>
                </a:solidFill>
              </a:rPr>
              <a:t>Proteins are body-building foods. </a:t>
            </a:r>
          </a:p>
          <a:p>
            <a:pPr lvl="0"/>
            <a:r>
              <a:rPr lang="en-US" dirty="0">
                <a:solidFill>
                  <a:srgbClr val="FFFF00"/>
                </a:solidFill>
              </a:rPr>
              <a:t>Proteins are a part of tissues and muscles.</a:t>
            </a:r>
          </a:p>
          <a:p>
            <a:pPr lvl="0"/>
            <a:r>
              <a:rPr lang="en-US" dirty="0">
                <a:solidFill>
                  <a:srgbClr val="FFFF00"/>
                </a:solidFill>
              </a:rPr>
              <a:t>Proteins help the body to grow</a:t>
            </a:r>
          </a:p>
          <a:p>
            <a:pPr lvl="0"/>
            <a:r>
              <a:rPr lang="en-US" dirty="0">
                <a:solidFill>
                  <a:srgbClr val="FFFF00"/>
                </a:solidFill>
              </a:rPr>
              <a:t>Proteins help to repair worn-out cells and tissues.</a:t>
            </a:r>
          </a:p>
          <a:p>
            <a:pPr lvl="0"/>
            <a:r>
              <a:rPr lang="en-US" dirty="0" err="1">
                <a:solidFill>
                  <a:srgbClr val="FFFF00"/>
                </a:solidFill>
              </a:rPr>
              <a:t>Haemoglobin</a:t>
            </a:r>
            <a:r>
              <a:rPr lang="en-US" dirty="0">
                <a:solidFill>
                  <a:srgbClr val="FFFF00"/>
                </a:solidFill>
              </a:rPr>
              <a:t> (a protein found in blood cells) carries Oxygen and Carbon-</a:t>
            </a:r>
            <a:r>
              <a:rPr lang="en-US" dirty="0" err="1">
                <a:solidFill>
                  <a:srgbClr val="FFFF00"/>
                </a:solidFill>
              </a:rPr>
              <a:t>di</a:t>
            </a:r>
            <a:r>
              <a:rPr lang="en-US" dirty="0">
                <a:solidFill>
                  <a:srgbClr val="FFFF00"/>
                </a:solidFill>
              </a:rPr>
              <a:t>-oxide through the body.</a:t>
            </a:r>
          </a:p>
          <a:p>
            <a:pPr lvl="0"/>
            <a:r>
              <a:rPr lang="en-US" dirty="0">
                <a:solidFill>
                  <a:srgbClr val="FFFF00"/>
                </a:solidFill>
              </a:rPr>
              <a:t>Proteins called Enzymes help to carry out chemical reactions in the body.</a:t>
            </a:r>
          </a:p>
          <a:p>
            <a:pPr lvl="0"/>
            <a:r>
              <a:rPr lang="en-US" dirty="0">
                <a:solidFill>
                  <a:srgbClr val="FFFF00"/>
                </a:solidFill>
              </a:rPr>
              <a:t>Sources of Proteins:</a:t>
            </a:r>
          </a:p>
          <a:p>
            <a:r>
              <a:rPr lang="en-IN" dirty="0">
                <a:solidFill>
                  <a:srgbClr val="FFFF00"/>
                </a:solidFill>
              </a:rPr>
              <a:t>Legumes, Milk, Milk Products, Eggs, Meat and Fish are rich in proteins.</a:t>
            </a:r>
            <a:endParaRPr lang="en-US" dirty="0">
              <a:solidFill>
                <a:srgbClr val="FFFF00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Question?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/>
          <a:lstStyle/>
          <a:p>
            <a:r>
              <a:rPr lang="en-IN" b="1" dirty="0">
                <a:solidFill>
                  <a:srgbClr val="FFFF00"/>
                </a:solidFill>
              </a:rPr>
              <a:t>Question:</a:t>
            </a:r>
            <a:r>
              <a:rPr lang="en-IN" dirty="0">
                <a:solidFill>
                  <a:srgbClr val="FFFF00"/>
                </a:solidFill>
              </a:rPr>
              <a:t> Name the constituents of Blood.</a:t>
            </a:r>
            <a:endParaRPr lang="en-US" dirty="0">
              <a:solidFill>
                <a:srgbClr val="FFFF00"/>
              </a:solidFill>
            </a:endParaRPr>
          </a:p>
          <a:p>
            <a:r>
              <a:rPr lang="en-IN" b="1" dirty="0" smtClean="0">
                <a:solidFill>
                  <a:srgbClr val="FFFF00"/>
                </a:solidFill>
              </a:rPr>
              <a:t> </a:t>
            </a:r>
            <a:r>
              <a:rPr lang="en-IN" b="1" dirty="0">
                <a:solidFill>
                  <a:srgbClr val="FFFF00"/>
                </a:solidFill>
              </a:rPr>
              <a:t>Answer:</a:t>
            </a:r>
            <a:r>
              <a:rPr lang="en-IN" dirty="0">
                <a:solidFill>
                  <a:srgbClr val="FFFF00"/>
                </a:solidFill>
              </a:rPr>
              <a:t>  The constituents of blood are,</a:t>
            </a:r>
            <a:endParaRPr lang="en-US" dirty="0">
              <a:solidFill>
                <a:srgbClr val="FFFF00"/>
              </a:solidFill>
            </a:endParaRPr>
          </a:p>
          <a:p>
            <a:pPr lvl="0"/>
            <a:r>
              <a:rPr lang="en-US" dirty="0">
                <a:solidFill>
                  <a:srgbClr val="FFFF00"/>
                </a:solidFill>
              </a:rPr>
              <a:t>Red blood cells (RBC)</a:t>
            </a:r>
          </a:p>
          <a:p>
            <a:pPr lvl="0"/>
            <a:r>
              <a:rPr lang="en-US" dirty="0">
                <a:solidFill>
                  <a:srgbClr val="FFFF00"/>
                </a:solidFill>
              </a:rPr>
              <a:t>White blood cells (WBC)</a:t>
            </a:r>
          </a:p>
          <a:p>
            <a:pPr lvl="0"/>
            <a:r>
              <a:rPr lang="en-US" dirty="0">
                <a:solidFill>
                  <a:srgbClr val="FFFF00"/>
                </a:solidFill>
              </a:rPr>
              <a:t>Plasma</a:t>
            </a:r>
          </a:p>
          <a:p>
            <a:pPr lvl="0"/>
            <a:r>
              <a:rPr lang="en-US" dirty="0" smtClean="0">
                <a:solidFill>
                  <a:srgbClr val="FFFF00"/>
                </a:solidFill>
              </a:rPr>
              <a:t>Platelets </a:t>
            </a:r>
            <a:r>
              <a:rPr lang="en-US" dirty="0">
                <a:solidFill>
                  <a:srgbClr val="FFFF00"/>
                </a:solidFill>
              </a:rPr>
              <a:t>etc.            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41</TotalTime>
  <Words>521</Words>
  <Application>Microsoft Office PowerPoint</Application>
  <PresentationFormat>On-screen Show (4:3)</PresentationFormat>
  <Paragraphs>78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Apex</vt:lpstr>
      <vt:lpstr>Components of Food ppt-4</vt:lpstr>
      <vt:lpstr>Specific Aim     </vt:lpstr>
      <vt:lpstr>Some Questions And Answers</vt:lpstr>
      <vt:lpstr>Introductions</vt:lpstr>
      <vt:lpstr>Important Points</vt:lpstr>
      <vt:lpstr>Some Questions And Answers</vt:lpstr>
      <vt:lpstr>Some Questions And Answers</vt:lpstr>
      <vt:lpstr>Recollection of Memory</vt:lpstr>
      <vt:lpstr>Question?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Components of Food</dc:title>
  <dc:creator>IK</dc:creator>
  <cp:lastModifiedBy>IK</cp:lastModifiedBy>
  <cp:revision>8</cp:revision>
  <dcterms:created xsi:type="dcterms:W3CDTF">2020-08-04T15:12:19Z</dcterms:created>
  <dcterms:modified xsi:type="dcterms:W3CDTF">2020-08-15T04:35:25Z</dcterms:modified>
</cp:coreProperties>
</file>