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12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A4BDF7-76CC-41DA-A1C0-7A3C3885245F}" type="datetimeFigureOut">
              <a:rPr lang="en-US" smtClean="0"/>
              <a:pPr/>
              <a:t>8/7/2020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1058A8C-9AC0-44F1-8EAB-FD8CC2DE727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4BDF7-76CC-41DA-A1C0-7A3C3885245F}"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58A8C-9AC0-44F1-8EAB-FD8CC2DE72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4BDF7-76CC-41DA-A1C0-7A3C3885245F}"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58A8C-9AC0-44F1-8EAB-FD8CC2DE72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A4BDF7-76CC-41DA-A1C0-7A3C3885245F}"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58A8C-9AC0-44F1-8EAB-FD8CC2DE727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A4BDF7-76CC-41DA-A1C0-7A3C3885245F}" type="datetimeFigureOut">
              <a:rPr lang="en-US" smtClean="0"/>
              <a:pPr/>
              <a:t>8/7/2020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1058A8C-9AC0-44F1-8EAB-FD8CC2DE72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FA4BDF7-76CC-41DA-A1C0-7A3C3885245F}"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58A8C-9AC0-44F1-8EAB-FD8CC2DE727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FA4BDF7-76CC-41DA-A1C0-7A3C3885245F}" type="datetimeFigureOut">
              <a:rPr lang="en-US" smtClean="0"/>
              <a:pPr/>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58A8C-9AC0-44F1-8EAB-FD8CC2DE727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A4BDF7-76CC-41DA-A1C0-7A3C3885245F}" type="datetimeFigureOut">
              <a:rPr lang="en-US" smtClean="0"/>
              <a:pPr/>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58A8C-9AC0-44F1-8EAB-FD8CC2DE72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4BDF7-76CC-41DA-A1C0-7A3C3885245F}" type="datetimeFigureOut">
              <a:rPr lang="en-US" smtClean="0"/>
              <a:pPr/>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58A8C-9AC0-44F1-8EAB-FD8CC2DE72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A4BDF7-76CC-41DA-A1C0-7A3C3885245F}"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58A8C-9AC0-44F1-8EAB-FD8CC2DE727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A4BDF7-76CC-41DA-A1C0-7A3C3885245F}" type="datetimeFigureOut">
              <a:rPr lang="en-US" smtClean="0"/>
              <a:pPr/>
              <a:t>8/7/2020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1058A8C-9AC0-44F1-8EAB-FD8CC2DE727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FA4BDF7-76CC-41DA-A1C0-7A3C3885245F}" type="datetimeFigureOut">
              <a:rPr lang="en-US" smtClean="0"/>
              <a:pPr/>
              <a:t>8/7/2020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1058A8C-9AC0-44F1-8EAB-FD8CC2DE72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Prasanta</a:t>
            </a:r>
            <a:r>
              <a:rPr lang="en-US" dirty="0" smtClean="0"/>
              <a:t> </a:t>
            </a:r>
            <a:r>
              <a:rPr lang="en-US" dirty="0" err="1" smtClean="0"/>
              <a:t>Choudhury</a:t>
            </a:r>
            <a:endParaRPr lang="en-US" dirty="0"/>
          </a:p>
        </p:txBody>
      </p:sp>
      <p:sp>
        <p:nvSpPr>
          <p:cNvPr id="2" name="Title 1"/>
          <p:cNvSpPr>
            <a:spLocks noGrp="1"/>
          </p:cNvSpPr>
          <p:nvPr>
            <p:ph type="ctrTitle"/>
          </p:nvPr>
        </p:nvSpPr>
        <p:spPr/>
        <p:txBody>
          <a:bodyPr/>
          <a:lstStyle/>
          <a:p>
            <a:r>
              <a:rPr lang="en-US" dirty="0" smtClean="0"/>
              <a:t>Components of </a:t>
            </a:r>
            <a:r>
              <a:rPr lang="en-US" dirty="0" smtClean="0"/>
              <a:t>Food- PPT-8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Vitamins &amp; Minerals</a:t>
            </a:r>
            <a:endParaRPr lang="en-US" dirty="0">
              <a:solidFill>
                <a:srgbClr val="FF0000"/>
              </a:solidFill>
            </a:endParaRPr>
          </a:p>
        </p:txBody>
      </p:sp>
      <p:sp>
        <p:nvSpPr>
          <p:cNvPr id="3" name="Content Placeholder 2"/>
          <p:cNvSpPr>
            <a:spLocks noGrp="1"/>
          </p:cNvSpPr>
          <p:nvPr>
            <p:ph sz="quarter" idx="1"/>
          </p:nvPr>
        </p:nvSpPr>
        <p:spPr>
          <a:xfrm>
            <a:off x="457200" y="990600"/>
            <a:ext cx="8229600" cy="5135563"/>
          </a:xfrm>
        </p:spPr>
        <p:txBody>
          <a:bodyPr>
            <a:normAutofit/>
          </a:bodyPr>
          <a:lstStyle/>
          <a:p>
            <a:r>
              <a:rPr lang="en-US" sz="3200" dirty="0" smtClean="0"/>
              <a:t>Vitamins do not give us energy and do not help in building the body. But they are essential for the proper functioning and protection of the body.</a:t>
            </a:r>
          </a:p>
          <a:p>
            <a:r>
              <a:rPr lang="en-US" sz="3200" dirty="0" smtClean="0"/>
              <a:t>Vitamins are classified as water soluble ( Can </a:t>
            </a:r>
            <a:r>
              <a:rPr lang="en-US" sz="3200" dirty="0" smtClean="0"/>
              <a:t>dissolve </a:t>
            </a:r>
            <a:r>
              <a:rPr lang="en-US" sz="3200" dirty="0" smtClean="0"/>
              <a:t>in water) or fat soluble ( Can dissolve in fats)</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Vitamins</a:t>
            </a:r>
            <a:endParaRPr lang="en-US" dirty="0">
              <a:solidFill>
                <a:srgbClr val="FF0000"/>
              </a:solidFill>
            </a:endParaRPr>
          </a:p>
        </p:txBody>
      </p:sp>
      <p:sp>
        <p:nvSpPr>
          <p:cNvPr id="3" name="Content Placeholder 2"/>
          <p:cNvSpPr>
            <a:spLocks noGrp="1"/>
          </p:cNvSpPr>
          <p:nvPr>
            <p:ph sz="quarter" idx="1"/>
          </p:nvPr>
        </p:nvSpPr>
        <p:spPr>
          <a:xfrm>
            <a:off x="457200" y="990600"/>
            <a:ext cx="8229600" cy="5135563"/>
          </a:xfrm>
        </p:spPr>
        <p:txBody>
          <a:bodyPr>
            <a:normAutofit lnSpcReduction="10000"/>
          </a:bodyPr>
          <a:lstStyle/>
          <a:p>
            <a:r>
              <a:rPr lang="en-US" dirty="0" smtClean="0"/>
              <a:t>Water soluble vitamins- Vitamin C and Group of B Vitamins are water soluble. Water soluble vitamins have to be included in our diet regularly as they are not stored in our body</a:t>
            </a:r>
            <a:r>
              <a:rPr lang="en-US" dirty="0" smtClean="0"/>
              <a:t>.</a:t>
            </a:r>
          </a:p>
          <a:p>
            <a:endParaRPr lang="en-US" dirty="0" smtClean="0"/>
          </a:p>
          <a:p>
            <a:r>
              <a:rPr lang="en-US" dirty="0" smtClean="0"/>
              <a:t>Fats- soluble vitamins A,D,E and K are fat-soluble vitamins. They are store in the body along with fats and used when, needed</a:t>
            </a:r>
            <a:r>
              <a:rPr lang="en-US" dirty="0" smtClean="0"/>
              <a:t>.</a:t>
            </a:r>
          </a:p>
          <a:p>
            <a:endParaRPr lang="en-US" dirty="0" smtClean="0"/>
          </a:p>
          <a:p>
            <a:r>
              <a:rPr lang="en-US" dirty="0" smtClean="0"/>
              <a:t>Vitamins are required in very small quantities. Fruits, vegetables, milk, eggs and cheese provide us with vitamins</a:t>
            </a:r>
            <a:r>
              <a:rPr lang="en-US" dirty="0" smtClean="0"/>
              <a:t>.</a:t>
            </a:r>
          </a:p>
          <a:p>
            <a:endParaRPr lang="en-US" dirty="0" smtClean="0"/>
          </a:p>
          <a:p>
            <a:r>
              <a:rPr lang="en-US" dirty="0" smtClean="0"/>
              <a:t>Vitamin D is the only vitamin that can be made by the body. Vitamin K is made by bacteria in the large intestine.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Minerals</a:t>
            </a:r>
            <a:endParaRPr lang="en-US" dirty="0">
              <a:solidFill>
                <a:srgbClr val="FF0000"/>
              </a:solidFill>
            </a:endParaRPr>
          </a:p>
        </p:txBody>
      </p:sp>
      <p:sp>
        <p:nvSpPr>
          <p:cNvPr id="3" name="Content Placeholder 2"/>
          <p:cNvSpPr>
            <a:spLocks noGrp="1"/>
          </p:cNvSpPr>
          <p:nvPr>
            <p:ph sz="quarter" idx="1"/>
          </p:nvPr>
        </p:nvSpPr>
        <p:spPr>
          <a:xfrm>
            <a:off x="457200" y="914400"/>
            <a:ext cx="8229600" cy="5715000"/>
          </a:xfrm>
        </p:spPr>
        <p:txBody>
          <a:bodyPr>
            <a:normAutofit/>
          </a:bodyPr>
          <a:lstStyle/>
          <a:p>
            <a:r>
              <a:rPr lang="en-US" dirty="0" smtClean="0"/>
              <a:t>Minerals too are needed in small quantities for the proper growth and functioning of the body. Iron, Calcium, Phosphorus, Sodium, Potassium, Fluorine and Iodine are some minerals that our body needs.</a:t>
            </a:r>
          </a:p>
          <a:p>
            <a:r>
              <a:rPr lang="en-US" b="1" dirty="0" smtClean="0"/>
              <a:t>Iron</a:t>
            </a:r>
            <a:r>
              <a:rPr lang="en-US" dirty="0" smtClean="0"/>
              <a:t>- It is necessary for the formation of </a:t>
            </a:r>
            <a:r>
              <a:rPr lang="en-US" dirty="0" err="1" smtClean="0"/>
              <a:t>haemoglobin</a:t>
            </a:r>
            <a:r>
              <a:rPr lang="en-US" dirty="0" smtClean="0"/>
              <a:t>.</a:t>
            </a:r>
          </a:p>
          <a:p>
            <a:r>
              <a:rPr lang="en-US" b="1" dirty="0" smtClean="0"/>
              <a:t>Calcium And Potassium- </a:t>
            </a:r>
            <a:r>
              <a:rPr lang="en-US" dirty="0" smtClean="0"/>
              <a:t>They are needed to build bones and teeth</a:t>
            </a:r>
          </a:p>
          <a:p>
            <a:r>
              <a:rPr lang="en-US" b="1" dirty="0" smtClean="0"/>
              <a:t>Sodium and Potassium- </a:t>
            </a:r>
            <a:r>
              <a:rPr lang="en-US" dirty="0" smtClean="0"/>
              <a:t>They are needed to keep cells healthy and for nerves to function.</a:t>
            </a:r>
          </a:p>
          <a:p>
            <a:r>
              <a:rPr lang="en-US" b="1" dirty="0" smtClean="0"/>
              <a:t>Iodine- </a:t>
            </a:r>
            <a:r>
              <a:rPr lang="en-US" dirty="0" smtClean="0"/>
              <a:t>It is necessary for the thyroid gland ( an organ that controls growth and how the body uses energy) to function</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Balanced Diet</a:t>
            </a:r>
            <a:endParaRPr lang="en-US" dirty="0">
              <a:solidFill>
                <a:srgbClr val="FF0000"/>
              </a:solidFill>
            </a:endParaRPr>
          </a:p>
        </p:txBody>
      </p:sp>
      <p:sp>
        <p:nvSpPr>
          <p:cNvPr id="3" name="Content Placeholder 2"/>
          <p:cNvSpPr>
            <a:spLocks noGrp="1"/>
          </p:cNvSpPr>
          <p:nvPr>
            <p:ph sz="quarter" idx="1"/>
          </p:nvPr>
        </p:nvSpPr>
        <p:spPr>
          <a:xfrm>
            <a:off x="457200" y="1066800"/>
            <a:ext cx="8229600" cy="5059363"/>
          </a:xfrm>
        </p:spPr>
        <p:txBody>
          <a:bodyPr>
            <a:normAutofit/>
          </a:bodyPr>
          <a:lstStyle/>
          <a:p>
            <a:r>
              <a:rPr lang="en-US" dirty="0" smtClean="0"/>
              <a:t>A balanced diet is one that provides all the nutrients in the amounts required by the body to be healthy.</a:t>
            </a:r>
          </a:p>
          <a:p>
            <a:r>
              <a:rPr lang="en-US" b="1" dirty="0" smtClean="0"/>
              <a:t>The milk group- </a:t>
            </a:r>
            <a:r>
              <a:rPr lang="en-US" dirty="0" smtClean="0"/>
              <a:t>This group includes milk and dairy products like butter, Buttermilk, cheese and curd.</a:t>
            </a:r>
          </a:p>
          <a:p>
            <a:r>
              <a:rPr lang="en-US" b="1" dirty="0" smtClean="0"/>
              <a:t>The protein group- </a:t>
            </a:r>
            <a:r>
              <a:rPr lang="en-US" dirty="0" smtClean="0"/>
              <a:t>This includes eggs, meet from chicken, fish and so on.</a:t>
            </a:r>
          </a:p>
          <a:p>
            <a:r>
              <a:rPr lang="en-US" b="1" dirty="0" smtClean="0"/>
              <a:t>The fruits and Vegetable group- </a:t>
            </a:r>
            <a:r>
              <a:rPr lang="en-US" dirty="0" smtClean="0"/>
              <a:t>This includes fruits and Vegetables</a:t>
            </a:r>
          </a:p>
          <a:p>
            <a:r>
              <a:rPr lang="en-US" b="1" dirty="0" smtClean="0"/>
              <a:t>The grain Group- </a:t>
            </a:r>
            <a:r>
              <a:rPr lang="en-US" dirty="0" smtClean="0"/>
              <a:t>This group includes rice, wheat, other cereals like oats and millets and their products.</a:t>
            </a:r>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Deficiency of Nutrients</a:t>
            </a:r>
            <a:endParaRPr lang="en-US" dirty="0">
              <a:solidFill>
                <a:srgbClr val="FF0000"/>
              </a:solidFill>
            </a:endParaRPr>
          </a:p>
        </p:txBody>
      </p:sp>
      <p:sp>
        <p:nvSpPr>
          <p:cNvPr id="3" name="Content Placeholder 2"/>
          <p:cNvSpPr>
            <a:spLocks noGrp="1"/>
          </p:cNvSpPr>
          <p:nvPr>
            <p:ph sz="quarter" idx="1"/>
          </p:nvPr>
        </p:nvSpPr>
        <p:spPr>
          <a:xfrm>
            <a:off x="457200" y="1066800"/>
            <a:ext cx="8229600" cy="5059363"/>
          </a:xfrm>
        </p:spPr>
        <p:txBody>
          <a:bodyPr>
            <a:normAutofit/>
          </a:bodyPr>
          <a:lstStyle/>
          <a:p>
            <a:r>
              <a:rPr lang="en-US" sz="3200" dirty="0" smtClean="0"/>
              <a:t>Improper Nutrition, which is caused by an unbalanced diet, is called malnutrition.</a:t>
            </a:r>
          </a:p>
          <a:p>
            <a:r>
              <a:rPr lang="en-US" sz="3200" dirty="0" smtClean="0"/>
              <a:t>Diseases caused by the lack of some nutrients in food are known as deficiency diseases.</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TotalTime>
  <Words>387</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Components of Food- PPT-8</vt:lpstr>
      <vt:lpstr>Vitamins &amp; Minerals</vt:lpstr>
      <vt:lpstr>Vitamins</vt:lpstr>
      <vt:lpstr>Minerals</vt:lpstr>
      <vt:lpstr>Balanced Diet</vt:lpstr>
      <vt:lpstr>Deficiency of Nutrients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Food</dc:title>
  <dc:creator>IK</dc:creator>
  <cp:lastModifiedBy>IK</cp:lastModifiedBy>
  <cp:revision>10</cp:revision>
  <dcterms:created xsi:type="dcterms:W3CDTF">2020-08-06T04:20:30Z</dcterms:created>
  <dcterms:modified xsi:type="dcterms:W3CDTF">2020-08-07T16:23:23Z</dcterms:modified>
</cp:coreProperties>
</file>