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8" r:id="rId2"/>
    <p:sldId id="309" r:id="rId3"/>
    <p:sldId id="310" r:id="rId4"/>
    <p:sldId id="302" r:id="rId5"/>
    <p:sldId id="305" r:id="rId6"/>
    <p:sldId id="303" r:id="rId7"/>
    <p:sldId id="307" r:id="rId8"/>
    <p:sldId id="306" r:id="rId9"/>
    <p:sldId id="312" r:id="rId10"/>
    <p:sldId id="313" r:id="rId11"/>
    <p:sldId id="295" r:id="rId12"/>
    <p:sldId id="296" r:id="rId13"/>
    <p:sldId id="297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DECIMAL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848600" cy="4572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	Introduction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(ii)       Decimal Place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(iii)     Like and Unlike Decimals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(iv)     Comparing Decimals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(v)     Conversion of Decimal into Fractions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(vi)     Conversion of Fractions  into Decimal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(vii)   Addition and subtraction of Decimals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CODE WORD PUZZLES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526" t="33333" r="25622" b="20833"/>
          <a:stretch>
            <a:fillRect/>
          </a:stretch>
        </p:blipFill>
        <p:spPr bwMode="auto">
          <a:xfrm>
            <a:off x="0" y="1371600"/>
            <a:ext cx="900545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b="1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u="sng" dirty="0" smtClean="0">
                <a:solidFill>
                  <a:schemeClr val="tx1"/>
                </a:solidFill>
                <a:latin typeface="Algerian" pitchFamily="82" charset="0"/>
              </a:rPr>
              <a:t> TABLE  ( LENGTH ) </a:t>
            </a:r>
            <a:endParaRPr lang="en-US" sz="49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8610600" cy="5486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Millimeters (mm) 	=  1 Centimeter (cm)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10 Centimeters (cm)  	 =  1 Decimeter 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10 Decimeters 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m) 	 =  1 Meter ( m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10  Meters 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         	 = 1 Decameter ( dam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10 Decameters ( dam )     = 1 Hectometer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10  Hectometers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	  =  1 Kilometer (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)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100 cm = 1m</a:t>
            </a:r>
          </a:p>
          <a:p>
            <a:pPr algn="l"/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1000 m = 1 km 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9144000" cy="914399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 smtClean="0">
                <a:solidFill>
                  <a:schemeClr val="tx1"/>
                </a:solidFill>
                <a:latin typeface="Algerian" pitchFamily="82" charset="0"/>
              </a:rPr>
              <a:t>TABLE  ( WEIGHT ) </a:t>
            </a:r>
            <a:endParaRPr lang="en-US" sz="4400" dirty="0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5410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10  Milligrams  (mg)  	 =  1 Centigram (cg)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Centigram (cg) 	=  1 Decigram  ( dg)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Decigrams  ( dg)	 =  1 Gram ( g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 Grams ( g ) 		 = 1 Decagram ( dag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Decagrams ( dag )	 = 1 Hectogram  ( hg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Hectograms  ( hg )	 =  1 Kilogram ( kg ) 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 cg = 1g</a:t>
            </a:r>
          </a:p>
          <a:p>
            <a:pPr algn="l"/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1000 g = 1 kg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305800" cy="541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10  Milliliters  (</a:t>
            </a:r>
            <a:r>
              <a:rPr lang="en-US" sz="2800" dirty="0" err="1" smtClean="0">
                <a:solidFill>
                  <a:schemeClr val="tx1"/>
                </a:solidFill>
              </a:rPr>
              <a:t>mL</a:t>
            </a:r>
            <a:r>
              <a:rPr lang="en-US" sz="2800" dirty="0" smtClean="0">
                <a:solidFill>
                  <a:schemeClr val="tx1"/>
                </a:solidFill>
              </a:rPr>
              <a:t>)       =  1 Centiliter (</a:t>
            </a:r>
            <a:r>
              <a:rPr lang="en-US" sz="2800" dirty="0" err="1" smtClean="0">
                <a:solidFill>
                  <a:schemeClr val="tx1"/>
                </a:solidFill>
              </a:rPr>
              <a:t>cL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Centiliters (</a:t>
            </a:r>
            <a:r>
              <a:rPr lang="en-US" sz="2800" dirty="0" err="1" smtClean="0">
                <a:solidFill>
                  <a:schemeClr val="tx1"/>
                </a:solidFill>
              </a:rPr>
              <a:t>cL</a:t>
            </a:r>
            <a:r>
              <a:rPr lang="en-US" sz="2800" dirty="0" smtClean="0">
                <a:solidFill>
                  <a:schemeClr val="tx1"/>
                </a:solidFill>
              </a:rPr>
              <a:t>)         =  1 Deciliter  ( </a:t>
            </a:r>
            <a:r>
              <a:rPr lang="en-US" sz="2800" dirty="0" err="1" smtClean="0">
                <a:solidFill>
                  <a:schemeClr val="tx1"/>
                </a:solidFill>
              </a:rPr>
              <a:t>dL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Deciliters  ( </a:t>
            </a:r>
            <a:r>
              <a:rPr lang="en-US" sz="2800" dirty="0" err="1" smtClean="0">
                <a:solidFill>
                  <a:schemeClr val="tx1"/>
                </a:solidFill>
              </a:rPr>
              <a:t>dL</a:t>
            </a:r>
            <a:r>
              <a:rPr lang="en-US" sz="2800" dirty="0" smtClean="0">
                <a:solidFill>
                  <a:schemeClr val="tx1"/>
                </a:solidFill>
              </a:rPr>
              <a:t>)       =  1 Liters ( L 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 Liters (L )               = 1 </a:t>
            </a:r>
            <a:r>
              <a:rPr lang="en-US" sz="2800" dirty="0" err="1" smtClean="0">
                <a:solidFill>
                  <a:schemeClr val="tx1"/>
                </a:solidFill>
              </a:rPr>
              <a:t>Decaliter</a:t>
            </a:r>
            <a:r>
              <a:rPr lang="en-US" sz="2800" dirty="0" smtClean="0">
                <a:solidFill>
                  <a:schemeClr val="tx1"/>
                </a:solidFill>
              </a:rPr>
              <a:t> ( </a:t>
            </a:r>
            <a:r>
              <a:rPr lang="en-US" sz="2800" dirty="0" err="1" smtClean="0">
                <a:solidFill>
                  <a:schemeClr val="tx1"/>
                </a:solidFill>
              </a:rPr>
              <a:t>hL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10  Hectoliters  (</a:t>
            </a:r>
            <a:r>
              <a:rPr lang="en-US" sz="2800" dirty="0" err="1" smtClean="0">
                <a:solidFill>
                  <a:schemeClr val="tx1"/>
                </a:solidFill>
              </a:rPr>
              <a:t>hL</a:t>
            </a:r>
            <a:r>
              <a:rPr lang="en-US" sz="2800" dirty="0" smtClean="0">
                <a:solidFill>
                  <a:schemeClr val="tx1"/>
                </a:solidFill>
              </a:rPr>
              <a:t>)   =  1 Kiloliter (</a:t>
            </a:r>
            <a:r>
              <a:rPr lang="en-US" sz="2800" dirty="0" err="1" smtClean="0">
                <a:solidFill>
                  <a:schemeClr val="tx1"/>
                </a:solidFill>
              </a:rPr>
              <a:t>kL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1L</a:t>
            </a:r>
          </a:p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1000 L = 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latin typeface="Algerian" pitchFamily="82" charset="0"/>
              </a:rPr>
              <a:t>TABLE  ( LIQUID )</a:t>
            </a:r>
            <a:r>
              <a:rPr lang="en-US" sz="48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97" t="28125" r="27965" b="23958"/>
          <a:stretch>
            <a:fillRect/>
          </a:stretch>
        </p:blipFill>
        <p:spPr bwMode="auto">
          <a:xfrm>
            <a:off x="228600" y="914400"/>
            <a:ext cx="8534400" cy="53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526" t="30208" r="27379" b="21875"/>
          <a:stretch>
            <a:fillRect/>
          </a:stretch>
        </p:blipFill>
        <p:spPr bwMode="auto">
          <a:xfrm>
            <a:off x="228599" y="838200"/>
            <a:ext cx="854599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526" t="32292" r="26208" b="19792"/>
          <a:stretch>
            <a:fillRect/>
          </a:stretch>
        </p:blipFill>
        <p:spPr bwMode="auto">
          <a:xfrm>
            <a:off x="228600" y="838200"/>
            <a:ext cx="863710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940" t="27083" r="27379" b="20833"/>
          <a:stretch>
            <a:fillRect/>
          </a:stretch>
        </p:blipFill>
        <p:spPr bwMode="auto">
          <a:xfrm>
            <a:off x="304800" y="838200"/>
            <a:ext cx="84399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7526" t="29167" r="26793" b="30208"/>
          <a:stretch>
            <a:fillRect/>
          </a:stretch>
        </p:blipFill>
        <p:spPr bwMode="auto">
          <a:xfrm>
            <a:off x="152400" y="9144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44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940" t="32292" r="26208" b="18750"/>
          <a:stretch>
            <a:fillRect/>
          </a:stretch>
        </p:blipFill>
        <p:spPr bwMode="auto">
          <a:xfrm>
            <a:off x="228600" y="914400"/>
            <a:ext cx="856034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DECIMAL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458200" cy="4419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(viii)  Multiplication of Decimals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(a)   Multiplication of Decimal by 10, 100, 1000, 10000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(b)   Multiplication of Decimal by a Whole Number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(c )   Multiplication of Decimal by another Decimal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DECIMAL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8305800" cy="44196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(ix)   Division of Decimals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(a)   Division of Decimal by 10,  100,  1000, 10000 , . . .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(b)   Division of Decimal by a Whole Number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(c )   Division of Decimal by another Decimal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(x)   Use of Decimals in Units of measurement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(xi)   Word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839200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 The word 'Decimal' is derived from Latin. The word for one tenth is '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Decima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' in Latin .</a:t>
            </a: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Decimal fractions were first developed and used by the Chinese.</a:t>
            </a:r>
          </a:p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DECIMAL NUMBERS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decimal has two parts, a whole number part and a decimal part two parts are  separated by a dot (.) called decimal point.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 example, in 91.76,  9l is the whole number part and 76 is the decimal part.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number of  zeros can be added after the decimal part of a decimal number.  This does not change the value of the decimal number.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example, 6.9 can be written as 6.90, 6.900 and 6.9000.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While reading a decimal number, the whole number part is read according to its place value and the decimal part is read by naming its digits individually. 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example,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(a) 0.07 is read as “zero point zero seven”.</a:t>
            </a:r>
          </a:p>
          <a:p>
            <a:pPr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(b) 123.495 is read as – “ one hundred twenty- three point four nine five”.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083" t="18750" r="26208" b="19792"/>
          <a:stretch>
            <a:fillRect/>
          </a:stretch>
        </p:blipFill>
        <p:spPr bwMode="auto">
          <a:xfrm>
            <a:off x="0" y="685800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Algerian" pitchFamily="82" charset="0"/>
              </a:rPr>
              <a:t>INTRODUCTION OF DECIMALS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0454" t="37500" r="29722" b="16667"/>
          <a:stretch>
            <a:fillRect/>
          </a:stretch>
        </p:blipFill>
        <p:spPr bwMode="auto">
          <a:xfrm>
            <a:off x="76200" y="1066800"/>
            <a:ext cx="883227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CODE WORD PUZZLES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001" t="36300" r="28045" b="20678"/>
          <a:stretch>
            <a:fillRect/>
          </a:stretch>
        </p:blipFill>
        <p:spPr bwMode="auto">
          <a:xfrm>
            <a:off x="-57806" y="1143000"/>
            <a:ext cx="920180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CODE WORD PUZZLES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54" t="30208" r="26208" b="23958"/>
          <a:stretch>
            <a:fillRect/>
          </a:stretch>
        </p:blipFill>
        <p:spPr bwMode="auto">
          <a:xfrm>
            <a:off x="0" y="1295399"/>
            <a:ext cx="9118024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535</TotalTime>
  <Words>289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DECIMAL</vt:lpstr>
      <vt:lpstr>DECIMAL</vt:lpstr>
      <vt:lpstr>DECIMAL</vt:lpstr>
      <vt:lpstr>INTRODUCTION OF DECIMALS</vt:lpstr>
      <vt:lpstr>INTRODUCTION OF DECIMALS</vt:lpstr>
      <vt:lpstr>INTRODUCTION OF DECIMALS</vt:lpstr>
      <vt:lpstr>INTRODUCTION OF DECIMALS</vt:lpstr>
      <vt:lpstr>CODE WORD PUZZLES</vt:lpstr>
      <vt:lpstr>CODE WORD PUZZLES</vt:lpstr>
      <vt:lpstr>CODE WORD PUZZLES</vt:lpstr>
      <vt:lpstr>                                       TABLE  ( LENGTH ) </vt:lpstr>
      <vt:lpstr>TABLE  ( WEIGHT ) </vt:lpstr>
      <vt:lpstr>     </vt:lpstr>
      <vt:lpstr>INTRODUCTION OF DECIMALS</vt:lpstr>
      <vt:lpstr>INTRODUCTION OF DECIMALS</vt:lpstr>
      <vt:lpstr>INTRODUCTION OF DECIMALS</vt:lpstr>
      <vt:lpstr>INTRODUCTION OF DECIMALS</vt:lpstr>
      <vt:lpstr>INTRODUCTION OF DECIMALS</vt:lpstr>
      <vt:lpstr>INTRODUCTION OF DECIMALS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: 2.1</dc:title>
  <dc:creator>dell</dc:creator>
  <cp:lastModifiedBy>dell</cp:lastModifiedBy>
  <cp:revision>73</cp:revision>
  <dcterms:created xsi:type="dcterms:W3CDTF">2006-08-16T00:00:00Z</dcterms:created>
  <dcterms:modified xsi:type="dcterms:W3CDTF">2009-08-19T18:51:54Z</dcterms:modified>
</cp:coreProperties>
</file>