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33401"/>
            <a:ext cx="77724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ELECTROMAGNETIC WAVES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1600200"/>
            <a:ext cx="7315200" cy="502920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rcRect l="21635" t="12821" r="8814" b="33048"/>
          <a:stretch>
            <a:fillRect/>
          </a:stretch>
        </p:blipFill>
        <p:spPr bwMode="auto">
          <a:xfrm>
            <a:off x="1295400" y="1600200"/>
            <a:ext cx="4800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474" t="17664" r="8333" b="19088"/>
          <a:stretch>
            <a:fillRect/>
          </a:stretch>
        </p:blipFill>
        <p:spPr bwMode="auto">
          <a:xfrm>
            <a:off x="1295400" y="4114800"/>
            <a:ext cx="46482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21652" r="23077" b="5698"/>
          <a:stretch>
            <a:fillRect/>
          </a:stretch>
        </p:blipFill>
        <p:spPr bwMode="auto">
          <a:xfrm>
            <a:off x="685800" y="381000"/>
            <a:ext cx="6934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DISPLACEMENT CURRENT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8547" r="8494" b="11966"/>
          <a:stretch>
            <a:fillRect/>
          </a:stretch>
        </p:blipFill>
        <p:spPr bwMode="auto">
          <a:xfrm>
            <a:off x="1009533" y="1600200"/>
            <a:ext cx="71249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DISPLACEMENT CURRENT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27350" r="8173" b="6553"/>
          <a:stretch>
            <a:fillRect/>
          </a:stretch>
        </p:blipFill>
        <p:spPr bwMode="auto">
          <a:xfrm>
            <a:off x="457200" y="1694619"/>
            <a:ext cx="8229600" cy="433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35" t="9402" r="8013" b="5698"/>
          <a:stretch>
            <a:fillRect/>
          </a:stretch>
        </p:blipFill>
        <p:spPr bwMode="auto">
          <a:xfrm>
            <a:off x="685800" y="3810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8547" r="9135" b="8262"/>
          <a:stretch>
            <a:fillRect/>
          </a:stretch>
        </p:blipFill>
        <p:spPr bwMode="auto">
          <a:xfrm>
            <a:off x="609600" y="457200"/>
            <a:ext cx="7696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8262" r="8173" b="9117"/>
          <a:stretch>
            <a:fillRect/>
          </a:stretch>
        </p:blipFill>
        <p:spPr bwMode="auto">
          <a:xfrm>
            <a:off x="304800" y="3048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9971" r="8494" b="5413"/>
          <a:stretch>
            <a:fillRect/>
          </a:stretch>
        </p:blipFill>
        <p:spPr bwMode="auto">
          <a:xfrm>
            <a:off x="457200" y="304800"/>
            <a:ext cx="7620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SOURCES OF EM WAVES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635" t="24786" r="8654" b="16239"/>
          <a:stretch>
            <a:fillRect/>
          </a:stretch>
        </p:blipFill>
        <p:spPr bwMode="auto">
          <a:xfrm>
            <a:off x="304800" y="1066800"/>
            <a:ext cx="8534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95" t="10256" r="8494" b="8547"/>
          <a:stretch>
            <a:fillRect/>
          </a:stretch>
        </p:blipFill>
        <p:spPr bwMode="auto">
          <a:xfrm>
            <a:off x="304800" y="381000"/>
            <a:ext cx="74676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1955" t="9117" r="11699" b="62393"/>
          <a:stretch>
            <a:fillRect/>
          </a:stretch>
        </p:blipFill>
        <p:spPr bwMode="auto">
          <a:xfrm>
            <a:off x="533400" y="4419600"/>
            <a:ext cx="50292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35328" r="8974" b="5983"/>
          <a:stretch>
            <a:fillRect/>
          </a:stretch>
        </p:blipFill>
        <p:spPr bwMode="auto">
          <a:xfrm>
            <a:off x="381000" y="533400"/>
            <a:ext cx="8229600" cy="390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44160" r="7532" b="5698"/>
          <a:stretch>
            <a:fillRect/>
          </a:stretch>
        </p:blipFill>
        <p:spPr bwMode="auto">
          <a:xfrm>
            <a:off x="381000" y="304800"/>
            <a:ext cx="8229600" cy="3260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9687" r="8173" b="10256"/>
          <a:stretch>
            <a:fillRect/>
          </a:stretch>
        </p:blipFill>
        <p:spPr bwMode="auto">
          <a:xfrm>
            <a:off x="685800" y="4572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9402" r="9295" b="11681"/>
          <a:stretch>
            <a:fillRect/>
          </a:stretch>
        </p:blipFill>
        <p:spPr bwMode="auto">
          <a:xfrm>
            <a:off x="533400" y="609600"/>
            <a:ext cx="7467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9687" r="31891" b="13105"/>
          <a:stretch>
            <a:fillRect/>
          </a:stretch>
        </p:blipFill>
        <p:spPr bwMode="auto">
          <a:xfrm>
            <a:off x="609600" y="381000"/>
            <a:ext cx="6553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95" t="14245" r="11218" b="32479"/>
          <a:stretch>
            <a:fillRect/>
          </a:stretch>
        </p:blipFill>
        <p:spPr bwMode="auto">
          <a:xfrm>
            <a:off x="685800" y="10668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22222" r="10577" b="14815"/>
          <a:stretch>
            <a:fillRect/>
          </a:stretch>
        </p:blipFill>
        <p:spPr bwMode="auto">
          <a:xfrm>
            <a:off x="381000" y="533400"/>
            <a:ext cx="8305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EM SPECTRUM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833" t="10826" r="8814" b="5698"/>
          <a:stretch>
            <a:fillRect/>
          </a:stretch>
        </p:blipFill>
        <p:spPr bwMode="auto">
          <a:xfrm>
            <a:off x="609600" y="1295400"/>
            <a:ext cx="79247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833" t="9402" r="18429" b="16524"/>
          <a:stretch>
            <a:fillRect/>
          </a:stretch>
        </p:blipFill>
        <p:spPr bwMode="auto">
          <a:xfrm>
            <a:off x="381000" y="228600"/>
            <a:ext cx="6172199" cy="3962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 l="20833" t="10256" r="28205" b="36182"/>
          <a:stretch>
            <a:fillRect/>
          </a:stretch>
        </p:blipFill>
        <p:spPr bwMode="auto">
          <a:xfrm>
            <a:off x="609600" y="4191000"/>
            <a:ext cx="41148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18234" r="9615" b="15669"/>
          <a:stretch>
            <a:fillRect/>
          </a:stretch>
        </p:blipFill>
        <p:spPr bwMode="auto">
          <a:xfrm>
            <a:off x="457200" y="457200"/>
            <a:ext cx="8305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21154" t="8832" r="8173" b="6838"/>
          <a:stretch>
            <a:fillRect/>
          </a:stretch>
        </p:blipFill>
        <p:spPr bwMode="auto">
          <a:xfrm>
            <a:off x="609600" y="533400"/>
            <a:ext cx="7620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12536" r="8173" b="17094"/>
          <a:stretch>
            <a:fillRect/>
          </a:stretch>
        </p:blipFill>
        <p:spPr bwMode="auto">
          <a:xfrm>
            <a:off x="533400" y="533400"/>
            <a:ext cx="8382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MAXWELL’S EXPT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11111" r="7853" b="5983"/>
          <a:stretch>
            <a:fillRect/>
          </a:stretch>
        </p:blipFill>
        <p:spPr bwMode="auto">
          <a:xfrm>
            <a:off x="1133095" y="1600200"/>
            <a:ext cx="68778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rcRect l="21635" t="31054" r="8814" b="9972"/>
          <a:stretch>
            <a:fillRect/>
          </a:stretch>
        </p:blipFill>
        <p:spPr bwMode="auto">
          <a:xfrm>
            <a:off x="381000" y="3810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994" t="17949" r="11058" b="7692"/>
          <a:stretch>
            <a:fillRect/>
          </a:stretch>
        </p:blipFill>
        <p:spPr bwMode="auto">
          <a:xfrm>
            <a:off x="533400" y="609600"/>
            <a:ext cx="77724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154" t="9117" r="12340" b="9687"/>
          <a:stretch>
            <a:fillRect/>
          </a:stretch>
        </p:blipFill>
        <p:spPr bwMode="auto">
          <a:xfrm>
            <a:off x="1275169" y="1600200"/>
            <a:ext cx="659366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833" t="44160" r="8173" b="30199"/>
          <a:stretch>
            <a:fillRect/>
          </a:stretch>
        </p:blipFill>
        <p:spPr bwMode="auto">
          <a:xfrm>
            <a:off x="457200" y="838200"/>
            <a:ext cx="8229600" cy="167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BIBLIOGRAPHY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57400"/>
          </a:xfrm>
        </p:spPr>
        <p:txBody>
          <a:bodyPr/>
          <a:lstStyle/>
          <a:p>
            <a:r>
              <a:rPr lang="en-US" dirty="0" smtClean="0"/>
              <a:t>NCERT BOOKS</a:t>
            </a:r>
          </a:p>
          <a:p>
            <a:r>
              <a:rPr lang="en-US" dirty="0" smtClean="0"/>
              <a:t>EXAMFEAR.COM</a:t>
            </a:r>
          </a:p>
          <a:p>
            <a:r>
              <a:rPr lang="en-US" dirty="0" smtClean="0"/>
              <a:t>SL ARRORA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MAXWELL’S EXPT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795" t="9117" r="16827" b="11681"/>
          <a:stretch>
            <a:fillRect/>
          </a:stretch>
        </p:blipFill>
        <p:spPr bwMode="auto">
          <a:xfrm>
            <a:off x="1452772" y="1600200"/>
            <a:ext cx="623845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474" t="9971" r="8974" b="7407"/>
          <a:stretch>
            <a:fillRect/>
          </a:stretch>
        </p:blipFill>
        <p:spPr bwMode="auto">
          <a:xfrm>
            <a:off x="1183680" y="1600200"/>
            <a:ext cx="67766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994" t="9402" r="7692" b="6268"/>
          <a:stretch>
            <a:fillRect/>
          </a:stretch>
        </p:blipFill>
        <p:spPr bwMode="auto">
          <a:xfrm>
            <a:off x="457200" y="381000"/>
            <a:ext cx="7518593" cy="574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MAXWELL’S CORRECTION TO AMPERE’S LAW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314" t="15100" r="7692" b="5983"/>
          <a:stretch>
            <a:fillRect/>
          </a:stretch>
        </p:blipFill>
        <p:spPr bwMode="auto">
          <a:xfrm>
            <a:off x="838200" y="1524000"/>
            <a:ext cx="7619999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MAXWELL’S CORRECTION TO AMPERE’S LAW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1955" t="9687" r="8173" b="12251"/>
          <a:stretch>
            <a:fillRect/>
          </a:stretch>
        </p:blipFill>
        <p:spPr bwMode="auto">
          <a:xfrm>
            <a:off x="762000" y="1524000"/>
            <a:ext cx="76200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20994" t="29060" r="9295" b="11681"/>
          <a:stretch>
            <a:fillRect/>
          </a:stretch>
        </p:blipFill>
        <p:spPr bwMode="auto">
          <a:xfrm>
            <a:off x="381000" y="304800"/>
            <a:ext cx="8229600" cy="39331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32</Words>
  <Application>Microsoft Office PowerPoint</Application>
  <PresentationFormat>On-screen Show (4:3)</PresentationFormat>
  <Paragraphs>13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ELECTROMAGNETIC WAVES</vt:lpstr>
      <vt:lpstr>Slide 2</vt:lpstr>
      <vt:lpstr>MAXWELL’S EXPT</vt:lpstr>
      <vt:lpstr>MAXWELL’S EXPT</vt:lpstr>
      <vt:lpstr>Slide 5</vt:lpstr>
      <vt:lpstr>Slide 6</vt:lpstr>
      <vt:lpstr>MAXWELL’S CORRECTION TO AMPERE’S LAW</vt:lpstr>
      <vt:lpstr>MAXWELL’S CORRECTION TO AMPERE’S LAW</vt:lpstr>
      <vt:lpstr>Slide 9</vt:lpstr>
      <vt:lpstr>Slide 10</vt:lpstr>
      <vt:lpstr>DISPLACEMENT CURRENT</vt:lpstr>
      <vt:lpstr>DISPLACEMENT CURRENT</vt:lpstr>
      <vt:lpstr>Slide 13</vt:lpstr>
      <vt:lpstr>Slide 14</vt:lpstr>
      <vt:lpstr>Slide 15</vt:lpstr>
      <vt:lpstr>Slide 16</vt:lpstr>
      <vt:lpstr>SOURCES OF EM WAVES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EM SPECTRUM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BIBLIOGRAPHY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ELECTROMAGNETIC WAVES</dc:title>
  <dc:creator>Lenovo</dc:creator>
  <cp:lastModifiedBy>Lenovo</cp:lastModifiedBy>
  <cp:revision>3</cp:revision>
  <dcterms:created xsi:type="dcterms:W3CDTF">2006-08-16T00:00:00Z</dcterms:created>
  <dcterms:modified xsi:type="dcterms:W3CDTF">2020-08-07T04:31:34Z</dcterms:modified>
</cp:coreProperties>
</file>