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59E19D-6D4D-4604-99D9-955434BCB2C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BF6D2A2-2B87-43E3-BD47-06828F32F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Prasanta</a:t>
            </a:r>
            <a:r>
              <a:rPr lang="en-US" dirty="0" smtClean="0"/>
              <a:t> </a:t>
            </a:r>
            <a:r>
              <a:rPr lang="en-US" dirty="0" err="1" smtClean="0"/>
              <a:t>Choudhury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Fibre</a:t>
            </a:r>
            <a:r>
              <a:rPr lang="en-US" dirty="0" smtClean="0"/>
              <a:t> To Fabric-PPT-2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Recollection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Making fabric from </a:t>
            </a:r>
            <a:r>
              <a:rPr lang="en-US" b="1" dirty="0" err="1" smtClean="0"/>
              <a:t>fibres</a:t>
            </a:r>
            <a:endParaRPr lang="en-US" dirty="0" smtClean="0"/>
          </a:p>
          <a:p>
            <a:pPr lvl="0"/>
            <a:r>
              <a:rPr lang="en-US" b="1" dirty="0" err="1" smtClean="0"/>
              <a:t>Fibres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The thin thread like structures that make up a yarn are called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Yarn:</a:t>
            </a:r>
            <a:endParaRPr lang="en-US" dirty="0" smtClean="0"/>
          </a:p>
          <a:p>
            <a:r>
              <a:rPr lang="en-US" dirty="0" smtClean="0"/>
              <a:t>The long thin structure made by twisting </a:t>
            </a:r>
            <a:r>
              <a:rPr lang="en-US" dirty="0" err="1" smtClean="0"/>
              <a:t>fibres</a:t>
            </a:r>
            <a:r>
              <a:rPr lang="en-US" dirty="0" smtClean="0"/>
              <a:t> is known as Yarn or Thread.</a:t>
            </a:r>
          </a:p>
          <a:p>
            <a:pPr lvl="0"/>
            <a:r>
              <a:rPr lang="en-US" b="1" dirty="0" smtClean="0"/>
              <a:t>Weaving:</a:t>
            </a:r>
            <a:endParaRPr lang="en-US" dirty="0" smtClean="0"/>
          </a:p>
          <a:p>
            <a:r>
              <a:rPr lang="en-US" dirty="0" smtClean="0"/>
              <a:t>  The method of arranging two sets of yarn to intersect at right angles is called weaving.</a:t>
            </a:r>
          </a:p>
          <a:p>
            <a:pPr lvl="0"/>
            <a:r>
              <a:rPr lang="en-US" b="1" dirty="0" smtClean="0"/>
              <a:t>Knitting:</a:t>
            </a:r>
            <a:endParaRPr lang="en-US" dirty="0" smtClean="0"/>
          </a:p>
          <a:p>
            <a:r>
              <a:rPr lang="en-US" dirty="0" smtClean="0"/>
              <a:t> The method of creating fabric by looping yarn to form rows of stitches is called Knitting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know the Meaning and Importance of </a:t>
            </a:r>
            <a:r>
              <a:rPr lang="en-US" sz="3600" dirty="0" err="1"/>
              <a:t>Fibres</a:t>
            </a:r>
            <a:r>
              <a:rPr lang="en-US" sz="3600" dirty="0"/>
              <a:t> and </a:t>
            </a:r>
            <a:r>
              <a:rPr lang="en-US" sz="3600" dirty="0" smtClean="0"/>
              <a:t> Yarn</a:t>
            </a:r>
            <a:r>
              <a:rPr lang="en-US" sz="3600" dirty="0"/>
              <a:t>, to develop </a:t>
            </a:r>
            <a:r>
              <a:rPr lang="en-US" sz="3600" dirty="0" smtClean="0"/>
              <a:t>the </a:t>
            </a:r>
            <a:r>
              <a:rPr lang="en-US" sz="3600" dirty="0"/>
              <a:t>understanding between Weaving and Knitting.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Name the clothes worn by cave people.</a:t>
            </a:r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dirty="0"/>
              <a:t>The cave people used animal skin, the bark and leaves of trees to cover themselves.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Name three unstitched clothes worn by human being.</a:t>
            </a:r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dirty="0"/>
              <a:t>Sari, Dhoti and Turban.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What were the forms of initial stitching needles?</a:t>
            </a:r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dirty="0"/>
              <a:t>Humans used needles made of fish bones and animal bones.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What is the building material of a thread?</a:t>
            </a:r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 err="1"/>
              <a:t>Fibre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Do you know how the yarn is arranged to make a cloth?</a:t>
            </a:r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dirty="0"/>
              <a:t>Weaving and Knitting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You know cadets; </a:t>
            </a:r>
          </a:p>
          <a:p>
            <a:pPr lvl="0"/>
            <a:r>
              <a:rPr lang="en-US" sz="3200" dirty="0"/>
              <a:t>Clothes are made of yarn.</a:t>
            </a:r>
          </a:p>
          <a:p>
            <a:pPr lvl="0"/>
            <a:r>
              <a:rPr lang="en-US" sz="3200" dirty="0"/>
              <a:t>Yarn or thread is made of </a:t>
            </a:r>
            <a:r>
              <a:rPr lang="en-US" sz="3200" dirty="0" err="1"/>
              <a:t>fibres</a:t>
            </a:r>
            <a:r>
              <a:rPr lang="en-US" sz="3200" dirty="0"/>
              <a:t>.</a:t>
            </a:r>
          </a:p>
          <a:p>
            <a:pPr lvl="0"/>
            <a:r>
              <a:rPr lang="en-US" sz="3200" dirty="0" err="1"/>
              <a:t>Fibres</a:t>
            </a:r>
            <a:r>
              <a:rPr lang="en-US" sz="3200" dirty="0"/>
              <a:t> are obtained from Animals, Plants or prepared artificially using chemicals like </a:t>
            </a:r>
            <a:r>
              <a:rPr lang="en-US" sz="3200" dirty="0" smtClean="0"/>
              <a:t>petroleum. Today</a:t>
            </a:r>
            <a:r>
              <a:rPr lang="en-US" sz="3200" dirty="0"/>
              <a:t>, we shall discuss about making fabric from </a:t>
            </a:r>
            <a:r>
              <a:rPr lang="en-US" sz="3200" dirty="0" err="1"/>
              <a:t>fibres</a:t>
            </a:r>
            <a:r>
              <a:rPr lang="en-US" sz="3200" dirty="0"/>
              <a:t>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Making fabric from </a:t>
            </a:r>
            <a:r>
              <a:rPr lang="en-US" b="1" dirty="0" err="1" smtClean="0"/>
              <a:t>fibres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000" b="1" dirty="0" err="1" smtClean="0"/>
              <a:t>Fibres</a:t>
            </a:r>
            <a:r>
              <a:rPr lang="en-US" sz="3000" b="1" dirty="0"/>
              <a:t>:</a:t>
            </a:r>
            <a:endParaRPr lang="en-US" sz="3000" dirty="0"/>
          </a:p>
          <a:p>
            <a:r>
              <a:rPr lang="en-US" sz="3000" dirty="0"/>
              <a:t>The thin threads like structures that make up a yarn are called </a:t>
            </a:r>
            <a:r>
              <a:rPr lang="en-US" sz="3000" dirty="0" err="1"/>
              <a:t>fibres</a:t>
            </a:r>
            <a:r>
              <a:rPr lang="en-US" sz="3000" dirty="0"/>
              <a:t>.</a:t>
            </a:r>
          </a:p>
          <a:p>
            <a:pPr lvl="0"/>
            <a:r>
              <a:rPr lang="en-US" sz="3000" b="1" dirty="0"/>
              <a:t>Yarn:</a:t>
            </a:r>
            <a:endParaRPr lang="en-US" sz="3000" dirty="0"/>
          </a:p>
          <a:p>
            <a:r>
              <a:rPr lang="en-US" sz="3000" dirty="0"/>
              <a:t>The long thin structure made by twisting </a:t>
            </a:r>
            <a:r>
              <a:rPr lang="en-US" sz="3000" dirty="0" err="1"/>
              <a:t>fibres</a:t>
            </a:r>
            <a:r>
              <a:rPr lang="en-US" sz="3000" dirty="0"/>
              <a:t> is known as Yarn or Thread.</a:t>
            </a:r>
          </a:p>
          <a:p>
            <a:pPr lvl="0"/>
            <a:r>
              <a:rPr lang="en-US" sz="3000" b="1" dirty="0"/>
              <a:t>Weaving:</a:t>
            </a:r>
            <a:endParaRPr lang="en-US" sz="3000" dirty="0"/>
          </a:p>
          <a:p>
            <a:r>
              <a:rPr lang="en-US" sz="3000" dirty="0"/>
              <a:t> </a:t>
            </a:r>
            <a:r>
              <a:rPr lang="en-US" sz="3000" dirty="0" smtClean="0"/>
              <a:t>The </a:t>
            </a:r>
            <a:r>
              <a:rPr lang="en-US" sz="3000" dirty="0"/>
              <a:t>method of arranging two sets of yarn to intersect at right angles is called weaving.</a:t>
            </a:r>
          </a:p>
          <a:p>
            <a:pPr lvl="0"/>
            <a:r>
              <a:rPr lang="en-US" sz="3000" b="1" dirty="0"/>
              <a:t>Knitting:</a:t>
            </a:r>
            <a:endParaRPr lang="en-US" sz="3000" dirty="0"/>
          </a:p>
          <a:p>
            <a:r>
              <a:rPr lang="en-US" sz="3000" dirty="0"/>
              <a:t>The method of creating fabric by looping yarn to form rows of stitches is called Knitting.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b="1" dirty="0"/>
              <a:t>Activity:</a:t>
            </a:r>
            <a:endParaRPr lang="en-US" dirty="0"/>
          </a:p>
          <a:p>
            <a:r>
              <a:rPr lang="en-US" b="1" dirty="0"/>
              <a:t>Aim:</a:t>
            </a:r>
            <a:r>
              <a:rPr lang="en-US" dirty="0"/>
              <a:t> To understand the process of making cloth using yarn.</a:t>
            </a:r>
          </a:p>
          <a:p>
            <a:r>
              <a:rPr lang="en-US" b="1" dirty="0"/>
              <a:t>Materials required:</a:t>
            </a:r>
            <a:r>
              <a:rPr lang="en-US" dirty="0"/>
              <a:t> Paper strips</a:t>
            </a:r>
          </a:p>
          <a:p>
            <a:r>
              <a:rPr lang="en-US" b="1" dirty="0"/>
              <a:t>Procedure:</a:t>
            </a:r>
            <a:endParaRPr lang="en-US" dirty="0"/>
          </a:p>
          <a:p>
            <a:pPr lvl="0"/>
            <a:r>
              <a:rPr lang="en-US" dirty="0"/>
              <a:t>Let us place few paper strips vertically on a flat horizontal surface with no gap in between.</a:t>
            </a:r>
          </a:p>
          <a:p>
            <a:pPr lvl="0"/>
            <a:r>
              <a:rPr lang="en-US" dirty="0"/>
              <a:t>Let us insert another paper strip horizontally such that alternate vertical paper strips are above it and rest are below it.</a:t>
            </a:r>
          </a:p>
          <a:p>
            <a:pPr lvl="0"/>
            <a:r>
              <a:rPr lang="en-US" dirty="0"/>
              <a:t>The process is repeated for five to six horizontal paper strips.</a:t>
            </a:r>
          </a:p>
          <a:p>
            <a:r>
              <a:rPr lang="en-US" dirty="0"/>
              <a:t>Our paper cloth is ready.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Question:</a:t>
            </a:r>
            <a:endParaRPr lang="en-US" dirty="0" smtClean="0"/>
          </a:p>
          <a:p>
            <a:r>
              <a:rPr lang="en-US" dirty="0" smtClean="0"/>
              <a:t>What are </a:t>
            </a:r>
            <a:r>
              <a:rPr lang="en-US" dirty="0" err="1" smtClean="0"/>
              <a:t>fibres</a:t>
            </a:r>
            <a:r>
              <a:rPr lang="en-US" dirty="0" smtClean="0"/>
              <a:t>?</a:t>
            </a:r>
          </a:p>
          <a:p>
            <a:pPr lvl="0"/>
            <a:r>
              <a:rPr lang="en-US" b="1" dirty="0" smtClean="0"/>
              <a:t>Answer:</a:t>
            </a:r>
            <a:endParaRPr lang="en-US" dirty="0" smtClean="0"/>
          </a:p>
          <a:p>
            <a:r>
              <a:rPr lang="en-US" dirty="0" smtClean="0"/>
              <a:t>The thin threads like structures that make up a yarn are called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Question:</a:t>
            </a:r>
            <a:endParaRPr lang="en-US" dirty="0" smtClean="0"/>
          </a:p>
          <a:p>
            <a:r>
              <a:rPr lang="en-US" dirty="0" smtClean="0"/>
              <a:t>What do you mean by Yarn?</a:t>
            </a:r>
          </a:p>
          <a:p>
            <a:pPr lvl="0"/>
            <a:r>
              <a:rPr lang="en-US" b="1" dirty="0" smtClean="0"/>
              <a:t>Answer:</a:t>
            </a:r>
            <a:endParaRPr lang="en-US" dirty="0" smtClean="0"/>
          </a:p>
          <a:p>
            <a:r>
              <a:rPr lang="en-US" dirty="0" smtClean="0"/>
              <a:t>The long thin structure made by twisting </a:t>
            </a:r>
            <a:r>
              <a:rPr lang="en-US" dirty="0" err="1" smtClean="0"/>
              <a:t>fibres</a:t>
            </a:r>
            <a:r>
              <a:rPr lang="en-US" dirty="0" smtClean="0"/>
              <a:t> is known as Yarn or Thread.</a:t>
            </a:r>
          </a:p>
          <a:p>
            <a:r>
              <a:rPr lang="en-US" dirty="0" smtClean="0"/>
              <a:t>What do you mean by Fabric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endParaRPr lang="en-US" b="1" dirty="0" smtClean="0"/>
          </a:p>
          <a:p>
            <a:r>
              <a:rPr lang="en-US" dirty="0" smtClean="0"/>
              <a:t>Yarns in turn is used to make Fabric.</a:t>
            </a:r>
          </a:p>
          <a:p>
            <a:pPr lvl="0"/>
            <a:r>
              <a:rPr lang="en-US" b="1" dirty="0" smtClean="0"/>
              <a:t>Question:</a:t>
            </a:r>
            <a:endParaRPr lang="en-US" dirty="0" smtClean="0"/>
          </a:p>
          <a:p>
            <a:r>
              <a:rPr lang="en-US" dirty="0" smtClean="0"/>
              <a:t>Define Weaving.</a:t>
            </a:r>
          </a:p>
          <a:p>
            <a:pPr lvl="0"/>
            <a:r>
              <a:rPr lang="en-US" b="1" dirty="0" smtClean="0"/>
              <a:t>Answer:</a:t>
            </a:r>
            <a:endParaRPr lang="en-US" dirty="0" smtClean="0"/>
          </a:p>
          <a:p>
            <a:r>
              <a:rPr lang="en-US" dirty="0" smtClean="0"/>
              <a:t> The method of arranging two sets of yarn to intersect at right angles is called weaving.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Question:</a:t>
            </a:r>
            <a:endParaRPr lang="en-US" dirty="0" smtClean="0"/>
          </a:p>
          <a:p>
            <a:r>
              <a:rPr lang="en-US" dirty="0" smtClean="0"/>
              <a:t>What do you mean by Knitting?</a:t>
            </a:r>
          </a:p>
          <a:p>
            <a:pPr lvl="0"/>
            <a:r>
              <a:rPr lang="en-US" b="1" dirty="0" smtClean="0"/>
              <a:t>Answer:</a:t>
            </a:r>
            <a:endParaRPr lang="en-US" dirty="0" smtClean="0"/>
          </a:p>
          <a:p>
            <a:r>
              <a:rPr lang="en-US" dirty="0" smtClean="0"/>
              <a:t>The method of creating fabric by looping yarn to form rows of stitches is called Knitting.</a:t>
            </a:r>
          </a:p>
          <a:p>
            <a:pPr lvl="0"/>
            <a:r>
              <a:rPr lang="en-US" b="1" dirty="0" smtClean="0"/>
              <a:t>Question:</a:t>
            </a:r>
            <a:endParaRPr lang="en-US" dirty="0" smtClean="0"/>
          </a:p>
          <a:p>
            <a:r>
              <a:rPr lang="en-US" dirty="0" smtClean="0"/>
              <a:t> Name a cloth which is knitted</a:t>
            </a:r>
          </a:p>
          <a:p>
            <a:pPr lvl="0"/>
            <a:r>
              <a:rPr lang="en-US" b="1" dirty="0" smtClean="0"/>
              <a:t>Answer:</a:t>
            </a:r>
            <a:endParaRPr lang="en-US" dirty="0" smtClean="0"/>
          </a:p>
          <a:p>
            <a:r>
              <a:rPr lang="en-US" dirty="0" smtClean="0"/>
              <a:t>Woolen </a:t>
            </a:r>
            <a:r>
              <a:rPr lang="en-US" dirty="0" smtClean="0"/>
              <a:t>Sweater.</a:t>
            </a:r>
          </a:p>
          <a:p>
            <a:pPr lvl="0"/>
            <a:r>
              <a:rPr lang="en-US" b="1" dirty="0" smtClean="0"/>
              <a:t>Question:</a:t>
            </a:r>
            <a:endParaRPr lang="en-US" dirty="0" smtClean="0"/>
          </a:p>
          <a:p>
            <a:r>
              <a:rPr lang="en-US" dirty="0" smtClean="0"/>
              <a:t>Name the material required to prepare Synthetic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Answer:</a:t>
            </a:r>
            <a:endParaRPr lang="en-US" dirty="0" smtClean="0"/>
          </a:p>
          <a:p>
            <a:r>
              <a:rPr lang="en-US" dirty="0" smtClean="0"/>
              <a:t>Synthetic </a:t>
            </a:r>
            <a:r>
              <a:rPr lang="en-US" dirty="0" err="1" smtClean="0"/>
              <a:t>fibres</a:t>
            </a:r>
            <a:r>
              <a:rPr lang="en-US" dirty="0" smtClean="0"/>
              <a:t> are prepared using Petroleum.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578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Equity</vt:lpstr>
      <vt:lpstr>Fibre To Fabric-PPT-2</vt:lpstr>
      <vt:lpstr>Introduction</vt:lpstr>
      <vt:lpstr>Questions &amp; Answers</vt:lpstr>
      <vt:lpstr>Questions &amp; Answers</vt:lpstr>
      <vt:lpstr>Introduction</vt:lpstr>
      <vt:lpstr>Making fabric from fibres </vt:lpstr>
      <vt:lpstr>Activity</vt:lpstr>
      <vt:lpstr>Some Questions And Answers</vt:lpstr>
      <vt:lpstr>Some Questions And Answers</vt:lpstr>
      <vt:lpstr>Recollection of Memory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Fibre To Fabric-PPT-2</dc:title>
  <dc:creator>IK</dc:creator>
  <cp:lastModifiedBy>Lenovo-ShReE P-pC</cp:lastModifiedBy>
  <cp:revision>10</cp:revision>
  <dcterms:created xsi:type="dcterms:W3CDTF">2020-08-29T05:02:35Z</dcterms:created>
  <dcterms:modified xsi:type="dcterms:W3CDTF">2020-09-14T13:30:16Z</dcterms:modified>
</cp:coreProperties>
</file>