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CAE7-4206-46B4-BAB6-50C28D0855D0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9EBC027-C516-4435-89B0-A0FA45DF1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CAE7-4206-46B4-BAB6-50C28D0855D0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C027-C516-4435-89B0-A0FA45DF1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CAE7-4206-46B4-BAB6-50C28D0855D0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C027-C516-4435-89B0-A0FA45DF1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CAE7-4206-46B4-BAB6-50C28D0855D0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C027-C516-4435-89B0-A0FA45DF1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CAE7-4206-46B4-BAB6-50C28D0855D0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9EBC027-C516-4435-89B0-A0FA45DF1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CAE7-4206-46B4-BAB6-50C28D0855D0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C027-C516-4435-89B0-A0FA45DF1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CAE7-4206-46B4-BAB6-50C28D0855D0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C027-C516-4435-89B0-A0FA45DF1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CAE7-4206-46B4-BAB6-50C28D0855D0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C027-C516-4435-89B0-A0FA45DF1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CAE7-4206-46B4-BAB6-50C28D0855D0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C027-C516-4435-89B0-A0FA45DF1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CAE7-4206-46B4-BAB6-50C28D0855D0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BC027-C516-4435-89B0-A0FA45DF1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CAE7-4206-46B4-BAB6-50C28D0855D0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9EBC027-C516-4435-89B0-A0FA45DF1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ED9CAE7-4206-46B4-BAB6-50C28D0855D0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9EBC027-C516-4435-89B0-A0FA45DF1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Prasanta</a:t>
            </a:r>
            <a:r>
              <a:rPr lang="en-US" dirty="0" smtClean="0"/>
              <a:t> </a:t>
            </a:r>
            <a:r>
              <a:rPr lang="en-US" dirty="0" err="1" smtClean="0"/>
              <a:t>Choudhury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Fibre</a:t>
            </a:r>
            <a:r>
              <a:rPr lang="en-US" dirty="0" smtClean="0"/>
              <a:t> to Fabric-PPT-3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Specific 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3200" dirty="0"/>
              <a:t>To know the Meaning and Importance of Natural </a:t>
            </a:r>
            <a:r>
              <a:rPr lang="en-US" sz="3200" dirty="0" err="1"/>
              <a:t>fibre</a:t>
            </a:r>
            <a:r>
              <a:rPr lang="en-US" sz="3200" dirty="0"/>
              <a:t> and Synthetic </a:t>
            </a:r>
            <a:r>
              <a:rPr lang="en-US" sz="3200" dirty="0" err="1"/>
              <a:t>fibre</a:t>
            </a:r>
            <a:r>
              <a:rPr lang="en-US" sz="3200" dirty="0"/>
              <a:t>, to develop </a:t>
            </a:r>
            <a:r>
              <a:rPr lang="en-US" sz="3200" dirty="0" smtClean="0"/>
              <a:t> </a:t>
            </a:r>
            <a:r>
              <a:rPr lang="en-US" sz="3200" dirty="0"/>
              <a:t>the understanding to categorize given </a:t>
            </a:r>
            <a:r>
              <a:rPr lang="en-US" sz="3200" dirty="0" err="1"/>
              <a:t>fibres</a:t>
            </a:r>
            <a:r>
              <a:rPr lang="en-US" sz="3200" dirty="0"/>
              <a:t> into Natural and Synthetic </a:t>
            </a:r>
            <a:r>
              <a:rPr lang="en-US" sz="3200" dirty="0" err="1"/>
              <a:t>fibres</a:t>
            </a:r>
            <a:r>
              <a:rPr lang="en-US" sz="3200" dirty="0"/>
              <a:t>.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</a:t>
            </a:r>
            <a:r>
              <a:rPr lang="en-US" dirty="0" err="1" smtClean="0"/>
              <a:t>Fibre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get </a:t>
            </a:r>
            <a:r>
              <a:rPr lang="en-US" sz="2800" dirty="0" err="1" smtClean="0"/>
              <a:t>Fibre</a:t>
            </a:r>
            <a:r>
              <a:rPr lang="en-US" sz="2800" dirty="0" smtClean="0"/>
              <a:t> from Plants, animals and chemicals. They can be classified into natural </a:t>
            </a:r>
            <a:r>
              <a:rPr lang="en-US" sz="2800" dirty="0" err="1" smtClean="0"/>
              <a:t>fibres</a:t>
            </a:r>
            <a:r>
              <a:rPr lang="en-US" sz="2800" dirty="0" smtClean="0"/>
              <a:t> and Synthetic (Artificial) </a:t>
            </a:r>
            <a:r>
              <a:rPr lang="en-US" sz="2800" dirty="0" err="1" smtClean="0"/>
              <a:t>Fibres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</a:t>
            </a:r>
            <a:r>
              <a:rPr lang="en-US" dirty="0" err="1" smtClean="0"/>
              <a:t>Fibres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We get natural </a:t>
            </a:r>
            <a:r>
              <a:rPr lang="en-US" sz="3200" dirty="0" err="1" smtClean="0"/>
              <a:t>fibres</a:t>
            </a:r>
            <a:r>
              <a:rPr lang="en-US" sz="3200" dirty="0" smtClean="0"/>
              <a:t> from plants and animals. You learnt that the roughage in food materials is plant </a:t>
            </a:r>
            <a:r>
              <a:rPr lang="en-US" sz="3200" dirty="0" err="1" smtClean="0"/>
              <a:t>fibre</a:t>
            </a:r>
            <a:r>
              <a:rPr lang="en-US" sz="3200" dirty="0" smtClean="0"/>
              <a:t>. We also use </a:t>
            </a:r>
            <a:r>
              <a:rPr lang="en-US" sz="3200" dirty="0" err="1" smtClean="0"/>
              <a:t>fibres</a:t>
            </a:r>
            <a:r>
              <a:rPr lang="en-US" sz="3200" dirty="0" smtClean="0"/>
              <a:t> from inedible parts of some plants to make clothes, packing materials, paper and so on. Cotton, jute  are some examples of plants </a:t>
            </a:r>
            <a:r>
              <a:rPr lang="en-US" sz="3200" dirty="0" err="1" smtClean="0"/>
              <a:t>fibres</a:t>
            </a:r>
            <a:r>
              <a:rPr lang="en-US" sz="3200" dirty="0" smtClean="0"/>
              <a:t>. Wool and silk are examples of animal </a:t>
            </a:r>
            <a:r>
              <a:rPr lang="en-US" sz="3200" dirty="0" err="1" smtClean="0"/>
              <a:t>fibres</a:t>
            </a:r>
            <a:r>
              <a:rPr lang="en-US" sz="3200" dirty="0" smtClean="0"/>
              <a:t>. We get leather and fur too from animals, but they are not </a:t>
            </a:r>
            <a:r>
              <a:rPr lang="en-US" sz="3200" dirty="0" err="1" smtClean="0"/>
              <a:t>fibres</a:t>
            </a:r>
            <a:r>
              <a:rPr lang="en-US" sz="3200" dirty="0" smtClean="0"/>
              <a:t>.  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Synthetic </a:t>
            </a:r>
            <a:r>
              <a:rPr lang="en-US" dirty="0" err="1" smtClean="0"/>
              <a:t>Fibres</a:t>
            </a:r>
            <a:endParaRPr lang="en-US" dirty="0"/>
          </a:p>
        </p:txBody>
      </p:sp>
      <p:pic>
        <p:nvPicPr>
          <p:cNvPr id="1026" name="Picture 2" descr="C:\Users\Administrator\Desktop\IMG_20200829_12414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838200"/>
            <a:ext cx="82296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85</TotalTime>
  <Words>141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Franklin Gothic Book</vt:lpstr>
      <vt:lpstr>Perpetua</vt:lpstr>
      <vt:lpstr>Wingdings 2</vt:lpstr>
      <vt:lpstr>Equity</vt:lpstr>
      <vt:lpstr>Fibre to Fabric-PPT-3</vt:lpstr>
      <vt:lpstr>Specific Aim</vt:lpstr>
      <vt:lpstr>Sources of Fibre</vt:lpstr>
      <vt:lpstr>Natural Fibres</vt:lpstr>
      <vt:lpstr>Synthetic Fibres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Fibre to Fabric-PPT-3</dc:title>
  <dc:creator>IK</dc:creator>
  <cp:lastModifiedBy>Lenovo-ShReE P-pC</cp:lastModifiedBy>
  <cp:revision>12</cp:revision>
  <dcterms:created xsi:type="dcterms:W3CDTF">2020-08-29T06:18:36Z</dcterms:created>
  <dcterms:modified xsi:type="dcterms:W3CDTF">2020-09-14T13:38:36Z</dcterms:modified>
</cp:coreProperties>
</file>