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A56C-EC15-4CA1-A65A-41E26E4C729B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70F0B1C-FEF2-44A5-B5B2-AB38754ABE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A56C-EC15-4CA1-A65A-41E26E4C729B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0B1C-FEF2-44A5-B5B2-AB38754AB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A56C-EC15-4CA1-A65A-41E26E4C729B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0B1C-FEF2-44A5-B5B2-AB38754AB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A56C-EC15-4CA1-A65A-41E26E4C729B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0B1C-FEF2-44A5-B5B2-AB38754ABE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A56C-EC15-4CA1-A65A-41E26E4C729B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0F0B1C-FEF2-44A5-B5B2-AB38754AB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A56C-EC15-4CA1-A65A-41E26E4C729B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0B1C-FEF2-44A5-B5B2-AB38754ABE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A56C-EC15-4CA1-A65A-41E26E4C729B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0B1C-FEF2-44A5-B5B2-AB38754ABE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A56C-EC15-4CA1-A65A-41E26E4C729B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0B1C-FEF2-44A5-B5B2-AB38754AB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A56C-EC15-4CA1-A65A-41E26E4C729B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0B1C-FEF2-44A5-B5B2-AB38754AB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A56C-EC15-4CA1-A65A-41E26E4C729B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F0B1C-FEF2-44A5-B5B2-AB38754ABE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A56C-EC15-4CA1-A65A-41E26E4C729B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0F0B1C-FEF2-44A5-B5B2-AB38754ABE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02A56C-EC15-4CA1-A65A-41E26E4C729B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70F0B1C-FEF2-44A5-B5B2-AB38754ABE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Prasanta</a:t>
            </a:r>
            <a:r>
              <a:rPr lang="en-US" dirty="0" smtClean="0"/>
              <a:t> </a:t>
            </a:r>
            <a:r>
              <a:rPr lang="en-US" dirty="0" err="1" smtClean="0"/>
              <a:t>Choudhury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Fibre</a:t>
            </a:r>
            <a:r>
              <a:rPr lang="en-US" dirty="0" smtClean="0"/>
              <a:t> to Fabric-PPT-5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b="1" dirty="0"/>
              <a:t>Question:</a:t>
            </a:r>
            <a:r>
              <a:rPr lang="en-US" dirty="0"/>
              <a:t> Describe how we get Jute </a:t>
            </a:r>
            <a:r>
              <a:rPr lang="en-US" dirty="0" err="1"/>
              <a:t>fibres</a:t>
            </a:r>
            <a:r>
              <a:rPr lang="en-US" dirty="0"/>
              <a:t> from the Jute plant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b="1" dirty="0"/>
              <a:t> Answer:</a:t>
            </a:r>
            <a:r>
              <a:rPr lang="en-US" dirty="0"/>
              <a:t>  The Jute plants grow to around 3m in </a:t>
            </a:r>
            <a:r>
              <a:rPr lang="en-US" dirty="0" smtClean="0"/>
              <a:t>height. The </a:t>
            </a:r>
            <a:r>
              <a:rPr lang="en-US" dirty="0"/>
              <a:t>stems of the Jute plants are cut down and tied into </a:t>
            </a:r>
            <a:r>
              <a:rPr lang="en-US" dirty="0" smtClean="0"/>
              <a:t>bundled. The </a:t>
            </a:r>
            <a:r>
              <a:rPr lang="en-US" dirty="0"/>
              <a:t>bundles are placed in shallow running water and allowed to </a:t>
            </a:r>
            <a:r>
              <a:rPr lang="en-US" dirty="0" smtClean="0"/>
              <a:t>rot. The </a:t>
            </a:r>
            <a:r>
              <a:rPr lang="en-US" dirty="0"/>
              <a:t>Jute </a:t>
            </a:r>
            <a:r>
              <a:rPr lang="en-US" dirty="0" err="1"/>
              <a:t>fibres</a:t>
            </a:r>
            <a:r>
              <a:rPr lang="en-US" dirty="0"/>
              <a:t> are separated, softened and dried before they are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Aim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know the Meaning and Importance of Cultivation, </a:t>
            </a:r>
            <a:r>
              <a:rPr lang="en-US" dirty="0" smtClean="0"/>
              <a:t> </a:t>
            </a:r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journey of </a:t>
            </a:r>
            <a:r>
              <a:rPr lang="en-US" dirty="0" smtClean="0"/>
              <a:t>Jute </a:t>
            </a:r>
            <a:r>
              <a:rPr lang="en-US" dirty="0"/>
              <a:t>from Jute plant to </a:t>
            </a:r>
            <a:r>
              <a:rPr lang="en-US" dirty="0" err="1"/>
              <a:t>fibre</a:t>
            </a:r>
            <a:r>
              <a:rPr lang="en-US" dirty="0"/>
              <a:t>, Nature of land and Climate required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Mention few advantages of Cotton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US" b="1" dirty="0"/>
              <a:t>Cotton absorbs sweat and keeps the body cool in summer.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US" b="1" dirty="0"/>
              <a:t>Cotton is strong and easy to wash and dry.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Mention a disadvantage of Cotton </a:t>
            </a:r>
            <a:r>
              <a:rPr lang="en-US" b="1" dirty="0" err="1"/>
              <a:t>fibre</a:t>
            </a:r>
            <a:r>
              <a:rPr lang="en-US" b="1" dirty="0"/>
              <a:t>.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US" b="1" dirty="0"/>
              <a:t>Cotton wrinkles easily and does not dye as easily as other fabrics.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Name any other fabric obtained from plant.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US" b="1" dirty="0"/>
              <a:t>Jute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What type of Soil does Jute require?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US" b="1" dirty="0" smtClean="0"/>
              <a:t>June grows well in well- watered alluvial Soils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What type of Weather does Jute require?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US" b="1" dirty="0"/>
              <a:t>Jute needs hot and humid climate and moderate rainfall</a:t>
            </a:r>
            <a:r>
              <a:rPr lang="en-US" b="1" dirty="0" smtClean="0"/>
              <a:t>.</a:t>
            </a:r>
            <a:endParaRPr lang="en-US" b="1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Which part of the Jute </a:t>
            </a:r>
            <a:r>
              <a:rPr lang="en-US" b="1" dirty="0" smtClean="0"/>
              <a:t>plant </a:t>
            </a:r>
            <a:r>
              <a:rPr lang="en-US" b="1" dirty="0"/>
              <a:t>yield Jute fabric?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US" b="1" dirty="0" smtClean="0"/>
              <a:t>Stem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You </a:t>
            </a:r>
            <a:r>
              <a:rPr lang="en-US" b="1" dirty="0"/>
              <a:t>know cadets; </a:t>
            </a:r>
            <a:endParaRPr lang="en-US" dirty="0"/>
          </a:p>
          <a:p>
            <a:pPr lvl="0"/>
            <a:r>
              <a:rPr lang="en-US" b="1" dirty="0"/>
              <a:t>Jute is a </a:t>
            </a:r>
            <a:r>
              <a:rPr lang="en-US" b="1" dirty="0" err="1"/>
              <a:t>fibre</a:t>
            </a:r>
            <a:r>
              <a:rPr lang="en-US" b="1" dirty="0"/>
              <a:t> plant that has been grown in India for over 5000 </a:t>
            </a:r>
            <a:r>
              <a:rPr lang="en-US" b="1" dirty="0" smtClean="0"/>
              <a:t>years. Jute </a:t>
            </a:r>
            <a:r>
              <a:rPr lang="en-US" b="1" dirty="0" err="1"/>
              <a:t>fibres</a:t>
            </a:r>
            <a:r>
              <a:rPr lang="en-US" b="1" dirty="0"/>
              <a:t> are coarse, strong and </a:t>
            </a:r>
            <a:r>
              <a:rPr lang="en-US" b="1" dirty="0" smtClean="0"/>
              <a:t>biodegradable. Jute </a:t>
            </a:r>
            <a:r>
              <a:rPr lang="en-US" b="1" dirty="0" err="1"/>
              <a:t>fibres</a:t>
            </a:r>
            <a:r>
              <a:rPr lang="en-US" b="1" dirty="0"/>
              <a:t> are golden in </a:t>
            </a:r>
            <a:r>
              <a:rPr lang="en-US" b="1" dirty="0" err="1" smtClean="0"/>
              <a:t>colour</a:t>
            </a:r>
            <a:r>
              <a:rPr lang="en-US" b="1" dirty="0" smtClean="0"/>
              <a:t>. Today </a:t>
            </a:r>
            <a:r>
              <a:rPr lang="en-US" b="1" dirty="0"/>
              <a:t>we shall discuss about Jute!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Jute: </a:t>
            </a:r>
            <a:endParaRPr lang="en-US" dirty="0"/>
          </a:p>
          <a:p>
            <a:pPr lvl="0"/>
            <a:r>
              <a:rPr lang="en-US" b="1" dirty="0"/>
              <a:t>Nature of soil</a:t>
            </a:r>
            <a:endParaRPr lang="en-US" dirty="0"/>
          </a:p>
          <a:p>
            <a:r>
              <a:rPr lang="en-US" dirty="0"/>
              <a:t>Jute grows well alluvial soil.</a:t>
            </a:r>
          </a:p>
          <a:p>
            <a:pPr lvl="0"/>
            <a:r>
              <a:rPr lang="en-US" b="1" dirty="0"/>
              <a:t>Nature of Weather</a:t>
            </a:r>
            <a:endParaRPr lang="en-US" dirty="0"/>
          </a:p>
          <a:p>
            <a:r>
              <a:rPr lang="en-US" dirty="0"/>
              <a:t>Jute needs hot and humid climate and moderate rainfall.</a:t>
            </a:r>
          </a:p>
          <a:p>
            <a:pPr lvl="0"/>
            <a:r>
              <a:rPr lang="en-US" b="1" dirty="0"/>
              <a:t>Cotton yielding states</a:t>
            </a:r>
            <a:endParaRPr lang="en-US" dirty="0"/>
          </a:p>
          <a:p>
            <a:r>
              <a:rPr lang="en-US" dirty="0"/>
              <a:t>West Bengal, Bihar, Assam, </a:t>
            </a:r>
            <a:r>
              <a:rPr lang="en-US" dirty="0" err="1"/>
              <a:t>Odisha</a:t>
            </a:r>
            <a:r>
              <a:rPr lang="en-US" dirty="0"/>
              <a:t> and Tripura are the top producers of Jute in India.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Important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 fontScale="92500"/>
          </a:bodyPr>
          <a:lstStyle/>
          <a:p>
            <a:pPr lvl="0"/>
            <a:r>
              <a:rPr lang="en-US" b="1" dirty="0"/>
              <a:t>Obtaining  Jute</a:t>
            </a:r>
            <a:endParaRPr lang="en-US" dirty="0"/>
          </a:p>
          <a:p>
            <a:r>
              <a:rPr lang="en-US" dirty="0"/>
              <a:t>The Jute plants grow to around 3m in height.</a:t>
            </a:r>
          </a:p>
          <a:p>
            <a:r>
              <a:rPr lang="en-US" dirty="0"/>
              <a:t>The stems of the Jute plants are cut down and tied into bundled.</a:t>
            </a:r>
          </a:p>
          <a:p>
            <a:r>
              <a:rPr lang="en-US" dirty="0"/>
              <a:t>The bundles are placed in shallow running water and allowed to rot.</a:t>
            </a:r>
          </a:p>
          <a:p>
            <a:pPr lvl="0"/>
            <a:r>
              <a:rPr lang="en-US" b="1" dirty="0"/>
              <a:t>Retting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process of letting the jute stems rot in water to loosen the jute </a:t>
            </a:r>
            <a:r>
              <a:rPr lang="en-US" dirty="0" err="1"/>
              <a:t>fibres</a:t>
            </a:r>
            <a:r>
              <a:rPr lang="en-US" dirty="0"/>
              <a:t> is called retting.</a:t>
            </a:r>
          </a:p>
          <a:p>
            <a:r>
              <a:rPr lang="en-US" dirty="0"/>
              <a:t>The Jute </a:t>
            </a:r>
            <a:r>
              <a:rPr lang="en-US" dirty="0" err="1"/>
              <a:t>fibres</a:t>
            </a:r>
            <a:r>
              <a:rPr lang="en-US" dirty="0"/>
              <a:t> are separated, softened and dried before they are used.</a:t>
            </a:r>
          </a:p>
          <a:p>
            <a:r>
              <a:rPr lang="en-US" dirty="0"/>
              <a:t>India is the largest producer of Jute in the world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b="1" dirty="0"/>
              <a:t>Uses:</a:t>
            </a:r>
            <a:endParaRPr lang="en-US" dirty="0"/>
          </a:p>
          <a:p>
            <a:r>
              <a:rPr lang="en-US" dirty="0"/>
              <a:t>Jute is used to make gunny sacks, rugs, mats, carpets.</a:t>
            </a:r>
          </a:p>
          <a:p>
            <a:r>
              <a:rPr lang="en-US" dirty="0"/>
              <a:t>Jute is also used to make clothes, bags, Footwear and </a:t>
            </a:r>
            <a:r>
              <a:rPr lang="en-US" dirty="0" err="1"/>
              <a:t>Jewellery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Questions &amp;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dirty="0"/>
              <a:t>What type of Soil does Jute require?</a:t>
            </a:r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dirty="0"/>
              <a:t> Jute grows well in alluvial soil.</a:t>
            </a:r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dirty="0"/>
              <a:t>What type of Weather does Jute require?</a:t>
            </a:r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dirty="0"/>
              <a:t>Jute needs Hot and Humid climate and Moderate rainfall.</a:t>
            </a:r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Name </a:t>
            </a:r>
            <a:r>
              <a:rPr lang="en-US" dirty="0"/>
              <a:t>top Jute producing states of India.</a:t>
            </a:r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dirty="0"/>
              <a:t>West Bengal, Bihar, Assam, </a:t>
            </a:r>
            <a:r>
              <a:rPr lang="en-US" dirty="0" err="1"/>
              <a:t>Odisha</a:t>
            </a:r>
            <a:r>
              <a:rPr lang="en-US" dirty="0"/>
              <a:t> and Tripura are the top producers of Jute in India.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Questions &amp;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What is Retting?</a:t>
            </a:r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The process of letting the jute stems rot in water to loosen the jute </a:t>
            </a:r>
            <a:r>
              <a:rPr lang="en-US" dirty="0" err="1"/>
              <a:t>fibres</a:t>
            </a:r>
            <a:r>
              <a:rPr lang="en-US" dirty="0"/>
              <a:t> is called retting.</a:t>
            </a:r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dirty="0"/>
              <a:t>Mention few uses of Jute </a:t>
            </a:r>
            <a:r>
              <a:rPr lang="en-US" dirty="0" err="1"/>
              <a:t>fibre</a:t>
            </a:r>
            <a:r>
              <a:rPr lang="en-US" dirty="0"/>
              <a:t>.</a:t>
            </a:r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dirty="0"/>
              <a:t>Jute is used to make gunny sacks, rugs, mats, carpets.</a:t>
            </a:r>
          </a:p>
          <a:p>
            <a:r>
              <a:rPr lang="en-US" dirty="0"/>
              <a:t>Jute is also used to make clothes, bags, Footwear and </a:t>
            </a:r>
            <a:r>
              <a:rPr lang="en-US" dirty="0" err="1"/>
              <a:t>Jewellery</a:t>
            </a:r>
            <a:r>
              <a:rPr lang="en-US" dirty="0"/>
              <a:t>.</a:t>
            </a:r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dirty="0"/>
              <a:t>Which part of the Jute plant yield Jute </a:t>
            </a:r>
            <a:r>
              <a:rPr lang="en-US" dirty="0" err="1"/>
              <a:t>fibre</a:t>
            </a:r>
            <a:r>
              <a:rPr lang="en-US" dirty="0"/>
              <a:t>?</a:t>
            </a:r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dirty="0"/>
              <a:t>The stem of the Jute plant yield Jute </a:t>
            </a:r>
            <a:r>
              <a:rPr lang="en-US" dirty="0" err="1"/>
              <a:t>fibre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</TotalTime>
  <Words>619</Words>
  <Application>Microsoft Office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Fibre to Fabric-PPT-5</vt:lpstr>
      <vt:lpstr>Specific Aim     </vt:lpstr>
      <vt:lpstr>Questions And Answers</vt:lpstr>
      <vt:lpstr>Some Questions And Answers</vt:lpstr>
      <vt:lpstr>Introduction</vt:lpstr>
      <vt:lpstr>Important Points</vt:lpstr>
      <vt:lpstr>Important Points</vt:lpstr>
      <vt:lpstr>Some Questions &amp; Answers</vt:lpstr>
      <vt:lpstr>Some Questions &amp; Answers</vt:lpstr>
      <vt:lpstr>Question?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Fibre to Fabric-PPT-5</dc:title>
  <dc:creator>IK</dc:creator>
  <cp:lastModifiedBy>IK</cp:lastModifiedBy>
  <cp:revision>6</cp:revision>
  <dcterms:created xsi:type="dcterms:W3CDTF">2020-08-30T06:50:36Z</dcterms:created>
  <dcterms:modified xsi:type="dcterms:W3CDTF">2020-08-30T14:22:48Z</dcterms:modified>
</cp:coreProperties>
</file>