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70" r:id="rId26"/>
    <p:sldId id="271" r:id="rId27"/>
    <p:sldId id="27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1"/>
            <a:ext cx="7848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Magnetism and Matter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0"/>
            <a:ext cx="7696200" cy="472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l="21474" t="34473" r="9295" b="13390"/>
          <a:stretch>
            <a:fillRect/>
          </a:stretch>
        </p:blipFill>
        <p:spPr bwMode="auto">
          <a:xfrm>
            <a:off x="609600" y="1524000"/>
            <a:ext cx="792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Expression for magnetic potential energy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2" t="55891" r="12143" b="12457"/>
          <a:stretch>
            <a:fillRect/>
          </a:stretch>
        </p:blipFill>
        <p:spPr bwMode="auto">
          <a:xfrm>
            <a:off x="457200" y="1447800"/>
            <a:ext cx="815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20228" r="8173" b="47293"/>
          <a:stretch>
            <a:fillRect/>
          </a:stretch>
        </p:blipFill>
        <p:spPr bwMode="auto">
          <a:xfrm>
            <a:off x="381000" y="304800"/>
            <a:ext cx="8305800" cy="21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/>
          <a:srcRect l="21635" t="59260" r="8173" b="6267"/>
          <a:stretch>
            <a:fillRect/>
          </a:stretch>
        </p:blipFill>
        <p:spPr bwMode="auto">
          <a:xfrm>
            <a:off x="457200" y="2590800"/>
            <a:ext cx="6324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95" t="11966" r="10096" b="7692"/>
          <a:stretch>
            <a:fillRect/>
          </a:stretch>
        </p:blipFill>
        <p:spPr bwMode="auto">
          <a:xfrm>
            <a:off x="381000" y="228600"/>
            <a:ext cx="8763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7977" r="9455" b="4843"/>
          <a:stretch>
            <a:fillRect/>
          </a:stretch>
        </p:blipFill>
        <p:spPr bwMode="auto">
          <a:xfrm>
            <a:off x="304800" y="228600"/>
            <a:ext cx="8534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4" t="18234" r="29808" b="25641"/>
          <a:stretch>
            <a:fillRect/>
          </a:stretch>
        </p:blipFill>
        <p:spPr bwMode="auto">
          <a:xfrm>
            <a:off x="533400" y="0"/>
            <a:ext cx="7696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3"/>
          <a:srcRect l="21795" t="27635" r="52885" b="41311"/>
          <a:stretch>
            <a:fillRect/>
          </a:stretch>
        </p:blipFill>
        <p:spPr bwMode="auto">
          <a:xfrm>
            <a:off x="228600" y="3352800"/>
            <a:ext cx="746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Gauss’s law in magnetism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14" t="17949" r="10577" b="23932"/>
          <a:stretch>
            <a:fillRect/>
          </a:stretch>
        </p:blipFill>
        <p:spPr bwMode="auto">
          <a:xfrm>
            <a:off x="457200" y="12954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Earth’s Magnetism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rcRect l="21314" t="8832" r="11218" b="10826"/>
          <a:stretch>
            <a:fillRect/>
          </a:stretch>
        </p:blipFill>
        <p:spPr bwMode="auto">
          <a:xfrm>
            <a:off x="381000" y="1143000"/>
            <a:ext cx="845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4" t="9117" r="8013" b="4843"/>
          <a:stretch>
            <a:fillRect/>
          </a:stretch>
        </p:blipFill>
        <p:spPr bwMode="auto">
          <a:xfrm>
            <a:off x="381000" y="304800"/>
            <a:ext cx="8305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95" t="13960" r="7692" b="68376"/>
          <a:stretch>
            <a:fillRect/>
          </a:stretch>
        </p:blipFill>
        <p:spPr bwMode="auto">
          <a:xfrm>
            <a:off x="381000" y="3886200"/>
            <a:ext cx="8305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955" t="45299" r="8654" b="21937"/>
          <a:stretch>
            <a:fillRect/>
          </a:stretch>
        </p:blipFill>
        <p:spPr bwMode="auto">
          <a:xfrm>
            <a:off x="457200" y="228600"/>
            <a:ext cx="746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Elements of earth’s magnetic field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95" t="32479" r="7692" b="45299"/>
          <a:stretch>
            <a:fillRect/>
          </a:stretch>
        </p:blipFill>
        <p:spPr bwMode="auto">
          <a:xfrm>
            <a:off x="533400" y="914400"/>
            <a:ext cx="8077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955" t="9117" r="9936" b="5983"/>
          <a:stretch>
            <a:fillRect/>
          </a:stretch>
        </p:blipFill>
        <p:spPr bwMode="auto">
          <a:xfrm>
            <a:off x="457200" y="2514600"/>
            <a:ext cx="815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History of magnets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95" t="36752" r="8173" b="13675"/>
          <a:stretch>
            <a:fillRect/>
          </a:stretch>
        </p:blipFill>
        <p:spPr bwMode="auto">
          <a:xfrm>
            <a:off x="304800" y="1295400"/>
            <a:ext cx="8610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9687" r="8974" b="36182"/>
          <a:stretch>
            <a:fillRect/>
          </a:stretch>
        </p:blipFill>
        <p:spPr bwMode="auto">
          <a:xfrm>
            <a:off x="304800" y="228600"/>
            <a:ext cx="838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795" t="12536" r="7692" b="27065"/>
          <a:stretch>
            <a:fillRect/>
          </a:stretch>
        </p:blipFill>
        <p:spPr bwMode="auto">
          <a:xfrm>
            <a:off x="381000" y="3505200"/>
            <a:ext cx="7086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Terms used in magnetism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11396" r="7692" b="18519"/>
          <a:stretch>
            <a:fillRect/>
          </a:stretch>
        </p:blipFill>
        <p:spPr bwMode="auto">
          <a:xfrm>
            <a:off x="381000" y="1295400"/>
            <a:ext cx="8458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9971" r="8013" b="23362"/>
          <a:stretch>
            <a:fillRect/>
          </a:stretch>
        </p:blipFill>
        <p:spPr bwMode="auto">
          <a:xfrm>
            <a:off x="381000" y="304800"/>
            <a:ext cx="8458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95" t="39316" r="7853" b="25926"/>
          <a:stretch>
            <a:fillRect/>
          </a:stretch>
        </p:blipFill>
        <p:spPr bwMode="auto">
          <a:xfrm>
            <a:off x="609600" y="685800"/>
            <a:ext cx="8229600" cy="228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Magnetic materials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955" t="19943" r="27564" b="8547"/>
          <a:stretch>
            <a:fillRect/>
          </a:stretch>
        </p:blipFill>
        <p:spPr bwMode="auto">
          <a:xfrm>
            <a:off x="1600200" y="1600200"/>
            <a:ext cx="581319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21955" t="19943" r="27564" b="70655"/>
          <a:stretch>
            <a:fillRect/>
          </a:stretch>
        </p:blipFill>
        <p:spPr bwMode="auto">
          <a:xfrm>
            <a:off x="1219200" y="762000"/>
            <a:ext cx="6553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rcRect l="21474" t="9972" r="28526" b="32763"/>
          <a:stretch>
            <a:fillRect/>
          </a:stretch>
        </p:blipFill>
        <p:spPr bwMode="auto">
          <a:xfrm>
            <a:off x="1143000" y="2057400"/>
            <a:ext cx="6505575" cy="418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955" t="19943" r="27564" b="70655"/>
          <a:stretch>
            <a:fillRect/>
          </a:stretch>
        </p:blipFill>
        <p:spPr bwMode="auto">
          <a:xfrm>
            <a:off x="1143000" y="4572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474" t="12821" r="28365" b="7122"/>
          <a:stretch>
            <a:fillRect/>
          </a:stretch>
        </p:blipFill>
        <p:spPr bwMode="auto">
          <a:xfrm>
            <a:off x="1066800" y="1219200"/>
            <a:ext cx="6705599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955" t="19943" r="27564" b="70655"/>
          <a:stretch>
            <a:fillRect/>
          </a:stretch>
        </p:blipFill>
        <p:spPr bwMode="auto">
          <a:xfrm>
            <a:off x="990600" y="3810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154" t="9122" r="28045" b="4794"/>
          <a:stretch>
            <a:fillRect/>
          </a:stretch>
        </p:blipFill>
        <p:spPr bwMode="auto">
          <a:xfrm>
            <a:off x="914400" y="1219200"/>
            <a:ext cx="716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14" t="8832" r="27724" b="5698"/>
          <a:stretch>
            <a:fillRect/>
          </a:stretch>
        </p:blipFill>
        <p:spPr bwMode="auto">
          <a:xfrm>
            <a:off x="838200" y="12192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3"/>
          <a:srcRect l="21955" t="19943" r="27564" b="70655"/>
          <a:stretch>
            <a:fillRect/>
          </a:stretch>
        </p:blipFill>
        <p:spPr bwMode="auto">
          <a:xfrm>
            <a:off x="990600" y="3810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Key effects of magnetism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95" t="9402" r="10737" b="22507"/>
          <a:stretch>
            <a:fillRect/>
          </a:stretch>
        </p:blipFill>
        <p:spPr bwMode="auto">
          <a:xfrm>
            <a:off x="533400" y="12954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Facts about magnet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11396" r="7853" b="7977"/>
          <a:stretch>
            <a:fillRect/>
          </a:stretch>
        </p:blipFill>
        <p:spPr bwMode="auto">
          <a:xfrm>
            <a:off x="228600" y="10668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Key effects of magnetism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53561" r="7372" b="17949"/>
          <a:stretch>
            <a:fillRect/>
          </a:stretch>
        </p:blipFill>
        <p:spPr bwMode="auto">
          <a:xfrm>
            <a:off x="457200" y="1600200"/>
            <a:ext cx="8686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Types of Ferro magnets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955" t="57265" r="7853" b="19943"/>
          <a:stretch>
            <a:fillRect/>
          </a:stretch>
        </p:blipFill>
        <p:spPr bwMode="auto">
          <a:xfrm>
            <a:off x="457200" y="1600200"/>
            <a:ext cx="8001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Hysterisis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22507" r="8494" b="6268"/>
          <a:stretch>
            <a:fillRect/>
          </a:stretch>
        </p:blipFill>
        <p:spPr bwMode="auto">
          <a:xfrm>
            <a:off x="533400" y="12192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Hysterisis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10256" r="8814" b="6268"/>
          <a:stretch>
            <a:fillRect/>
          </a:stretch>
        </p:blipFill>
        <p:spPr bwMode="auto">
          <a:xfrm>
            <a:off x="838200" y="1371600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Permanent magnets and Electromagnets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9971" r="30609" b="26211"/>
          <a:stretch>
            <a:fillRect/>
          </a:stretch>
        </p:blipFill>
        <p:spPr bwMode="auto">
          <a:xfrm>
            <a:off x="1559998" y="1600200"/>
            <a:ext cx="60240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Permanent magnets and Electromagnets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15099" r="30609" b="74929"/>
          <a:stretch>
            <a:fillRect/>
          </a:stretch>
        </p:blipFill>
        <p:spPr bwMode="auto">
          <a:xfrm>
            <a:off x="1371600" y="1676400"/>
            <a:ext cx="6213605" cy="72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955" t="10826" r="31410" b="34473"/>
          <a:stretch>
            <a:fillRect/>
          </a:stretch>
        </p:blipFill>
        <p:spPr bwMode="auto">
          <a:xfrm>
            <a:off x="1447800" y="2362200"/>
            <a:ext cx="601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 l="21475" t="37322" r="30929" b="18234"/>
          <a:stretch>
            <a:fillRect/>
          </a:stretch>
        </p:blipFill>
        <p:spPr bwMode="auto">
          <a:xfrm>
            <a:off x="1371600" y="4343400"/>
            <a:ext cx="6172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801" t="19658" r="26923" b="6553"/>
          <a:stretch>
            <a:fillRect/>
          </a:stretch>
        </p:blipFill>
        <p:spPr bwMode="auto">
          <a:xfrm>
            <a:off x="457200" y="228600"/>
            <a:ext cx="81534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801" t="24501" r="27724" b="59544"/>
          <a:stretch>
            <a:fillRect/>
          </a:stretch>
        </p:blipFill>
        <p:spPr bwMode="auto">
          <a:xfrm>
            <a:off x="381000" y="0"/>
            <a:ext cx="7467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5641" t="30484" r="26923" b="24502"/>
          <a:stretch>
            <a:fillRect/>
          </a:stretch>
        </p:blipFill>
        <p:spPr bwMode="auto">
          <a:xfrm>
            <a:off x="381000" y="15240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6122" t="10541" r="27244" b="60114"/>
          <a:stretch>
            <a:fillRect/>
          </a:stretch>
        </p:blipFill>
        <p:spPr bwMode="auto">
          <a:xfrm>
            <a:off x="381000" y="228600"/>
            <a:ext cx="792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/>
          <a:srcRect l="26122" t="40456" r="27244" b="42165"/>
          <a:stretch>
            <a:fillRect/>
          </a:stretch>
        </p:blipFill>
        <p:spPr bwMode="auto">
          <a:xfrm>
            <a:off x="533400" y="3124200"/>
            <a:ext cx="7239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26122" t="60399" r="28045" b="22507"/>
          <a:stretch>
            <a:fillRect/>
          </a:stretch>
        </p:blipFill>
        <p:spPr bwMode="auto">
          <a:xfrm>
            <a:off x="609600" y="4953000"/>
            <a:ext cx="7467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801" t="12536" r="27404" b="44444"/>
          <a:stretch>
            <a:fillRect/>
          </a:stretch>
        </p:blipFill>
        <p:spPr bwMode="auto">
          <a:xfrm>
            <a:off x="228600" y="0"/>
            <a:ext cx="6400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/>
          <a:srcRect l="25641" t="55556" r="27564" b="12535"/>
          <a:stretch>
            <a:fillRect/>
          </a:stretch>
        </p:blipFill>
        <p:spPr bwMode="auto">
          <a:xfrm>
            <a:off x="457200" y="3429000"/>
            <a:ext cx="5791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Magnetic field lines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12536" r="9135" b="5413"/>
          <a:stretch>
            <a:fillRect/>
          </a:stretch>
        </p:blipFill>
        <p:spPr bwMode="auto">
          <a:xfrm>
            <a:off x="228600" y="990600"/>
            <a:ext cx="8610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641" t="12821" r="27244" b="9971"/>
          <a:stretch>
            <a:fillRect/>
          </a:stretch>
        </p:blipFill>
        <p:spPr bwMode="auto">
          <a:xfrm>
            <a:off x="533400" y="381000"/>
            <a:ext cx="8001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961" t="10256" r="27404" b="73505"/>
          <a:stretch>
            <a:fillRect/>
          </a:stretch>
        </p:blipFill>
        <p:spPr bwMode="auto">
          <a:xfrm>
            <a:off x="381000" y="0"/>
            <a:ext cx="6934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2"/>
          <a:srcRect l="25641" t="55840" r="26923" b="7692"/>
          <a:stretch>
            <a:fillRect/>
          </a:stretch>
        </p:blipFill>
        <p:spPr bwMode="auto">
          <a:xfrm>
            <a:off x="381000" y="1447800"/>
            <a:ext cx="7696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/>
          <a:srcRect l="25481" t="15954" r="27083" b="69231"/>
          <a:stretch>
            <a:fillRect/>
          </a:stretch>
        </p:blipFill>
        <p:spPr bwMode="auto">
          <a:xfrm>
            <a:off x="533400" y="480060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962" t="31339" r="26923" b="29345"/>
          <a:stretch>
            <a:fillRect/>
          </a:stretch>
        </p:blipFill>
        <p:spPr bwMode="auto">
          <a:xfrm>
            <a:off x="533400" y="228600"/>
            <a:ext cx="7391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5481" t="18519" r="26763" b="31909"/>
          <a:stretch>
            <a:fillRect/>
          </a:stretch>
        </p:blipFill>
        <p:spPr bwMode="auto">
          <a:xfrm>
            <a:off x="533400" y="3429000"/>
            <a:ext cx="6629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801" t="17379" r="27244" b="39031"/>
          <a:stretch>
            <a:fillRect/>
          </a:stretch>
        </p:blipFill>
        <p:spPr bwMode="auto">
          <a:xfrm>
            <a:off x="304800" y="228600"/>
            <a:ext cx="6109385" cy="318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5801" t="37892" r="26923" b="17094"/>
          <a:stretch>
            <a:fillRect/>
          </a:stretch>
        </p:blipFill>
        <p:spPr bwMode="auto">
          <a:xfrm>
            <a:off x="381000" y="35052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641" t="17949" r="26763" b="35328"/>
          <a:stretch>
            <a:fillRect/>
          </a:stretch>
        </p:blipFill>
        <p:spPr bwMode="auto">
          <a:xfrm>
            <a:off x="304800" y="228600"/>
            <a:ext cx="6192787" cy="341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5962" t="33903" r="27885" b="12536"/>
          <a:stretch>
            <a:fillRect/>
          </a:stretch>
        </p:blipFill>
        <p:spPr bwMode="auto">
          <a:xfrm>
            <a:off x="457200" y="3657600"/>
            <a:ext cx="5181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5962" t="43590" r="26923" b="18518"/>
          <a:stretch>
            <a:fillRect/>
          </a:stretch>
        </p:blipFill>
        <p:spPr bwMode="auto">
          <a:xfrm>
            <a:off x="381000" y="304800"/>
            <a:ext cx="6130203" cy="27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Circular Current Loop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4" t="8832" r="8013" b="4843"/>
          <a:stretch>
            <a:fillRect/>
          </a:stretch>
        </p:blipFill>
        <p:spPr bwMode="auto">
          <a:xfrm>
            <a:off x="228600" y="914400"/>
            <a:ext cx="8763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Solenoid as a Bar Magnet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9402" r="27724" b="20513"/>
          <a:stretch>
            <a:fillRect/>
          </a:stretch>
        </p:blipFill>
        <p:spPr bwMode="auto">
          <a:xfrm>
            <a:off x="228600" y="1066800"/>
            <a:ext cx="8610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74" t="9402" r="24199" b="15100"/>
          <a:stretch>
            <a:fillRect/>
          </a:stretch>
        </p:blipFill>
        <p:spPr bwMode="auto">
          <a:xfrm>
            <a:off x="990600" y="0"/>
            <a:ext cx="5858383" cy="28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474" t="9687" r="14263" b="10256"/>
          <a:stretch>
            <a:fillRect/>
          </a:stretch>
        </p:blipFill>
        <p:spPr bwMode="auto">
          <a:xfrm>
            <a:off x="1066800" y="2819400"/>
            <a:ext cx="5943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Analogy of Bar Magnet and Solenoid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0513" t="8832" r="40224" b="5698"/>
          <a:stretch>
            <a:fillRect/>
          </a:stretch>
        </p:blipFill>
        <p:spPr bwMode="auto">
          <a:xfrm>
            <a:off x="457200" y="1143000"/>
            <a:ext cx="830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Dipole in a uniform magnetic field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635" t="13390" r="10256" b="5698"/>
          <a:stretch>
            <a:fillRect/>
          </a:stretch>
        </p:blipFill>
        <p:spPr bwMode="auto">
          <a:xfrm>
            <a:off x="533400" y="9144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21632" t="9981" r="54853" b="45820"/>
          <a:stretch>
            <a:fillRect/>
          </a:stretch>
        </p:blipFill>
        <p:spPr bwMode="auto">
          <a:xfrm>
            <a:off x="3733800" y="3352800"/>
            <a:ext cx="4800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76</Words>
  <Application>Microsoft Office PowerPoint</Application>
  <PresentationFormat>On-screen Show (4:3)</PresentationFormat>
  <Paragraphs>21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Magnetism and Matter</vt:lpstr>
      <vt:lpstr>History of magnets</vt:lpstr>
      <vt:lpstr>Facts about magnet</vt:lpstr>
      <vt:lpstr>Magnetic field lines</vt:lpstr>
      <vt:lpstr>Circular Current Loop</vt:lpstr>
      <vt:lpstr>Solenoid as a Bar Magnet</vt:lpstr>
      <vt:lpstr>Slide 7</vt:lpstr>
      <vt:lpstr>Analogy of Bar Magnet and Solenoid</vt:lpstr>
      <vt:lpstr>Dipole in a uniform magnetic field</vt:lpstr>
      <vt:lpstr>Expression for magnetic potential energy</vt:lpstr>
      <vt:lpstr>Slide 11</vt:lpstr>
      <vt:lpstr>Slide 12</vt:lpstr>
      <vt:lpstr>Slide 13</vt:lpstr>
      <vt:lpstr>Slide 14</vt:lpstr>
      <vt:lpstr>Gauss’s law in magnetism</vt:lpstr>
      <vt:lpstr>Earth’s Magnetism</vt:lpstr>
      <vt:lpstr>Slide 17</vt:lpstr>
      <vt:lpstr>Slide 18</vt:lpstr>
      <vt:lpstr>Elements of earth’s magnetic field</vt:lpstr>
      <vt:lpstr>Slide 20</vt:lpstr>
      <vt:lpstr>Terms used in magnetism</vt:lpstr>
      <vt:lpstr>Slide 22</vt:lpstr>
      <vt:lpstr>Slide 23</vt:lpstr>
      <vt:lpstr>Magnetic materials</vt:lpstr>
      <vt:lpstr>Slide 25</vt:lpstr>
      <vt:lpstr>Slide 26</vt:lpstr>
      <vt:lpstr>Slide 27</vt:lpstr>
      <vt:lpstr>Slide 28</vt:lpstr>
      <vt:lpstr>Key effects of magnetism</vt:lpstr>
      <vt:lpstr>Key effects of magnetism</vt:lpstr>
      <vt:lpstr>Types of Ferro magnets</vt:lpstr>
      <vt:lpstr>Hysterisis</vt:lpstr>
      <vt:lpstr>Hysterisis</vt:lpstr>
      <vt:lpstr>Permanent magnets and Electromagnets</vt:lpstr>
      <vt:lpstr>Permanent magnets and Electromagnets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Magnetism and Matter</dc:title>
  <dc:creator>SSG_Phy_Lab</dc:creator>
  <cp:lastModifiedBy>SSG_Phy_Lab</cp:lastModifiedBy>
  <cp:revision>25</cp:revision>
  <dcterms:created xsi:type="dcterms:W3CDTF">2006-08-16T00:00:00Z</dcterms:created>
  <dcterms:modified xsi:type="dcterms:W3CDTF">2020-06-26T17:30:57Z</dcterms:modified>
</cp:coreProperties>
</file>