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3369" autoAdjust="0"/>
  </p:normalViewPr>
  <p:slideViewPr>
    <p:cSldViewPr>
      <p:cViewPr>
        <p:scale>
          <a:sx n="70" d="100"/>
          <a:sy n="70" d="100"/>
        </p:scale>
        <p:origin x="-14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CONCEPT </a:t>
            </a:r>
            <a:r>
              <a:rPr lang="en-US" sz="3200" b="1" dirty="0"/>
              <a:t>MAPPING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                                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      </a:t>
            </a:r>
          </a:p>
          <a:p>
            <a:pPr algn="ctr">
              <a:buNone/>
            </a:pPr>
            <a:r>
              <a:rPr lang="en-US" dirty="0" smtClean="0"/>
              <a:t>  </a:t>
            </a:r>
          </a:p>
          <a:p>
            <a:pPr algn="ctr">
              <a:buNone/>
            </a:pPr>
            <a:r>
              <a:rPr lang="en-US" dirty="0" smtClean="0"/>
              <a:t>         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1219200" y="685800"/>
            <a:ext cx="60960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prstClr val="black"/>
                </a:solidFill>
              </a:rPr>
              <a:t>CONCEPT MAPPING ON RELATION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828800"/>
            <a:ext cx="8926286" cy="3352800"/>
            <a:chOff x="0" y="1524000"/>
            <a:chExt cx="9144000" cy="3352800"/>
          </a:xfrm>
        </p:grpSpPr>
        <p:sp>
          <p:nvSpPr>
            <p:cNvPr id="7" name="Rectangle 6"/>
            <p:cNvSpPr/>
            <p:nvPr/>
          </p:nvSpPr>
          <p:spPr bwMode="white">
            <a:xfrm>
              <a:off x="0" y="1524000"/>
              <a:ext cx="1981200" cy="1371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Domain and Range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 of Relation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white">
            <a:xfrm>
              <a:off x="457200" y="3429000"/>
              <a:ext cx="1981200" cy="685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3000" b="1" dirty="0" smtClean="0">
                  <a:solidFill>
                    <a:srgbClr val="C00000"/>
                  </a:solidFill>
                </a:rPr>
                <a:t>RELATION</a:t>
              </a:r>
              <a:r>
                <a:rPr lang="en-US" sz="3600" dirty="0" smtClean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7" idx="2"/>
            </p:cNvCxnSpPr>
            <p:nvPr/>
          </p:nvCxnSpPr>
          <p:spPr>
            <a:xfrm flipH="1" flipV="1">
              <a:off x="990600" y="2895600"/>
              <a:ext cx="3048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white">
            <a:xfrm>
              <a:off x="2743200" y="2362200"/>
              <a:ext cx="14478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7030A0"/>
                  </a:solidFill>
                </a:rPr>
                <a:t>Types of Relation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38400" y="3048000"/>
              <a:ext cx="3810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white">
            <a:xfrm>
              <a:off x="4572000" y="1524000"/>
              <a:ext cx="17526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 Narrow" pitchFamily="34" charset="0"/>
                </a:rPr>
                <a:t>Reflexive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191000" y="2133600"/>
              <a:ext cx="304800" cy="228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white">
            <a:xfrm>
              <a:off x="4648200" y="2209800"/>
              <a:ext cx="19050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 Narrow" pitchFamily="34" charset="0"/>
                </a:rPr>
                <a:t>Symmetric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12" idx="3"/>
              <a:endCxn id="25" idx="1"/>
            </p:cNvCxnSpPr>
            <p:nvPr/>
          </p:nvCxnSpPr>
          <p:spPr>
            <a:xfrm flipV="1">
              <a:off x="4191000" y="2514600"/>
              <a:ext cx="457200" cy="1905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 bwMode="white">
            <a:xfrm>
              <a:off x="4800600" y="2971800"/>
              <a:ext cx="17526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 Narrow" pitchFamily="34" charset="0"/>
                </a:rPr>
                <a:t>Transitive</a:t>
              </a:r>
              <a:endParaRPr lang="en-US" sz="3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191000" y="2971800"/>
              <a:ext cx="533400" cy="2667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 bwMode="white">
            <a:xfrm>
              <a:off x="4495800" y="3733800"/>
              <a:ext cx="15240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 Narrow" pitchFamily="34" charset="0"/>
                </a:rPr>
                <a:t>Empty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962400" y="3124200"/>
              <a:ext cx="457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 bwMode="white">
            <a:xfrm>
              <a:off x="3124200" y="4343400"/>
              <a:ext cx="1828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 Narrow" pitchFamily="34" charset="0"/>
                </a:rPr>
                <a:t>Universal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657600" y="3124200"/>
              <a:ext cx="76200" cy="1143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 bwMode="white">
            <a:xfrm>
              <a:off x="7010400" y="2286000"/>
              <a:ext cx="21336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Arial Narrow" pitchFamily="34" charset="0"/>
                </a:rPr>
                <a:t>Equivalence Relation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6477000" y="2057400"/>
              <a:ext cx="45720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58" idx="1"/>
            </p:cNvCxnSpPr>
            <p:nvPr/>
          </p:nvCxnSpPr>
          <p:spPr>
            <a:xfrm flipV="1">
              <a:off x="6629400" y="2705100"/>
              <a:ext cx="381000" cy="38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6629400" y="3048000"/>
              <a:ext cx="381000" cy="228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aditya &amp; Aditi\Desktop\Relation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6451"/>
            <a:ext cx="9144000" cy="4736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aditya &amp; Aditi\Desktop\Relatio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93" y="2"/>
            <a:ext cx="7551964" cy="66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aditya &amp; Aditi\Desktop\Relation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676"/>
            <a:ext cx="9144000" cy="632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aditya &amp; Aditi\Desktop\Relation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1"/>
            <a:ext cx="8244114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aditya &amp; Aditi\Desktop\Relation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"/>
            <a:ext cx="9144001" cy="537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aditya &amp; Aditi\Desktop\Relation\1.jpg"/>
          <p:cNvPicPr>
            <a:picLocks noChangeAspect="1" noChangeArrowheads="1"/>
          </p:cNvPicPr>
          <p:nvPr/>
        </p:nvPicPr>
        <p:blipFill>
          <a:blip r:embed="rId2" cstate="print">
            <a:lum bright="7000" contrast="22000"/>
          </a:blip>
          <a:srcRect/>
          <a:stretch>
            <a:fillRect/>
          </a:stretch>
        </p:blipFill>
        <p:spPr bwMode="auto">
          <a:xfrm>
            <a:off x="0" y="593105"/>
            <a:ext cx="9144000" cy="577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8000" contrast="26000"/>
          </a:blip>
          <a:srcRect/>
          <a:stretch>
            <a:fillRect/>
          </a:stretch>
        </p:blipFill>
        <p:spPr bwMode="auto">
          <a:xfrm rot="5400000">
            <a:off x="2094300" y="-2094300"/>
            <a:ext cx="49553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586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ditya &amp; Aditi\Desktop\Relation\4.jpg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-1" y="0"/>
            <a:ext cx="919074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ditya &amp; Aditi\Desktop\Relation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7655"/>
            <a:ext cx="9144000" cy="5205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ditya &amp; Aditi\Desktop\Relation\6.jpg"/>
          <p:cNvPicPr>
            <a:picLocks noChangeAspect="1" noChangeArrowheads="1"/>
          </p:cNvPicPr>
          <p:nvPr/>
        </p:nvPicPr>
        <p:blipFill>
          <a:blip r:embed="rId2" cstate="print">
            <a:lum bright="5000" contrast="8000"/>
          </a:blip>
          <a:srcRect/>
          <a:stretch>
            <a:fillRect/>
          </a:stretch>
        </p:blipFill>
        <p:spPr bwMode="auto">
          <a:xfrm>
            <a:off x="0" y="1"/>
            <a:ext cx="9144000" cy="493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ditya &amp; Aditi\Desktop\Relation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7897"/>
            <a:ext cx="9144000" cy="471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aditya &amp; Aditi\Desktop\Relation\8.jpg"/>
          <p:cNvPicPr>
            <a:picLocks noChangeAspect="1" noChangeArrowheads="1"/>
          </p:cNvPicPr>
          <p:nvPr/>
        </p:nvPicPr>
        <p:blipFill>
          <a:blip r:embed="rId2" cstate="print">
            <a:lum bright="-3000" contrast="15000"/>
          </a:blip>
          <a:srcRect/>
          <a:stretch>
            <a:fillRect/>
          </a:stretch>
        </p:blipFill>
        <p:spPr bwMode="auto">
          <a:xfrm>
            <a:off x="725714" y="0"/>
            <a:ext cx="77517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27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CONCEPT MAPPING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Aditi Rohan</dc:creator>
  <cp:lastModifiedBy>Aaditya &amp; Aditi</cp:lastModifiedBy>
  <cp:revision>23</cp:revision>
  <dcterms:created xsi:type="dcterms:W3CDTF">2006-08-16T00:00:00Z</dcterms:created>
  <dcterms:modified xsi:type="dcterms:W3CDTF">2020-04-25T13:41:49Z</dcterms:modified>
</cp:coreProperties>
</file>