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1"/>
            <a:ext cx="8229600" cy="990599"/>
          </a:xfrm>
        </p:spPr>
        <p:txBody>
          <a:bodyPr/>
          <a:lstStyle/>
          <a:p>
            <a:r>
              <a:rPr lang="en-US" dirty="0" smtClean="0"/>
              <a:t>OSCILLATIONS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3058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1496" t="18790" r="8226" b="9873"/>
          <a:stretch>
            <a:fillRect/>
          </a:stretch>
        </p:blipFill>
        <p:spPr bwMode="auto">
          <a:xfrm>
            <a:off x="685800" y="1524000"/>
            <a:ext cx="73152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7" t="9873" r="8047" b="11783"/>
          <a:stretch>
            <a:fillRect/>
          </a:stretch>
        </p:blipFill>
        <p:spPr bwMode="auto">
          <a:xfrm>
            <a:off x="457201" y="381000"/>
            <a:ext cx="7743832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96" t="12420" r="8047" b="7644"/>
          <a:stretch>
            <a:fillRect/>
          </a:stretch>
        </p:blipFill>
        <p:spPr bwMode="auto">
          <a:xfrm>
            <a:off x="457200" y="533400"/>
            <a:ext cx="7662543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7" t="10510" r="9657" b="6369"/>
          <a:stretch>
            <a:fillRect/>
          </a:stretch>
        </p:blipFill>
        <p:spPr bwMode="auto">
          <a:xfrm>
            <a:off x="457200" y="533400"/>
            <a:ext cx="7457308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83" t="11147" r="8405" b="6688"/>
          <a:stretch>
            <a:fillRect/>
          </a:stretch>
        </p:blipFill>
        <p:spPr bwMode="auto">
          <a:xfrm>
            <a:off x="533400" y="609600"/>
            <a:ext cx="7463401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854" t="16561" r="8941" b="7325"/>
          <a:stretch>
            <a:fillRect/>
          </a:stretch>
        </p:blipFill>
        <p:spPr bwMode="auto">
          <a:xfrm>
            <a:off x="381001" y="457200"/>
            <a:ext cx="7850682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96" t="11147" r="8047" b="12102"/>
          <a:stretch>
            <a:fillRect/>
          </a:stretch>
        </p:blipFill>
        <p:spPr bwMode="auto">
          <a:xfrm>
            <a:off x="457200" y="457200"/>
            <a:ext cx="7809767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75" t="9236" r="24678" b="9873"/>
          <a:stretch>
            <a:fillRect/>
          </a:stretch>
        </p:blipFill>
        <p:spPr bwMode="auto">
          <a:xfrm>
            <a:off x="533400" y="457200"/>
            <a:ext cx="6708013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75" t="23567" r="9835" b="7962"/>
          <a:stretch>
            <a:fillRect/>
          </a:stretch>
        </p:blipFill>
        <p:spPr bwMode="auto">
          <a:xfrm>
            <a:off x="152400" y="533400"/>
            <a:ext cx="8445759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75" t="26433" r="19492" b="7962"/>
          <a:stretch>
            <a:fillRect/>
          </a:stretch>
        </p:blipFill>
        <p:spPr bwMode="auto">
          <a:xfrm>
            <a:off x="457201" y="457200"/>
            <a:ext cx="7724362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96" t="16242" r="21459" b="6688"/>
          <a:stretch>
            <a:fillRect/>
          </a:stretch>
        </p:blipFill>
        <p:spPr bwMode="auto">
          <a:xfrm>
            <a:off x="533400" y="381000"/>
            <a:ext cx="7017821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390" t="11783" r="42739" b="34395"/>
          <a:stretch>
            <a:fillRect/>
          </a:stretch>
        </p:blipFill>
        <p:spPr bwMode="auto">
          <a:xfrm>
            <a:off x="228600" y="228600"/>
            <a:ext cx="6858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7" t="12102" r="8584" b="8884"/>
          <a:stretch>
            <a:fillRect/>
          </a:stretch>
        </p:blipFill>
        <p:spPr bwMode="auto">
          <a:xfrm>
            <a:off x="457200" y="685800"/>
            <a:ext cx="7675209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138" t="10510" r="9299" b="7643"/>
          <a:stretch>
            <a:fillRect/>
          </a:stretch>
        </p:blipFill>
        <p:spPr bwMode="auto">
          <a:xfrm>
            <a:off x="609600" y="609600"/>
            <a:ext cx="7383344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75" t="24522" r="9835" b="11147"/>
          <a:stretch>
            <a:fillRect/>
          </a:stretch>
        </p:blipFill>
        <p:spPr bwMode="auto">
          <a:xfrm>
            <a:off x="381000" y="533400"/>
            <a:ext cx="8305800" cy="550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854" t="11465" r="9657" b="7006"/>
          <a:stretch>
            <a:fillRect/>
          </a:stretch>
        </p:blipFill>
        <p:spPr bwMode="auto">
          <a:xfrm>
            <a:off x="381000" y="533400"/>
            <a:ext cx="757226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7" t="8599" r="8047" b="7006"/>
          <a:stretch>
            <a:fillRect/>
          </a:stretch>
        </p:blipFill>
        <p:spPr bwMode="auto">
          <a:xfrm>
            <a:off x="533400" y="609600"/>
            <a:ext cx="7407436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75" t="15605" r="8941" b="14013"/>
          <a:stretch>
            <a:fillRect/>
          </a:stretch>
        </p:blipFill>
        <p:spPr bwMode="auto">
          <a:xfrm>
            <a:off x="381001" y="533400"/>
            <a:ext cx="8158968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7" t="11783" r="10908" b="11783"/>
          <a:stretch>
            <a:fillRect/>
          </a:stretch>
        </p:blipFill>
        <p:spPr bwMode="auto">
          <a:xfrm>
            <a:off x="457201" y="457200"/>
            <a:ext cx="7683856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7" t="9873" r="8047" b="49363"/>
          <a:stretch>
            <a:fillRect/>
          </a:stretch>
        </p:blipFill>
        <p:spPr bwMode="auto">
          <a:xfrm>
            <a:off x="381000" y="228600"/>
            <a:ext cx="8229600" cy="267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861" t="39809" r="8405" b="7006"/>
          <a:stretch>
            <a:fillRect/>
          </a:stretch>
        </p:blipFill>
        <p:spPr bwMode="auto">
          <a:xfrm>
            <a:off x="609600" y="32766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2033" t="10510" r="8226" b="7006"/>
          <a:stretch>
            <a:fillRect/>
          </a:stretch>
        </p:blipFill>
        <p:spPr bwMode="auto">
          <a:xfrm>
            <a:off x="457200" y="381000"/>
            <a:ext cx="7518011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25" t="17834" r="8405" b="20701"/>
          <a:stretch>
            <a:fillRect/>
          </a:stretch>
        </p:blipFill>
        <p:spPr bwMode="auto">
          <a:xfrm>
            <a:off x="228600" y="457200"/>
            <a:ext cx="845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7" t="11783" r="7332" b="10191"/>
          <a:stretch>
            <a:fillRect/>
          </a:stretch>
        </p:blipFill>
        <p:spPr bwMode="auto">
          <a:xfrm>
            <a:off x="381001" y="457200"/>
            <a:ext cx="7871706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 l="21844" t="13694" r="7868" b="13376"/>
          <a:stretch>
            <a:fillRect/>
          </a:stretch>
        </p:blipFill>
        <p:spPr bwMode="auto">
          <a:xfrm>
            <a:off x="381000" y="457200"/>
            <a:ext cx="8070229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37" t="11146" r="31831" b="15287"/>
          <a:stretch>
            <a:fillRect/>
          </a:stretch>
        </p:blipFill>
        <p:spPr bwMode="auto">
          <a:xfrm>
            <a:off x="381000" y="304800"/>
            <a:ext cx="7315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854" t="20064" r="32010" b="13694"/>
          <a:stretch>
            <a:fillRect/>
          </a:stretch>
        </p:blipFill>
        <p:spPr bwMode="auto">
          <a:xfrm>
            <a:off x="685800" y="457200"/>
            <a:ext cx="6689547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7" t="10509" r="7689" b="64013"/>
          <a:stretch>
            <a:fillRect/>
          </a:stretch>
        </p:blipFill>
        <p:spPr bwMode="auto">
          <a:xfrm>
            <a:off x="0" y="457200"/>
            <a:ext cx="8229600" cy="166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675" t="8599" r="8584" b="5414"/>
          <a:stretch>
            <a:fillRect/>
          </a:stretch>
        </p:blipFill>
        <p:spPr bwMode="auto">
          <a:xfrm>
            <a:off x="228600" y="2362200"/>
            <a:ext cx="5105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83" t="31529" r="8405" b="10191"/>
          <a:stretch>
            <a:fillRect/>
          </a:stretch>
        </p:blipFill>
        <p:spPr bwMode="auto">
          <a:xfrm>
            <a:off x="228600" y="381000"/>
            <a:ext cx="845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854" t="18471" r="8584" b="26115"/>
          <a:stretch>
            <a:fillRect/>
          </a:stretch>
        </p:blipFill>
        <p:spPr bwMode="auto">
          <a:xfrm>
            <a:off x="457200" y="8382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58" t="21338" r="9120" b="22611"/>
          <a:stretch>
            <a:fillRect/>
          </a:stretch>
        </p:blipFill>
        <p:spPr bwMode="auto">
          <a:xfrm>
            <a:off x="381000" y="762000"/>
            <a:ext cx="8305800" cy="497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7" t="21975" r="9835" b="19108"/>
          <a:stretch>
            <a:fillRect/>
          </a:stretch>
        </p:blipFill>
        <p:spPr bwMode="auto">
          <a:xfrm>
            <a:off x="228600" y="457200"/>
            <a:ext cx="8458200" cy="533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138" t="13694" r="32904" b="8917"/>
          <a:stretch>
            <a:fillRect/>
          </a:stretch>
        </p:blipFill>
        <p:spPr bwMode="auto">
          <a:xfrm>
            <a:off x="685800" y="304801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675" t="10510" r="9299" b="12420"/>
          <a:stretch>
            <a:fillRect/>
          </a:stretch>
        </p:blipFill>
        <p:spPr bwMode="auto">
          <a:xfrm>
            <a:off x="762000" y="3657600"/>
            <a:ext cx="4104167" cy="257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7" t="10510" r="9299" b="12102"/>
          <a:stretch>
            <a:fillRect/>
          </a:stretch>
        </p:blipFill>
        <p:spPr bwMode="auto">
          <a:xfrm>
            <a:off x="381000" y="381000"/>
            <a:ext cx="7799745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96" t="16242" r="20386" b="13694"/>
          <a:stretch>
            <a:fillRect/>
          </a:stretch>
        </p:blipFill>
        <p:spPr bwMode="auto">
          <a:xfrm>
            <a:off x="609600" y="609600"/>
            <a:ext cx="7301167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On-screen Show (4:3)</PresentationFormat>
  <Paragraphs>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OSCILLATIONS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OSCILLATIONS</dc:title>
  <dc:creator>Lenovo</dc:creator>
  <cp:lastModifiedBy>Lenovo</cp:lastModifiedBy>
  <cp:revision>3</cp:revision>
  <dcterms:created xsi:type="dcterms:W3CDTF">2006-08-16T00:00:00Z</dcterms:created>
  <dcterms:modified xsi:type="dcterms:W3CDTF">2020-12-27T13:47:05Z</dcterms:modified>
</cp:coreProperties>
</file>