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9ABA58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9ABA58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1" i="0">
                <a:solidFill>
                  <a:srgbClr val="9ABA58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56510" y="34290"/>
            <a:ext cx="403097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1" i="0">
                <a:solidFill>
                  <a:srgbClr val="9ABA58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9650" y="1177290"/>
            <a:ext cx="7124700" cy="4048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00250" y="974090"/>
            <a:ext cx="5518150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Unit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1</a:t>
            </a:r>
            <a:endParaRPr sz="3200" dirty="0">
              <a:latin typeface="Calibri"/>
              <a:cs typeface="Calibri"/>
            </a:endParaRPr>
          </a:p>
          <a:p>
            <a:pPr marL="12700" marR="5080" indent="-635" algn="ctr">
              <a:lnSpc>
                <a:spcPts val="3829"/>
              </a:lnSpc>
              <a:spcBef>
                <a:spcPts val="135"/>
              </a:spcBef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has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short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hair,  The rebel lets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his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hair grow</a:t>
            </a:r>
            <a:r>
              <a:rPr sz="3200" b="1" spc="-3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long.</a:t>
            </a:r>
            <a:endParaRPr sz="3200" dirty="0">
              <a:latin typeface="Calibri"/>
              <a:cs typeface="Calibri"/>
            </a:endParaRPr>
          </a:p>
          <a:p>
            <a:pPr marL="140970" marR="133350" algn="ctr">
              <a:lnSpc>
                <a:spcPts val="3840"/>
              </a:lnSpc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has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long</a:t>
            </a:r>
            <a:r>
              <a:rPr sz="3200" b="1" spc="-6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hair,  The rebel cuts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his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hair</a:t>
            </a:r>
            <a:r>
              <a:rPr sz="3200" b="1" spc="-4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short.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91600" cy="4158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TEXTUAL QUESTIONS</a:t>
            </a:r>
            <a:r>
              <a:rPr lang="en-IN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(Page 34)</a:t>
            </a:r>
            <a:r>
              <a:rPr lang="en-IN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Working with the Poem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1.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 the following questions :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Q1.If someone doesn’t wear a uniform in school, what do you think the teacher will say ?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Q2.When everyone wants a clear sky. What does the rebel want most ?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Q3.If the rebel has a dog for a pet. What is everyone else likely to have ?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Q4.Why is it good to have rebels ?   </a:t>
            </a:r>
            <a:r>
              <a:rPr lang="en-IN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(Imp.)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Q5.Why is it not good to be a rebel oneself ?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Q6.Would you like to be a rebel ? If yes, why? If not, why not?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030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066800"/>
            <a:ext cx="8077200" cy="41602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Ans1:The teacher will say that he is a rebel because he alone doesn’t wear a uniform.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2.When everyone wants a clear sky, the rebel wants rain most.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Ans3.If the rebel has a dog for a pet, everyone else is likely to have a cat.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4.It is good to have rebels. They help us keep both the aspects of a situation in mind. Thus they keep a balance.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5.It is not good to be a rebel oneself because the people do not, generally, like rebels. A rebel always finds it difficult to make friends.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dirty="0" err="1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6:I would not like to be a rebel for the sake of being a rebel. For, it will be a kind of perversion. Moreover, nobody likes a rebel.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184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609600"/>
            <a:ext cx="8458200" cy="5754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2.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in the poem an antonym (a word opposite in meaning) for each of the following words.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long ………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grow …….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quietness ……..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sober ……..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lost ………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short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cut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disturbance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fantastic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found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81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03493"/>
            <a:ext cx="8153400" cy="5458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3.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Find in the poem lines that match the following. Read both one after the other.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refuses to cut his hair.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says cats are better.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recommends </a:t>
            </a:r>
            <a:r>
              <a:rPr lang="en-IN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is unhappy because there is no sun.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is noisy on purpose.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lets his hair grow long.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expresses his preference for cats.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puts in a good word for 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dogs</a:t>
            </a: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regrets the absence of sun.</a:t>
            </a:r>
            <a:endParaRPr lang="en-IN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IN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rebel creates a disturbance.</a:t>
            </a:r>
            <a:endParaRPr lang="en-IN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05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07260" y="1405890"/>
            <a:ext cx="4266565" cy="2950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81280" algn="ctr">
              <a:lnSpc>
                <a:spcPts val="3835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Explanation-</a:t>
            </a:r>
            <a:endParaRPr sz="3200">
              <a:latin typeface="Calibri"/>
              <a:cs typeface="Calibri"/>
            </a:endParaRPr>
          </a:p>
          <a:p>
            <a:pPr marL="12065" marR="5080" indent="1905" algn="ctr">
              <a:lnSpc>
                <a:spcPts val="3840"/>
              </a:lnSpc>
              <a:spcBef>
                <a:spcPts val="120"/>
              </a:spcBef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The person who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is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rebel  does just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opposite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when  others have short hair</a:t>
            </a:r>
            <a:r>
              <a:rPr sz="3200" b="1" spc="-4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he 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prefers long and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vise 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versa.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32329" y="1253490"/>
            <a:ext cx="517652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Unit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talks during the</a:t>
            </a:r>
            <a:r>
              <a:rPr sz="2400" b="1" spc="-4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lesson,  The rebel doesn’t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say a</a:t>
            </a:r>
            <a:r>
              <a:rPr sz="2400" b="1" spc="-3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word.</a:t>
            </a:r>
            <a:endParaRPr sz="2400">
              <a:latin typeface="Calibri"/>
              <a:cs typeface="Calibri"/>
            </a:endParaRPr>
          </a:p>
          <a:p>
            <a:pPr marL="201295" marR="19240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nobody talks during the</a:t>
            </a:r>
            <a:r>
              <a:rPr sz="2400" b="1" spc="-5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lesson,  The rebel creates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400" b="1" spc="-3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disturbance.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09750" y="1253490"/>
            <a:ext cx="5972175" cy="24625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835" algn="ctr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Explanation-</a:t>
            </a:r>
            <a:endParaRPr sz="3200">
              <a:latin typeface="Calibri"/>
              <a:cs typeface="Calibri"/>
            </a:endParaRPr>
          </a:p>
          <a:p>
            <a:pPr marL="12700" marR="5080" indent="4445" algn="ctr">
              <a:lnSpc>
                <a:spcPct val="99900"/>
              </a:lnSpc>
              <a:tabLst>
                <a:tab pos="4907280" algn="l"/>
              </a:tabLst>
            </a:pP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When every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one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discuss the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lesson  in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the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class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the rebel remains</a:t>
            </a:r>
            <a:r>
              <a:rPr sz="3200" b="1" spc="-4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silent  and when everyone</a:t>
            </a:r>
            <a:r>
              <a:rPr sz="3200" b="1" spc="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is</a:t>
            </a:r>
            <a:r>
              <a:rPr sz="3200" b="1" spc="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silent	</a:t>
            </a:r>
            <a:r>
              <a:rPr sz="3200" b="1" dirty="0">
                <a:solidFill>
                  <a:srgbClr val="006FBF"/>
                </a:solidFill>
                <a:latin typeface="Calibri"/>
                <a:cs typeface="Calibri"/>
              </a:rPr>
              <a:t>he 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creates</a:t>
            </a:r>
            <a:r>
              <a:rPr sz="3200" b="1" spc="-1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6FBF"/>
                </a:solidFill>
                <a:latin typeface="Calibri"/>
                <a:cs typeface="Calibri"/>
              </a:rPr>
              <a:t>disturbance.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61539" y="1024890"/>
            <a:ext cx="5293995" cy="4780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96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Unit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  <a:p>
            <a:pPr marL="309880" marR="246379" indent="-63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 body wears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uniform,  The rebel dresses in fantastic</a:t>
            </a:r>
            <a:r>
              <a:rPr sz="2400" b="1" spc="-5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clothes.</a:t>
            </a:r>
            <a:endParaRPr sz="2400">
              <a:latin typeface="Calibri"/>
              <a:cs typeface="Calibri"/>
            </a:endParaRPr>
          </a:p>
          <a:p>
            <a:pPr marL="67310" marR="508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wears fantastic clothes,  The rebel dresses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soberly.</a:t>
            </a:r>
            <a:endParaRPr sz="2400">
              <a:latin typeface="Calibri"/>
              <a:cs typeface="Calibri"/>
            </a:endParaRPr>
          </a:p>
          <a:p>
            <a:pPr marL="55244" algn="ctr">
              <a:lnSpc>
                <a:spcPct val="100000"/>
              </a:lnSpc>
            </a:pPr>
            <a:r>
              <a:rPr sz="2400" b="1" spc="-10" dirty="0">
                <a:solidFill>
                  <a:srgbClr val="006FBF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company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of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dog</a:t>
            </a:r>
            <a:r>
              <a:rPr sz="2400" b="1" spc="-3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lovers,</a:t>
            </a:r>
            <a:endParaRPr sz="2400">
              <a:latin typeface="Calibri"/>
              <a:cs typeface="Calibri"/>
            </a:endParaRPr>
          </a:p>
          <a:p>
            <a:pPr marR="635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rebel expresses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preference for</a:t>
            </a:r>
            <a:r>
              <a:rPr sz="2400" b="1" spc="-4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cats.</a:t>
            </a:r>
            <a:endParaRPr sz="2400">
              <a:latin typeface="Calibri"/>
              <a:cs typeface="Calibri"/>
            </a:endParaRPr>
          </a:p>
          <a:p>
            <a:pPr marL="55880" algn="ctr">
              <a:lnSpc>
                <a:spcPct val="100000"/>
              </a:lnSpc>
            </a:pPr>
            <a:r>
              <a:rPr sz="2400" b="1" spc="-10" dirty="0">
                <a:solidFill>
                  <a:srgbClr val="006FBF"/>
                </a:solidFill>
                <a:latin typeface="Calibri"/>
                <a:cs typeface="Calibri"/>
              </a:rPr>
              <a:t>In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company of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cat</a:t>
            </a:r>
            <a:r>
              <a:rPr sz="2400" b="1" spc="-3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lovers,</a:t>
            </a:r>
            <a:endParaRPr sz="2400">
              <a:latin typeface="Calibri"/>
              <a:cs typeface="Calibri"/>
            </a:endParaRPr>
          </a:p>
          <a:p>
            <a:pPr marL="5651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rebel puts in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good word for</a:t>
            </a:r>
            <a:r>
              <a:rPr sz="2400" b="1" spc="-6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dogs.</a:t>
            </a:r>
            <a:endParaRPr sz="2400">
              <a:latin typeface="Calibri"/>
              <a:cs typeface="Calibri"/>
            </a:endParaRPr>
          </a:p>
          <a:p>
            <a:pPr marL="192405" marR="128905" indent="-127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is praising the sun,  The rebel remarks on the need for</a:t>
            </a:r>
            <a:r>
              <a:rPr sz="2400" b="1" spc="-5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rain.</a:t>
            </a:r>
            <a:endParaRPr sz="2400">
              <a:latin typeface="Calibri"/>
              <a:cs typeface="Calibri"/>
            </a:endParaRPr>
          </a:p>
          <a:p>
            <a:pPr marL="335280" marR="27241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is greeting the</a:t>
            </a:r>
            <a:r>
              <a:rPr sz="2400" b="1" spc="-4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rain,  The rebel regrets the absence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of</a:t>
            </a:r>
            <a:r>
              <a:rPr sz="2400" b="1" spc="-6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sun.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21510" y="1253490"/>
            <a:ext cx="5904230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3189" algn="ctr">
              <a:lnSpc>
                <a:spcPct val="100000"/>
              </a:lnSpc>
              <a:spcBef>
                <a:spcPts val="100"/>
              </a:spcBef>
            </a:pP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Expl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nation-</a:t>
            </a:r>
            <a:endParaRPr sz="2400">
              <a:latin typeface="Calibri"/>
              <a:cs typeface="Calibri"/>
            </a:endParaRPr>
          </a:p>
          <a:p>
            <a:pPr marL="12700" marR="5080" indent="-635" algn="ctr">
              <a:lnSpc>
                <a:spcPct val="100000"/>
              </a:lnSpc>
              <a:tabLst>
                <a:tab pos="1884045" algn="l"/>
                <a:tab pos="3156585" algn="l"/>
                <a:tab pos="4066540" algn="l"/>
                <a:tab pos="5414010" algn="l"/>
              </a:tabLst>
            </a:pP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 rebel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wears	colourful	dress when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others 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 wear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uniforms. When everyone wears colourful  dress rebel wears</a:t>
            </a:r>
            <a:r>
              <a:rPr sz="2400" b="1" spc="2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very</a:t>
            </a:r>
            <a:r>
              <a:rPr sz="2400" b="1" spc="5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soberly.</a:t>
            </a:r>
            <a:endParaRPr lang="en-US" sz="2400" b="1" spc="-5" dirty="0" smtClean="0">
              <a:solidFill>
                <a:srgbClr val="006FBF"/>
              </a:solidFill>
              <a:latin typeface="Calibri"/>
              <a:cs typeface="Calibri"/>
            </a:endParaRPr>
          </a:p>
          <a:p>
            <a:pPr marL="12700" marR="5080" indent="-635" algn="ctr">
              <a:lnSpc>
                <a:spcPct val="100000"/>
              </a:lnSpc>
              <a:tabLst>
                <a:tab pos="1884045" algn="l"/>
                <a:tab pos="3156585" algn="l"/>
                <a:tab pos="4066540" algn="l"/>
                <a:tab pos="5414010" algn="l"/>
              </a:tabLst>
            </a:pP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W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hen 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everyone loves dogs rebel prefers</a:t>
            </a:r>
            <a:r>
              <a:rPr sz="2400" b="1" spc="3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>
                <a:solidFill>
                  <a:srgbClr val="006FBF"/>
                </a:solidFill>
                <a:latin typeface="Calibri"/>
                <a:cs typeface="Calibri"/>
              </a:rPr>
              <a:t>cat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mtClean="0">
                <a:solidFill>
                  <a:srgbClr val="006FBF"/>
                </a:solidFill>
                <a:latin typeface="Calibri"/>
                <a:cs typeface="Calibri"/>
              </a:rPr>
              <a:t>and</a:t>
            </a:r>
            <a:r>
              <a:rPr lang="en-US" sz="2400" b="1" dirty="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in 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company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of cat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lovers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he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talks about</a:t>
            </a:r>
            <a:r>
              <a:rPr sz="2400" b="1" spc="-6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dogs.</a:t>
            </a:r>
            <a:endParaRPr sz="2400">
              <a:latin typeface="Calibri"/>
              <a:cs typeface="Calibri"/>
            </a:endParaRPr>
          </a:p>
          <a:p>
            <a:pPr marL="40005" marR="3365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everyone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likes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u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n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 needs rain and  when everyone wants rain </a:t>
            </a:r>
            <a:r>
              <a:rPr sz="2400" b="1">
                <a:solidFill>
                  <a:srgbClr val="006FBF"/>
                </a:solidFill>
                <a:latin typeface="Calibri"/>
                <a:cs typeface="Calibri"/>
              </a:rPr>
              <a:t>he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express</a:t>
            </a:r>
            <a:r>
              <a:rPr lang="en-US" sz="2400" b="1" spc="-5" smtClean="0">
                <a:solidFill>
                  <a:srgbClr val="006FBF"/>
                </a:solidFill>
                <a:latin typeface="Calibri"/>
                <a:cs typeface="Calibri"/>
              </a:rPr>
              <a:t>es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sorrow  at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absence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of</a:t>
            </a:r>
            <a:r>
              <a:rPr sz="2400" b="1" spc="-3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sun.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5150" y="34290"/>
            <a:ext cx="28803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spc="375" dirty="0"/>
              <a:t>T</a:t>
            </a:r>
            <a:r>
              <a:rPr spc="390" dirty="0"/>
              <a:t>h</a:t>
            </a:r>
            <a:r>
              <a:rPr spc="-5" dirty="0"/>
              <a:t>e</a:t>
            </a:r>
            <a:r>
              <a:rPr dirty="0"/>
              <a:t>	</a:t>
            </a:r>
            <a:r>
              <a:rPr spc="385" dirty="0"/>
              <a:t>R</a:t>
            </a:r>
            <a:r>
              <a:rPr spc="395" dirty="0"/>
              <a:t>e</a:t>
            </a:r>
            <a:r>
              <a:rPr spc="385" dirty="0"/>
              <a:t>be</a:t>
            </a:r>
            <a:r>
              <a:rPr spc="-5" dirty="0"/>
              <a:t>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1050" y="1253490"/>
            <a:ext cx="640651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62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Unit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  <a:p>
            <a:pPr marL="533400" marR="523875" indent="-1270" algn="ctr">
              <a:lnSpc>
                <a:spcPct val="100000"/>
              </a:lnSpc>
              <a:tabLst>
                <a:tab pos="2832735" algn="l"/>
              </a:tabLst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</a:t>
            </a:r>
            <a:r>
              <a:rPr sz="2400" b="1" spc="-1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everybody	goes to the meeting,  The rebel stays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at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home and reads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400" b="1" spc="-4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book.</a:t>
            </a:r>
            <a:endParaRPr sz="2400">
              <a:latin typeface="Calibri"/>
              <a:cs typeface="Calibri"/>
            </a:endParaRPr>
          </a:p>
          <a:p>
            <a:pPr marL="12700" marR="5080" algn="ctr">
              <a:lnSpc>
                <a:spcPct val="100000"/>
              </a:lnSpc>
              <a:tabLst>
                <a:tab pos="2312035" algn="l"/>
              </a:tabLst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</a:t>
            </a:r>
            <a:r>
              <a:rPr sz="2400" b="1" spc="-1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everybody	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stays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at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home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and reads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</a:t>
            </a:r>
            <a:r>
              <a:rPr sz="2400" b="1" spc="-8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book,  The rebel goes to the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meeting.</a:t>
            </a:r>
            <a:endParaRPr sz="2400">
              <a:latin typeface="Calibri"/>
              <a:cs typeface="Calibri"/>
            </a:endParaRPr>
          </a:p>
          <a:p>
            <a:pPr marL="1010919" marR="1003300" algn="ctr">
              <a:lnSpc>
                <a:spcPct val="100000"/>
              </a:lnSpc>
              <a:tabLst>
                <a:tab pos="3310890" algn="l"/>
              </a:tabLst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everybody	says, Yes</a:t>
            </a:r>
            <a:r>
              <a:rPr sz="2400" b="1" spc="-5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please,  The rebel says, No thank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you.</a:t>
            </a:r>
            <a:endParaRPr sz="2400">
              <a:latin typeface="Calibri"/>
              <a:cs typeface="Calibri"/>
            </a:endParaRPr>
          </a:p>
          <a:p>
            <a:pPr marL="1905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everybody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says,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No thank</a:t>
            </a:r>
            <a:r>
              <a:rPr sz="2400" b="1" spc="-2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you.</a:t>
            </a:r>
            <a:endParaRPr sz="24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The rebel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says,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Yes</a:t>
            </a:r>
            <a:r>
              <a:rPr sz="2400" b="1" spc="-2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please.</a:t>
            </a:r>
            <a:endParaRPr sz="2400">
              <a:latin typeface="Calibri"/>
              <a:cs typeface="Calibri"/>
            </a:endParaRPr>
          </a:p>
          <a:p>
            <a:pPr marL="2540" algn="ctr">
              <a:lnSpc>
                <a:spcPct val="100000"/>
              </a:lnSpc>
            </a:pPr>
            <a:r>
              <a:rPr sz="2400" b="1" spc="-10" dirty="0">
                <a:solidFill>
                  <a:srgbClr val="006FBF"/>
                </a:solidFill>
                <a:latin typeface="Calibri"/>
                <a:cs typeface="Calibri"/>
              </a:rPr>
              <a:t>It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is very good that we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have</a:t>
            </a:r>
            <a:r>
              <a:rPr sz="2400" b="1" spc="-3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rebels.</a:t>
            </a:r>
            <a:endParaRPr sz="2400">
              <a:latin typeface="Calibri"/>
              <a:cs typeface="Calibri"/>
            </a:endParaRPr>
          </a:p>
          <a:p>
            <a:pPr marL="1270" algn="ctr">
              <a:lnSpc>
                <a:spcPct val="100000"/>
              </a:lnSpc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You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may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not find it very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good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to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be</a:t>
            </a:r>
            <a:r>
              <a:rPr sz="2400" b="1" spc="-7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one.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56510" y="34290"/>
            <a:ext cx="39751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4055" algn="l"/>
              </a:tabLst>
            </a:pPr>
            <a:r>
              <a:rPr spc="310" dirty="0"/>
              <a:t>Model	</a:t>
            </a:r>
            <a:r>
              <a:rPr spc="320" dirty="0"/>
              <a:t>Lesson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09650" y="1177290"/>
            <a:ext cx="6735445" cy="404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98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Explanation-</a:t>
            </a:r>
            <a:endParaRPr sz="2400">
              <a:latin typeface="Calibri"/>
              <a:cs typeface="Calibri"/>
            </a:endParaRPr>
          </a:p>
          <a:p>
            <a:pPr marL="85725" marR="79375" algn="ctr">
              <a:lnSpc>
                <a:spcPct val="100000"/>
              </a:lnSpc>
            </a:pP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 is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 .when everyone is busy in</a:t>
            </a:r>
            <a:r>
              <a:rPr sz="2400" b="1" spc="-6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meeting 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he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stays back at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home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and reads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book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and when  everyone is feeling free he shows himself</a:t>
            </a:r>
            <a:r>
              <a:rPr sz="2400" b="1" spc="-1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busy.</a:t>
            </a:r>
            <a:endParaRPr sz="2400">
              <a:latin typeface="Calibri"/>
              <a:cs typeface="Calibri"/>
            </a:endParaRPr>
          </a:p>
          <a:p>
            <a:pPr marL="12700" marR="5080" indent="635" algn="ctr">
              <a:lnSpc>
                <a:spcPct val="100000"/>
              </a:lnSpc>
              <a:tabLst>
                <a:tab pos="3628390" algn="l"/>
              </a:tabLst>
            </a:pP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When everyone agrees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 disagrees and when  everyone denies the rebel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accepts 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.</a:t>
            </a:r>
            <a:r>
              <a:rPr sz="2400" b="1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B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ut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despite all  these extra</a:t>
            </a:r>
            <a:r>
              <a:rPr sz="2400" b="1" spc="10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ordinary</a:t>
            </a:r>
            <a:r>
              <a:rPr sz="2400" b="1" spc="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nature	it is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good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to have rebels 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because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he </a:t>
            </a:r>
            <a:r>
              <a:rPr sz="2400" b="1" spc="-10" smtClean="0">
                <a:solidFill>
                  <a:srgbClr val="006FBF"/>
                </a:solidFill>
                <a:latin typeface="Calibri"/>
                <a:cs typeface="Calibri"/>
              </a:rPr>
              <a:t>bring</a:t>
            </a:r>
            <a:r>
              <a:rPr lang="en-US" sz="2400" b="1" spc="-10" dirty="0" smtClean="0">
                <a:solidFill>
                  <a:srgbClr val="006FBF"/>
                </a:solidFill>
                <a:latin typeface="Calibri"/>
                <a:cs typeface="Calibri"/>
              </a:rPr>
              <a:t>s</a:t>
            </a:r>
            <a:r>
              <a:rPr sz="2400" b="1" spc="-10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new ideas and challenge any thing  that is not acceptable. The students </a:t>
            </a:r>
            <a:r>
              <a:rPr sz="2400" b="1" spc="-5">
                <a:solidFill>
                  <a:srgbClr val="006FBF"/>
                </a:solidFill>
                <a:latin typeface="Calibri"/>
                <a:cs typeface="Calibri"/>
              </a:rPr>
              <a:t>are 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advice</a:t>
            </a:r>
            <a:r>
              <a:rPr lang="en-US" sz="2400" b="1" spc="-5" dirty="0" smtClean="0">
                <a:solidFill>
                  <a:srgbClr val="006FBF"/>
                </a:solidFill>
                <a:latin typeface="Calibri"/>
                <a:cs typeface="Calibri"/>
              </a:rPr>
              <a:t>d</a:t>
            </a:r>
            <a:r>
              <a:rPr sz="2400" b="1" spc="-5" smtClean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not to  be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a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rebel because they are learners and it is  necessary to </a:t>
            </a:r>
            <a:r>
              <a:rPr sz="2400" b="1" dirty="0">
                <a:solidFill>
                  <a:srgbClr val="006FBF"/>
                </a:solidFill>
                <a:latin typeface="Calibri"/>
                <a:cs typeface="Calibri"/>
              </a:rPr>
              <a:t>be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humble to learn the</a:t>
            </a:r>
            <a:r>
              <a:rPr sz="2400" b="1" spc="-45" dirty="0">
                <a:solidFill>
                  <a:srgbClr val="006FBF"/>
                </a:solidFill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BF"/>
                </a:solidFill>
                <a:latin typeface="Calibri"/>
                <a:cs typeface="Calibri"/>
              </a:rPr>
              <a:t>things.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14290"/>
            <a:ext cx="8548718" cy="6445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Choice Questions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1.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rebel disturbs a class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his shouts and cries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his jokes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his talk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by moving about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with his talk</a:t>
            </a:r>
            <a:endParaRPr lang="en-IN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sz="1400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2.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rebel does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not behave well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everything expected of him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take up challenges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opposite of what all others do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the opposite of what all others do</a:t>
            </a:r>
            <a:endParaRPr lang="en-IN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2250"/>
              </a:spcAft>
            </a:pPr>
            <a:r>
              <a:rPr lang="en-IN" sz="1400" b="1" dirty="0" smtClean="0">
                <a:solidFill>
                  <a:srgbClr val="EB49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 3.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rebel will sit quietly when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is troubled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all others talk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has fought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he is hurt</a:t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008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Answer.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1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(b)</a:t>
            </a:r>
            <a:r>
              <a:rPr lang="en-IN" sz="1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all others talk</a:t>
            </a:r>
            <a:endParaRPr lang="en-IN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56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</TotalTime>
  <Words>285</Words>
  <Application>Microsoft Office PowerPoint</Application>
  <PresentationFormat>On-screen Show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Rebel</vt:lpstr>
      <vt:lpstr>The Rebel</vt:lpstr>
      <vt:lpstr>The Rebel</vt:lpstr>
      <vt:lpstr>The Rebel</vt:lpstr>
      <vt:lpstr>The Rebel</vt:lpstr>
      <vt:lpstr>The Rebel</vt:lpstr>
      <vt:lpstr>The Rebel</vt:lpstr>
      <vt:lpstr>Model Lesson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Rebel</dc:title>
  <cp:lastModifiedBy>admin</cp:lastModifiedBy>
  <cp:revision>9</cp:revision>
  <dcterms:created xsi:type="dcterms:W3CDTF">2020-05-04T13:20:29Z</dcterms:created>
  <dcterms:modified xsi:type="dcterms:W3CDTF">2020-06-08T13:06:29Z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2013-12-21T00:00:00Z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2020-05-04T00:00:00Z</vt:filetime>
  </property>
</Properties>
</file>