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6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0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5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9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96FC-0404-46A4-B0BE-5D10CF8DA1D3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6186-A7E3-4F30-BF50-18784E08F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7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Elements and Compounds made of?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Teaching Points:  (a) Atoms</a:t>
            </a:r>
          </a:p>
          <a:p>
            <a:r>
              <a:rPr lang="en-US" b="1" dirty="0"/>
              <a:t>                              </a:t>
            </a:r>
            <a:r>
              <a:rPr lang="en-US" b="1" dirty="0" smtClean="0"/>
              <a:t>(</a:t>
            </a:r>
            <a:r>
              <a:rPr lang="en-US" b="1" dirty="0"/>
              <a:t>b) </a:t>
            </a:r>
            <a:r>
              <a:rPr lang="en-US" b="1" dirty="0" smtClean="0"/>
              <a:t>Molecules</a:t>
            </a:r>
          </a:p>
          <a:p>
            <a:r>
              <a:rPr lang="en-US" b="1" dirty="0"/>
              <a:t>Specific Aim     : To appreciate the idea of Atoms and Molecules, to appreciate the idea of formation of </a:t>
            </a:r>
            <a:r>
              <a:rPr lang="en-US" b="1" dirty="0" smtClean="0"/>
              <a:t>Elements </a:t>
            </a:r>
            <a:r>
              <a:rPr lang="en-US" b="1" dirty="0"/>
              <a:t>and compounds.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are Elements?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An </a:t>
            </a:r>
            <a:r>
              <a:rPr lang="en-US" b="1" dirty="0"/>
              <a:t>Element is a simple substance that cannot be </a:t>
            </a:r>
            <a:r>
              <a:rPr lang="en-US" b="1" dirty="0" smtClean="0"/>
              <a:t>broken </a:t>
            </a:r>
            <a:r>
              <a:rPr lang="en-US" b="1" dirty="0"/>
              <a:t>down to simpler substances.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are Compounds?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When two or more Elements combine chemically, they form Compounds.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1124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two examples each of Elements and compounds.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u="sng" dirty="0"/>
              <a:t>Elements:</a:t>
            </a:r>
            <a:r>
              <a:rPr lang="en-US" b="1" dirty="0"/>
              <a:t> Oxygen and Hydrogen, </a:t>
            </a:r>
            <a:r>
              <a:rPr lang="en-US" b="1" u="sng" dirty="0"/>
              <a:t>Compounds</a:t>
            </a:r>
            <a:r>
              <a:rPr lang="en-US" b="1" dirty="0"/>
              <a:t>: Sodium Chloride and Carbon-di-Oxide.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Can I further break down Elements?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Yes, Into Atoms</a:t>
            </a:r>
            <a:endParaRPr lang="en-US" dirty="0"/>
          </a:p>
          <a:p>
            <a:pPr lvl="0"/>
            <a:r>
              <a:rPr lang="en-US" b="1" dirty="0"/>
              <a:t>Question:</a:t>
            </a:r>
            <a:endParaRPr lang="en-US" dirty="0"/>
          </a:p>
          <a:p>
            <a:r>
              <a:rPr lang="en-US" b="1" dirty="0"/>
              <a:t>Can I get a Compound by mixing Different Elements in any ratio?</a:t>
            </a:r>
            <a:endParaRPr lang="en-US" dirty="0"/>
          </a:p>
          <a:p>
            <a:pPr lvl="0"/>
            <a:r>
              <a:rPr lang="en-US" b="1" dirty="0"/>
              <a:t>Answer:</a:t>
            </a:r>
            <a:endParaRPr lang="en-US" dirty="0"/>
          </a:p>
          <a:p>
            <a:r>
              <a:rPr lang="en-US" b="1" dirty="0"/>
              <a:t>No. Should be mix in fix ratio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Introdoction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500048"/>
          </a:xfrm>
        </p:spPr>
        <p:txBody>
          <a:bodyPr/>
          <a:lstStyle/>
          <a:p>
            <a:pPr lvl="0"/>
            <a:r>
              <a:rPr lang="en-US" b="1" dirty="0"/>
              <a:t>You know cadets; </a:t>
            </a:r>
            <a:endParaRPr lang="en-US" dirty="0"/>
          </a:p>
          <a:p>
            <a:pPr lvl="0"/>
            <a:r>
              <a:rPr lang="en-US" b="1" dirty="0"/>
              <a:t>Elements can further be subdivided.</a:t>
            </a:r>
            <a:endParaRPr lang="en-US" dirty="0"/>
          </a:p>
          <a:p>
            <a:pPr lvl="0"/>
            <a:r>
              <a:rPr lang="en-US" b="1" dirty="0"/>
              <a:t>We cannot form a Compound by mixing any two Elements that too in any ratio.</a:t>
            </a:r>
            <a:endParaRPr lang="en-US" dirty="0"/>
          </a:p>
          <a:p>
            <a:r>
              <a:rPr lang="en-US" b="1" dirty="0"/>
              <a:t>Today, we shall discuss about What are Elements and Compounds made of?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Atoms , Molecules &amp; Properties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903989"/>
              </p:ext>
            </p:extLst>
          </p:nvPr>
        </p:nvGraphicFramePr>
        <p:xfrm>
          <a:off x="838200" y="1228299"/>
          <a:ext cx="10515600" cy="533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53362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1800" b="1" u="sng" dirty="0">
                          <a:effectLst/>
                        </a:rPr>
                        <a:t>Atoms: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effectLst/>
                        </a:rPr>
                        <a:t>An Atom is the smallest part of an element and has all the properties of that element.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b="1" u="none" dirty="0">
                          <a:effectLst/>
                        </a:rPr>
                        <a:t>Properties: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 pure element is made of atoms of the same kind.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All atoms of an element have the same properties.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Atoms of different elements are different from each other.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1800" b="1" u="sng" dirty="0">
                          <a:effectLst/>
                        </a:rPr>
                        <a:t>Molecules: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effectLst/>
                        </a:rPr>
                        <a:t>The smallest part of an element or a compound that can exist independently is </a:t>
                      </a:r>
                      <a:r>
                        <a:rPr lang="en-US" sz="1800" dirty="0" smtClean="0">
                          <a:effectLst/>
                        </a:rPr>
                        <a:t>called a  Molecule.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b="1" u="sng" dirty="0" smtClean="0">
                          <a:effectLst/>
                        </a:rPr>
                        <a:t>Properties</a:t>
                      </a:r>
                      <a:r>
                        <a:rPr lang="en-US" sz="1800" b="1" u="sng" dirty="0">
                          <a:effectLst/>
                        </a:rPr>
                        <a:t>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 molecule may have two atoms of same kind bound to each other, as in the case of Hydrogen, Oxygen, Nitrogen and Chlorine.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 molecule even has three or more atoms of different kinds bound to each other, as in the case of Water, Carbon- di- oxide etc.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800" dirty="0">
                          <a:effectLst/>
                        </a:rPr>
                        <a:t>A molecule will be formed by two or more than two atoms of same or different kinds combined in a fixed ratio.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8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Atoms , Molecules &amp; Properties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66662"/>
              </p:ext>
            </p:extLst>
          </p:nvPr>
        </p:nvGraphicFramePr>
        <p:xfrm>
          <a:off x="838200" y="1160060"/>
          <a:ext cx="10515600" cy="5336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533627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000" dirty="0" smtClean="0">
                          <a:effectLst/>
                        </a:rPr>
                        <a:t>Examples: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>
                          <a:effectLst/>
                        </a:rPr>
                        <a:t>Two atoms of Hydrogen combine with one atom of Oxygen will form one </a:t>
                      </a:r>
                      <a:r>
                        <a:rPr lang="en-US" sz="2000" dirty="0" smtClean="0">
                          <a:effectLst/>
                        </a:rPr>
                        <a:t>molecule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of </a:t>
                      </a:r>
                      <a:r>
                        <a:rPr lang="en-US" sz="2000" dirty="0">
                          <a:effectLst/>
                        </a:rPr>
                        <a:t>Water (H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>
                          <a:effectLst/>
                        </a:rPr>
                        <a:t>Two atom of Hydrogen combine with two atoms of Oxygen will form one </a:t>
                      </a:r>
                      <a:r>
                        <a:rPr lang="en-US" sz="2000" dirty="0" smtClean="0">
                          <a:effectLst/>
                        </a:rPr>
                        <a:t>molecule of Hydrogen Peroxide (H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O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 smtClean="0">
                          <a:effectLst/>
                        </a:rPr>
                        <a:t>One </a:t>
                      </a:r>
                      <a:r>
                        <a:rPr lang="en-US" sz="2000" dirty="0">
                          <a:effectLst/>
                        </a:rPr>
                        <a:t>atom of Carbon combines with one atom of Oxygen to form one molecule of Carbon monoxide (CO).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>
                          <a:effectLst/>
                        </a:rPr>
                        <a:t>One atom of Carbon combines with two atoms of Oxygen to form one molecule of Carbon-di- oxide (CO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72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08514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an Atom?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 An Atom is the smallest part of an element and has all the properties of that element.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Can the atoms of an element have different properties?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No, all atoms of an element have the same properties.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 Molecule?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 smallest part of an element or a compound that can exist independently is called a Molecule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5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173"/>
            <a:ext cx="10515600" cy="509879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Can we form a molecule by combining any two atoms in any ratio?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No, A molecule can only be formed by the combination of two or more suitable </a:t>
            </a:r>
            <a:r>
              <a:rPr lang="en-US" b="1" dirty="0" smtClean="0"/>
              <a:t>molecules </a:t>
            </a:r>
            <a:r>
              <a:rPr lang="en-US" b="1" dirty="0"/>
              <a:t>of either same and different types combined in a fixed ratio.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Name the smallest part of an Element.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 smallest part of an Element is called an Atom.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Name the smallest part of a Compound.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/>
              <a:t>smallest part of a Compound is called a Molecule.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6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US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085142"/>
          </a:xfrm>
        </p:spPr>
        <p:txBody>
          <a:bodyPr/>
          <a:lstStyle/>
          <a:p>
            <a:pPr lvl="0"/>
            <a:r>
              <a:rPr lang="en-US" b="1" dirty="0" smtClean="0"/>
              <a:t>Question:</a:t>
            </a:r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A molecule will be formed by two or more than two atoms of same or different kinds combined in a fixed ratio. Comment.</a:t>
            </a:r>
            <a:endParaRPr lang="en-US" dirty="0">
              <a:solidFill>
                <a:schemeClr val="accent2"/>
              </a:solidFill>
            </a:endParaRP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Answer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A molecule will be formed by two or more than two atoms of same or different kinds combined in a fixed ratio.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Examples: </a:t>
            </a:r>
            <a:r>
              <a:rPr lang="en-US" b="1" dirty="0">
                <a:solidFill>
                  <a:srgbClr val="00B050"/>
                </a:solidFill>
              </a:rPr>
              <a:t>Two atoms of Hydrogen combine with one atom of Oxygen will form one molecule of Water (H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r>
              <a:rPr lang="en-US" b="1" dirty="0">
                <a:solidFill>
                  <a:srgbClr val="00B050"/>
                </a:solidFill>
              </a:rPr>
              <a:t>O).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Two atom of Hydrogen combine with two atoms of Oxygen will form one molecule of Hydrogen Peroxide (H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r>
              <a:rPr lang="en-US" b="1" dirty="0">
                <a:solidFill>
                  <a:srgbClr val="00B050"/>
                </a:solidFill>
              </a:rPr>
              <a:t>O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r>
              <a:rPr lang="en-US" b="1" dirty="0">
                <a:solidFill>
                  <a:srgbClr val="00B050"/>
                </a:solidFill>
              </a:rPr>
              <a:t>).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3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640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What are Elements and Compounds made of? </vt:lpstr>
      <vt:lpstr>Some Questions and Answers</vt:lpstr>
      <vt:lpstr>Introdoction</vt:lpstr>
      <vt:lpstr>Atoms , Molecules &amp; Properties</vt:lpstr>
      <vt:lpstr>Atoms , Molecules &amp; Properties</vt:lpstr>
      <vt:lpstr>Some Questions and Answers</vt:lpstr>
      <vt:lpstr>Some Questions and Answers</vt:lpstr>
      <vt:lpstr>Question?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Elements and Compounds made of? </dc:title>
  <dc:creator>Lenovo-ShReE P-pC</dc:creator>
  <cp:lastModifiedBy>Lenovo-ShReE P-pC</cp:lastModifiedBy>
  <cp:revision>12</cp:revision>
  <dcterms:created xsi:type="dcterms:W3CDTF">2020-11-15T15:05:17Z</dcterms:created>
  <dcterms:modified xsi:type="dcterms:W3CDTF">2020-11-20T04:00:07Z</dcterms:modified>
</cp:coreProperties>
</file>