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34" autoAdjust="0"/>
  </p:normalViewPr>
  <p:slideViewPr>
    <p:cSldViewPr snapToGrid="0">
      <p:cViewPr>
        <p:scale>
          <a:sx n="61" d="100"/>
          <a:sy n="61" d="100"/>
        </p:scale>
        <p:origin x="-16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3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26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4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77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57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84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62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03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6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70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BAFC-2DE9-4AAA-8BAD-17AE18BD9FE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CD96-A842-480D-A86B-29C1E5430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49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38"/>
            <a:ext cx="10515600" cy="5554639"/>
          </a:xfrm>
        </p:spPr>
        <p:txBody>
          <a:bodyPr/>
          <a:lstStyle/>
          <a:p>
            <a:r>
              <a:rPr lang="en-US" dirty="0"/>
              <a:t>Teaching Points:  (a) Definition of Formula</a:t>
            </a:r>
          </a:p>
          <a:p>
            <a:r>
              <a:rPr lang="en-US" dirty="0"/>
              <a:t>                              </a:t>
            </a:r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smtClean="0"/>
              <a:t>Formula of different Molecules</a:t>
            </a:r>
          </a:p>
          <a:p>
            <a:r>
              <a:rPr lang="en-US" b="1" dirty="0"/>
              <a:t>Specific Aim</a:t>
            </a:r>
            <a:r>
              <a:rPr lang="en-US" dirty="0"/>
              <a:t>     : To appreciate the idea of Formula and its Significance, to appreciate the rules followed </a:t>
            </a:r>
            <a:r>
              <a:rPr lang="en-US" dirty="0" smtClean="0"/>
              <a:t>in </a:t>
            </a:r>
            <a:r>
              <a:rPr lang="en-US" dirty="0"/>
              <a:t>writing the Formula of a Molecule, to become familiar with the formulae of different </a:t>
            </a:r>
            <a:r>
              <a:rPr lang="en-US" dirty="0" smtClean="0"/>
              <a:t>Molecules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979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the definition of Symbol.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 short form used to refer to an element is called a Symbol.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How the symbol for an Element is written?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Each Element is represented by the first letter of its name written in capitals.</a:t>
            </a:r>
            <a:endParaRPr lang="en-US" dirty="0"/>
          </a:p>
          <a:p>
            <a:r>
              <a:rPr lang="en-US" b="1" dirty="0"/>
              <a:t>e.g. Hydrogen is written as H, Oxygen is written as O etc.</a:t>
            </a:r>
            <a:endParaRPr lang="en-US" dirty="0"/>
          </a:p>
          <a:p>
            <a:r>
              <a:rPr lang="en-US" b="1" dirty="0"/>
              <a:t>If two elements have names beginning with the same letter, then a second letter in lowercase is </a:t>
            </a:r>
            <a:r>
              <a:rPr lang="en-US" b="1" dirty="0" smtClean="0"/>
              <a:t>written </a:t>
            </a:r>
            <a:r>
              <a:rPr lang="en-US" b="1" dirty="0"/>
              <a:t>with the first letter of the name.</a:t>
            </a:r>
            <a:endParaRPr lang="en-US" dirty="0"/>
          </a:p>
          <a:p>
            <a:r>
              <a:rPr lang="en-US" b="1" dirty="0"/>
              <a:t>e.g. Calcium is written as </a:t>
            </a:r>
            <a:r>
              <a:rPr lang="en-US" b="1" dirty="0" smtClean="0"/>
              <a:t>“</a:t>
            </a:r>
            <a:r>
              <a:rPr lang="en-US" b="1" dirty="0" err="1" smtClean="0"/>
              <a:t>Ca</a:t>
            </a:r>
            <a:r>
              <a:rPr lang="en-US" b="1" dirty="0" smtClean="0"/>
              <a:t>”, </a:t>
            </a:r>
            <a:r>
              <a:rPr lang="en-US" b="1" dirty="0"/>
              <a:t>Chlorine is written as </a:t>
            </a:r>
            <a:r>
              <a:rPr lang="en-US" b="1" dirty="0" smtClean="0"/>
              <a:t>‘</a:t>
            </a:r>
            <a:r>
              <a:rPr lang="en-US" b="1" dirty="0" err="1" smtClean="0"/>
              <a:t>Cl</a:t>
            </a:r>
            <a:r>
              <a:rPr lang="en-US" b="1" dirty="0" smtClean="0"/>
              <a:t>’ </a:t>
            </a:r>
            <a:r>
              <a:rPr lang="en-US" b="1" dirty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54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38"/>
            <a:ext cx="10515600" cy="54318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the Symbols of </a:t>
            </a:r>
            <a:r>
              <a:rPr lang="en-US" b="1" dirty="0" err="1"/>
              <a:t>Aluminium</a:t>
            </a:r>
            <a:r>
              <a:rPr lang="en-US" b="1" dirty="0"/>
              <a:t>, Gold, Mercury, Sodium, Zinc.</a:t>
            </a:r>
            <a:endParaRPr lang="en-US" dirty="0"/>
          </a:p>
          <a:p>
            <a:pPr lvl="0"/>
            <a:r>
              <a:rPr lang="en-US" b="1" dirty="0"/>
              <a:t>Answer:(Student)</a:t>
            </a:r>
            <a:endParaRPr lang="en-US" dirty="0"/>
          </a:p>
          <a:p>
            <a:r>
              <a:rPr lang="en-US" b="1" dirty="0" err="1"/>
              <a:t>Aluminium</a:t>
            </a:r>
            <a:r>
              <a:rPr lang="en-US" b="1" dirty="0"/>
              <a:t>-Al, Gold-Au, Mercury-Hg, Sodium- Na, Zinc-Zn.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the Short form of a molecule of an Element or Compound is called? 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Formula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Are there any rules to be followed in writing the short form of a molecule of an Element or Compound?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Yes, There are some rules--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4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3458"/>
            <a:ext cx="10515600" cy="5677467"/>
          </a:xfrm>
        </p:spPr>
        <p:txBody>
          <a:bodyPr/>
          <a:lstStyle/>
          <a:p>
            <a:r>
              <a:rPr lang="en-US" b="1" dirty="0"/>
              <a:t>You know cadets; </a:t>
            </a:r>
            <a:endParaRPr lang="en-US" dirty="0"/>
          </a:p>
          <a:p>
            <a:pPr lvl="0"/>
            <a:r>
              <a:rPr lang="en-US" b="1" dirty="0"/>
              <a:t>Like Symbols, we have short form of a molecule of an Element or Compound.</a:t>
            </a:r>
            <a:endParaRPr lang="en-US" dirty="0"/>
          </a:p>
          <a:p>
            <a:pPr lvl="0"/>
            <a:r>
              <a:rPr lang="en-US" b="1" dirty="0"/>
              <a:t>In writing the short form of a molecule of an Element or Compound, we have to follow certain rules.</a:t>
            </a:r>
            <a:endParaRPr lang="en-US" dirty="0"/>
          </a:p>
          <a:p>
            <a:r>
              <a:rPr lang="en-US" b="1" dirty="0"/>
              <a:t>Today, we shall discuss about Formulae, the rules to be followed and examples.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1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  <a:effectLst/>
              </a:rPr>
              <a:t>Formulae: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4539752"/>
              </p:ext>
            </p:extLst>
          </p:nvPr>
        </p:nvGraphicFramePr>
        <p:xfrm>
          <a:off x="838200" y="641446"/>
          <a:ext cx="10515600" cy="6032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603231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Formulae: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 short form of a molecule is known as its formula (Plural: Formulae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effectLst/>
                        </a:rPr>
                        <a:t>Note:</a:t>
                      </a:r>
                      <a:endParaRPr lang="en-US" sz="20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Molecules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are represented by a combination of symbols and numbers.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337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Each molecule of an Element or a Compound has its formula.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160337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 atoms in a molecule are held together by strong forces of attraction called Chemical Bonds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</a:rPr>
                        <a:t>Rules: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Formula of a molecule of an Element is represented by its symbol, with a number beside it representing how many atoms are involved in the formation of the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molecule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e.g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 Molecular formula of Oxygen is written as O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 Two atoms of Oxygen are involved in the formation of one molecule of Oxygen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Formula of a molecule of a Compound is represented by the symbols of its constituent Elements, the number representing the contribution from each of the Element’s atoms is written beside the respective symbols.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e.g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 A molecule of Water is made up of two atoms of Hydrogen and one atom of Oxygen. So, the formula for one molecule of Water is H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O.</a:t>
                      </a:r>
                    </a:p>
                    <a:p>
                      <a:pPr marL="1600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52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Formulae of some compounds: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8888987"/>
              </p:ext>
            </p:extLst>
          </p:nvPr>
        </p:nvGraphicFramePr>
        <p:xfrm>
          <a:off x="682388" y="1132767"/>
          <a:ext cx="10671412" cy="441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2357"/>
                <a:gridCol w="2821231"/>
                <a:gridCol w="2488912"/>
                <a:gridCol w="2488912"/>
              </a:tblGrid>
              <a:tr h="54590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effectLst/>
                        </a:rPr>
                        <a:t>Formulae of some compounds:</a:t>
                      </a:r>
                    </a:p>
                    <a:p>
                      <a:pPr marL="97472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Compound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Formulae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Compound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Formulae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Oxygen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Carbon-di-Oxide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CO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Chlorine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Cl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Water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H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r>
                        <a:rPr lang="en-IN" sz="2400">
                          <a:effectLst/>
                        </a:rPr>
                        <a:t>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Nitrogen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effectLst/>
                        </a:rPr>
                        <a:t>N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Nitrogen-di-Oxide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Sodium Chloride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effectLst/>
                        </a:rPr>
                        <a:t>NaCl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Nitrogen-Tri-Oxide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NO</a:t>
                      </a:r>
                      <a:r>
                        <a:rPr lang="en-IN" sz="2400" baseline="-25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Hydrogen Chloride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effectLst/>
                        </a:rPr>
                        <a:t>HCl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Sulphuric Acid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SO</a:t>
                      </a:r>
                      <a:r>
                        <a:rPr lang="en-IN" sz="24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Carbon Mono-Oxide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Nitric Acid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HNO</a:t>
                      </a:r>
                      <a:r>
                        <a:rPr lang="en-IN" sz="24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85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5955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Formula?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 The short form of a molecule is known as its formula (Plural: Formulae).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are the rules to be followed in writing the formula of a molecule?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b="1" dirty="0"/>
              <a:t>Formula of a molecule of an Element is represented by its symbol, with a number beside it representing how many atoms are involved in the formation of the molecule.</a:t>
            </a:r>
            <a:endParaRPr lang="en-US" dirty="0"/>
          </a:p>
          <a:p>
            <a:r>
              <a:rPr lang="en-US" b="1" dirty="0"/>
              <a:t>e.g. Molecular formula of Oxygen is written as O</a:t>
            </a:r>
            <a:r>
              <a:rPr lang="en-US" b="1" baseline="-25000" dirty="0"/>
              <a:t>2</a:t>
            </a:r>
            <a:r>
              <a:rPr lang="en-US" b="1" dirty="0"/>
              <a:t>. Two atoms of Oxygen are involved in the formation of one molecule of Oxygen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Formula of a molecule of a Compound is represented by the symbols of its constituent Elements, the number representing the contribution from each of the Element’s atoms is written beside the respective symbols. </a:t>
            </a:r>
            <a:r>
              <a:rPr lang="en-US" b="1" dirty="0" smtClean="0"/>
              <a:t>e.g</a:t>
            </a:r>
            <a:r>
              <a:rPr lang="en-US" b="1" dirty="0"/>
              <a:t>. A molecule of Water is made up of two atoms of Hydrogen and one atom of Oxygen. So, the formula for one molecule of Water is H</a:t>
            </a:r>
            <a:r>
              <a:rPr lang="en-US" b="1" baseline="-25000" dirty="0"/>
              <a:t>2</a:t>
            </a:r>
            <a:r>
              <a:rPr lang="en-US" b="1" dirty="0"/>
              <a:t>O.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11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the formulae for </a:t>
            </a:r>
            <a:r>
              <a:rPr lang="en-US" b="1" dirty="0" err="1"/>
              <a:t>Sulphuric</a:t>
            </a:r>
            <a:r>
              <a:rPr lang="en-US" b="1" dirty="0"/>
              <a:t> acid and Nitric acid.</a:t>
            </a:r>
            <a:endParaRPr lang="en-US" dirty="0"/>
          </a:p>
          <a:p>
            <a:pPr lvl="0"/>
            <a:r>
              <a:rPr lang="en-US" b="1" dirty="0"/>
              <a:t>Answer:(Student)</a:t>
            </a:r>
            <a:endParaRPr lang="en-US" dirty="0"/>
          </a:p>
          <a:p>
            <a:r>
              <a:rPr lang="en-US" b="1" dirty="0" err="1"/>
              <a:t>Sulphuric</a:t>
            </a:r>
            <a:r>
              <a:rPr lang="en-US" b="1" dirty="0"/>
              <a:t> Acid-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, Nitric acid- HNO</a:t>
            </a:r>
            <a:r>
              <a:rPr lang="en-US" b="1" baseline="-25000" dirty="0"/>
              <a:t>3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 Chemical Bond?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/>
              <a:t>atoms in a molecule are held together by strong forces of attraction called Chemical Bonds.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1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one examples each of molecules that are made up of (</a:t>
            </a:r>
            <a:r>
              <a:rPr lang="en-US" b="1" dirty="0" err="1"/>
              <a:t>i</a:t>
            </a:r>
            <a:r>
              <a:rPr lang="en-US" b="1" dirty="0"/>
              <a:t>) three atoms (ii) five atoms (iii) seven atoms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b="1" dirty="0"/>
              <a:t>Three atoms: CO</a:t>
            </a:r>
            <a:r>
              <a:rPr lang="en-US" b="1" baseline="-25000" dirty="0"/>
              <a:t>2</a:t>
            </a:r>
            <a:r>
              <a:rPr lang="en-US" b="1" dirty="0"/>
              <a:t> (Carbon-di-Oxide)</a:t>
            </a:r>
            <a:endParaRPr lang="en-US" dirty="0"/>
          </a:p>
          <a:p>
            <a:pPr lvl="0"/>
            <a:r>
              <a:rPr lang="en-US" b="1" dirty="0"/>
              <a:t>Five atoms: HNO</a:t>
            </a:r>
            <a:r>
              <a:rPr lang="en-US" b="1" baseline="-25000" dirty="0"/>
              <a:t>3</a:t>
            </a:r>
            <a:r>
              <a:rPr lang="en-US" b="1" dirty="0"/>
              <a:t> ( Nitric Acid)</a:t>
            </a:r>
            <a:endParaRPr lang="en-US" dirty="0"/>
          </a:p>
          <a:p>
            <a:r>
              <a:rPr lang="en-US" b="1" dirty="0"/>
              <a:t>Seven atoms: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en-US" b="1" dirty="0" smtClean="0"/>
              <a:t>(</a:t>
            </a:r>
            <a:r>
              <a:rPr lang="en-US" b="1" dirty="0" err="1" smtClean="0"/>
              <a:t>Sulphuric</a:t>
            </a:r>
            <a:r>
              <a:rPr lang="en-US" b="1" dirty="0" smtClean="0"/>
              <a:t> </a:t>
            </a:r>
            <a:r>
              <a:rPr lang="en-US" b="1" dirty="0"/>
              <a:t>Acid)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1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589</Words>
  <Application>Microsoft Office PowerPoint</Application>
  <PresentationFormat>Custom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</vt:lpstr>
      <vt:lpstr>Questions &amp; Answers</vt:lpstr>
      <vt:lpstr>Questions &amp; Answers</vt:lpstr>
      <vt:lpstr>Introduction</vt:lpstr>
      <vt:lpstr>Formulae:  </vt:lpstr>
      <vt:lpstr>Formulae of some compounds:</vt:lpstr>
      <vt:lpstr>Some Questions &amp; Answers</vt:lpstr>
      <vt:lpstr>Some Questions &amp; Answers</vt:lpstr>
      <vt:lpstr>Question?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Lenovo-ShReE P-pC</dc:creator>
  <cp:lastModifiedBy>Admin_AKC</cp:lastModifiedBy>
  <cp:revision>9</cp:revision>
  <dcterms:created xsi:type="dcterms:W3CDTF">2020-11-16T06:37:43Z</dcterms:created>
  <dcterms:modified xsi:type="dcterms:W3CDTF">2020-11-23T07:00:29Z</dcterms:modified>
</cp:coreProperties>
</file>