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1"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7EF0EA3-3CF9-4E54-B172-06C0F275F60F}" type="datetimeFigureOut">
              <a:rPr lang="en-US" smtClean="0"/>
              <a:pPr/>
              <a:t>8/15/2020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C1566A-515B-45F5-B1EA-FFC5D1F0224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EF0EA3-3CF9-4E54-B172-06C0F275F60F}" type="datetimeFigureOut">
              <a:rPr lang="en-US" smtClean="0"/>
              <a:pPr/>
              <a:t>8/15/2020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C1566A-515B-45F5-B1EA-FFC5D1F0224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EF0EA3-3CF9-4E54-B172-06C0F275F60F}" type="datetimeFigureOut">
              <a:rPr lang="en-US" smtClean="0"/>
              <a:pPr/>
              <a:t>8/15/2020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C1566A-515B-45F5-B1EA-FFC5D1F0224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EF0EA3-3CF9-4E54-B172-06C0F275F60F}" type="datetimeFigureOut">
              <a:rPr lang="en-US" smtClean="0"/>
              <a:pPr/>
              <a:t>8/15/2020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C1566A-515B-45F5-B1EA-FFC5D1F0224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EF0EA3-3CF9-4E54-B172-06C0F275F60F}" type="datetimeFigureOut">
              <a:rPr lang="en-US" smtClean="0"/>
              <a:pPr/>
              <a:t>8/15/2020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C1566A-515B-45F5-B1EA-FFC5D1F0224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7EF0EA3-3CF9-4E54-B172-06C0F275F60F}" type="datetimeFigureOut">
              <a:rPr lang="en-US" smtClean="0"/>
              <a:pPr/>
              <a:t>8/15/2020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C1566A-515B-45F5-B1EA-FFC5D1F0224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7EF0EA3-3CF9-4E54-B172-06C0F275F60F}" type="datetimeFigureOut">
              <a:rPr lang="en-US" smtClean="0"/>
              <a:pPr/>
              <a:t>8/15/2020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C1566A-515B-45F5-B1EA-FFC5D1F0224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7EF0EA3-3CF9-4E54-B172-06C0F275F60F}" type="datetimeFigureOut">
              <a:rPr lang="en-US" smtClean="0"/>
              <a:pPr/>
              <a:t>8/15/2020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C1566A-515B-45F5-B1EA-FFC5D1F0224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EF0EA3-3CF9-4E54-B172-06C0F275F60F}" type="datetimeFigureOut">
              <a:rPr lang="en-US" smtClean="0"/>
              <a:pPr/>
              <a:t>8/15/2020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C1566A-515B-45F5-B1EA-FFC5D1F0224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EF0EA3-3CF9-4E54-B172-06C0F275F60F}" type="datetimeFigureOut">
              <a:rPr lang="en-US" smtClean="0"/>
              <a:pPr/>
              <a:t>8/15/2020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C1566A-515B-45F5-B1EA-FFC5D1F0224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EF0EA3-3CF9-4E54-B172-06C0F275F60F}" type="datetimeFigureOut">
              <a:rPr lang="en-US" smtClean="0"/>
              <a:pPr/>
              <a:t>8/15/2020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C1566A-515B-45F5-B1EA-FFC5D1F0224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EF0EA3-3CF9-4E54-B172-06C0F275F60F}" type="datetimeFigureOut">
              <a:rPr lang="en-US" smtClean="0"/>
              <a:pPr/>
              <a:t>8/15/2020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C1566A-515B-45F5-B1EA-FFC5D1F0224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t>Sources for the Study of History</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6072230"/>
          </a:xfrm>
        </p:spPr>
        <p:txBody>
          <a:bodyPr>
            <a:normAutofit fontScale="92500" lnSpcReduction="10000"/>
          </a:bodyPr>
          <a:lstStyle/>
          <a:p>
            <a:r>
              <a:rPr lang="en-IN" b="1" u="sng" dirty="0" smtClean="0"/>
              <a:t>Archaeology</a:t>
            </a:r>
            <a:r>
              <a:rPr lang="en-IN" dirty="0" smtClean="0"/>
              <a:t> : It is the study of the remains of human life in the past. Archaeologists carefully excavate places where ancient people lived. They collect and examine human made objects like tools, ornaments, weapons, toys and pottery.</a:t>
            </a:r>
          </a:p>
          <a:p>
            <a:r>
              <a:rPr lang="en-IN" dirty="0" smtClean="0"/>
              <a:t>Objects found at archaeological sites are called </a:t>
            </a:r>
            <a:r>
              <a:rPr lang="en-IN" b="1" u="sng" dirty="0" smtClean="0"/>
              <a:t>artefacts</a:t>
            </a:r>
            <a:r>
              <a:rPr lang="en-IN" dirty="0" smtClean="0"/>
              <a:t>. It provide vital clues to how people lived in the past. These sites also contain human and animal bones and the seeds and remains of plants. From these Archaeologists can tell us what the people ate, what occupations they followed, with whom they traded, what gods they worshipped, how they dressed and how they treated their dead.</a:t>
            </a:r>
          </a:p>
          <a:p>
            <a:endParaRPr lang="en-IN"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6000792"/>
          </a:xfrm>
        </p:spPr>
        <p:txBody>
          <a:bodyPr>
            <a:normAutofit lnSpcReduction="10000"/>
          </a:bodyPr>
          <a:lstStyle/>
          <a:p>
            <a:r>
              <a:rPr lang="en-IN" b="1" u="sng" dirty="0" smtClean="0"/>
              <a:t>Manuscripts</a:t>
            </a:r>
            <a:r>
              <a:rPr lang="en-IN" dirty="0" smtClean="0"/>
              <a:t> : They are documents that have been written by hand. Originally they were written on stone or clay tablets. In India early manuscripts were written on the dried bark of </a:t>
            </a:r>
            <a:r>
              <a:rPr lang="en-IN" dirty="0" err="1" smtClean="0"/>
              <a:t>trees,thinly</a:t>
            </a:r>
            <a:r>
              <a:rPr lang="en-IN" dirty="0" smtClean="0"/>
              <a:t> beaten copper plates and dried palm leaves.</a:t>
            </a:r>
          </a:p>
          <a:p>
            <a:r>
              <a:rPr lang="en-IN" dirty="0" smtClean="0"/>
              <a:t>Around 8</a:t>
            </a:r>
            <a:r>
              <a:rPr lang="en-IN" baseline="30000" dirty="0" smtClean="0"/>
              <a:t>th</a:t>
            </a:r>
            <a:r>
              <a:rPr lang="en-IN" dirty="0" smtClean="0"/>
              <a:t> century CE people started writing on </a:t>
            </a:r>
            <a:r>
              <a:rPr lang="en-IN" b="1" u="sng" dirty="0" smtClean="0"/>
              <a:t>parchmen</a:t>
            </a:r>
            <a:r>
              <a:rPr lang="en-IN" dirty="0" smtClean="0"/>
              <a:t>t (the dried skin of goats and sheep) in Middle East and Europe.</a:t>
            </a:r>
          </a:p>
          <a:p>
            <a:r>
              <a:rPr lang="en-IN" dirty="0" smtClean="0"/>
              <a:t>In India, manuscripts were usually written in Sanskrit, </a:t>
            </a:r>
            <a:r>
              <a:rPr lang="en-IN" dirty="0" err="1" smtClean="0"/>
              <a:t>Prakrit</a:t>
            </a:r>
            <a:r>
              <a:rPr lang="en-IN" dirty="0"/>
              <a:t> </a:t>
            </a:r>
            <a:r>
              <a:rPr lang="en-IN" dirty="0" smtClean="0"/>
              <a:t>or </a:t>
            </a:r>
            <a:r>
              <a:rPr lang="en-IN" dirty="0" err="1" smtClean="0"/>
              <a:t>Pali</a:t>
            </a:r>
            <a:r>
              <a:rPr lang="en-IN" dirty="0" smtClean="0"/>
              <a:t>. Tamil was one of the languages used in South India.</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929354"/>
          </a:xfrm>
        </p:spPr>
        <p:txBody>
          <a:bodyPr>
            <a:normAutofit fontScale="92500"/>
          </a:bodyPr>
          <a:lstStyle/>
          <a:p>
            <a:r>
              <a:rPr lang="en-IN" dirty="0" smtClean="0"/>
              <a:t>All written(Literary) sources of India are basically of three types:-</a:t>
            </a:r>
          </a:p>
          <a:p>
            <a:r>
              <a:rPr lang="en-IN" dirty="0" smtClean="0"/>
              <a:t>(a) </a:t>
            </a:r>
            <a:r>
              <a:rPr lang="en-IN" b="1" u="sng" dirty="0" smtClean="0"/>
              <a:t>Religious Literature</a:t>
            </a:r>
            <a:r>
              <a:rPr lang="en-IN" dirty="0" smtClean="0"/>
              <a:t>: Religious literature like Vedas, the Ramayana and the Mahabharata, the Tripitakas provides a wealth of knowledge about India’s ancient past.</a:t>
            </a:r>
          </a:p>
          <a:p>
            <a:r>
              <a:rPr lang="en-IN" dirty="0" smtClean="0"/>
              <a:t>It also help historians to understand the nature of society, religion and politics of that time. </a:t>
            </a:r>
          </a:p>
          <a:p>
            <a:r>
              <a:rPr lang="en-IN" dirty="0" smtClean="0"/>
              <a:t>The </a:t>
            </a:r>
            <a:r>
              <a:rPr lang="en-IN" b="1" dirty="0" smtClean="0"/>
              <a:t>Vedas</a:t>
            </a:r>
            <a:r>
              <a:rPr lang="en-IN" dirty="0" smtClean="0"/>
              <a:t> gave historians information about a period in history about nothing was known- the coming of the Aryans to India around 1500 BCE.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214290"/>
            <a:ext cx="8572560" cy="6357982"/>
          </a:xfrm>
        </p:spPr>
        <p:txBody>
          <a:bodyPr>
            <a:noAutofit/>
          </a:bodyPr>
          <a:lstStyle/>
          <a:p>
            <a:r>
              <a:rPr lang="en-IN" sz="3600" b="1" u="sng" dirty="0" smtClean="0"/>
              <a:t>Secular Literature</a:t>
            </a:r>
            <a:r>
              <a:rPr lang="en-IN" sz="3600" dirty="0" smtClean="0"/>
              <a:t>: It refers  to writings on subjects other than religion. Like politics, medicine and Law. Biographies like the Harshacharita by Banabhatta gives us an insight into the social, economic and political conditions during the reign of Harsha, one of the famous king of ancient India. The arthashastra by Kautilya, written in the 4</a:t>
            </a:r>
            <a:r>
              <a:rPr lang="en-IN" sz="3600" baseline="30000" dirty="0" smtClean="0"/>
              <a:t>th</a:t>
            </a:r>
            <a:r>
              <a:rPr lang="en-IN" sz="3600" dirty="0" smtClean="0"/>
              <a:t> century BCE, is a treatise ( Manual) on government, economic policy and military strategy.</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786478"/>
          </a:xfrm>
        </p:spPr>
        <p:txBody>
          <a:bodyPr>
            <a:normAutofit fontScale="92500" lnSpcReduction="10000"/>
          </a:bodyPr>
          <a:lstStyle/>
          <a:p>
            <a:r>
              <a:rPr lang="en-IN" b="1" u="sng" dirty="0" smtClean="0"/>
              <a:t>Travellers’ Accounts</a:t>
            </a:r>
            <a:r>
              <a:rPr lang="en-IN" dirty="0" smtClean="0"/>
              <a:t>: People from different parts of the world have visited India at various times. </a:t>
            </a:r>
          </a:p>
          <a:p>
            <a:r>
              <a:rPr lang="en-IN" dirty="0" smtClean="0"/>
              <a:t>(a) </a:t>
            </a:r>
            <a:r>
              <a:rPr lang="en-IN" b="1" u="sng" dirty="0" err="1" smtClean="0"/>
              <a:t>Hieun</a:t>
            </a:r>
            <a:r>
              <a:rPr lang="en-IN" b="1" u="sng" dirty="0" smtClean="0"/>
              <a:t> Tsang </a:t>
            </a:r>
            <a:r>
              <a:rPr lang="en-IN" dirty="0" smtClean="0"/>
              <a:t>visited India during the rule of Harsha, in the 7</a:t>
            </a:r>
            <a:r>
              <a:rPr lang="en-IN" baseline="30000" dirty="0" smtClean="0"/>
              <a:t>th</a:t>
            </a:r>
            <a:r>
              <a:rPr lang="en-IN" dirty="0" smtClean="0"/>
              <a:t> century CE. The account he left is an accurate description of Central and South Asia during that time.</a:t>
            </a:r>
          </a:p>
          <a:p>
            <a:r>
              <a:rPr lang="en-IN" dirty="0" smtClean="0"/>
              <a:t>(b) </a:t>
            </a:r>
            <a:r>
              <a:rPr lang="en-IN" b="1" u="sng" dirty="0" err="1" smtClean="0"/>
              <a:t>Megasthenes</a:t>
            </a:r>
            <a:r>
              <a:rPr lang="en-IN" b="1" u="sng" dirty="0" smtClean="0"/>
              <a:t>,</a:t>
            </a:r>
            <a:r>
              <a:rPr lang="en-IN" dirty="0" smtClean="0"/>
              <a:t> a Greek ambassador to the court of the </a:t>
            </a:r>
            <a:r>
              <a:rPr lang="en-IN" dirty="0" err="1" smtClean="0"/>
              <a:t>Mauryan</a:t>
            </a:r>
            <a:r>
              <a:rPr lang="en-IN" dirty="0" smtClean="0"/>
              <a:t> king Chandragupta , wrote a detailed description of </a:t>
            </a:r>
            <a:r>
              <a:rPr lang="en-IN" dirty="0" err="1" smtClean="0"/>
              <a:t>Mauryan</a:t>
            </a:r>
            <a:r>
              <a:rPr lang="en-IN" dirty="0" smtClean="0"/>
              <a:t> rule in his book </a:t>
            </a:r>
            <a:r>
              <a:rPr lang="en-IN" dirty="0" err="1" smtClean="0"/>
              <a:t>Indika</a:t>
            </a:r>
            <a:r>
              <a:rPr lang="en-IN" dirty="0" smtClean="0"/>
              <a:t>. </a:t>
            </a:r>
          </a:p>
          <a:p>
            <a:r>
              <a:rPr lang="en-IN" dirty="0" smtClean="0"/>
              <a:t>These writings are especially precious as there are very few written sources of information for this period of Indian history.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929354"/>
          </a:xfrm>
        </p:spPr>
        <p:txBody>
          <a:bodyPr>
            <a:normAutofit fontScale="85000" lnSpcReduction="20000"/>
          </a:bodyPr>
          <a:lstStyle/>
          <a:p>
            <a:r>
              <a:rPr lang="en-IN" b="1" u="sng" dirty="0" smtClean="0"/>
              <a:t>Inscriptions</a:t>
            </a:r>
            <a:r>
              <a:rPr lang="en-IN" dirty="0" smtClean="0"/>
              <a:t>: Inscriptions are words written or engraved on rocks , pillars and the walls of Temples, palaces, forts etc.</a:t>
            </a:r>
          </a:p>
          <a:p>
            <a:r>
              <a:rPr lang="en-IN" dirty="0" smtClean="0"/>
              <a:t>They tell us about the victories of rulers in battle or donations made by people or rulers to temples and other places of worship.</a:t>
            </a:r>
          </a:p>
          <a:p>
            <a:r>
              <a:rPr lang="en-IN" dirty="0" smtClean="0"/>
              <a:t>Some inscriptions contain messages from rulers to their subjects.</a:t>
            </a:r>
          </a:p>
          <a:p>
            <a:r>
              <a:rPr lang="en-IN" dirty="0" smtClean="0"/>
              <a:t>The process of reading and understanding the script used in inscriptions is known as decipherment, and the study of inscriptions is known as epigraphy.</a:t>
            </a:r>
          </a:p>
          <a:p>
            <a:r>
              <a:rPr lang="en-IN" dirty="0" smtClean="0"/>
              <a:t>Some of the most famous inscriptions of Indian history are the edicts of Emperor Ashoka carved into caves, iron pillars and rocks. They are found all over the country.</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143668"/>
          </a:xfrm>
        </p:spPr>
        <p:txBody>
          <a:bodyPr>
            <a:normAutofit fontScale="92500" lnSpcReduction="20000"/>
          </a:bodyPr>
          <a:lstStyle/>
          <a:p>
            <a:r>
              <a:rPr lang="en-IN" b="1" u="sng" dirty="0" smtClean="0"/>
              <a:t>Coins</a:t>
            </a:r>
            <a:r>
              <a:rPr lang="en-IN" dirty="0" smtClean="0"/>
              <a:t> : Coins and seals are an important source of information for historians.</a:t>
            </a:r>
          </a:p>
          <a:p>
            <a:r>
              <a:rPr lang="en-IN" dirty="0" smtClean="0"/>
              <a:t>Coins were issued by the ruler of a country to enable people to buy goods and services. Often the name of the king and the year in which the coin was issued were engraved on the coin.</a:t>
            </a:r>
          </a:p>
          <a:p>
            <a:r>
              <a:rPr lang="en-IN" dirty="0" smtClean="0"/>
              <a:t>Some coins also had battle scenes, faces of kings and queens, or scenes from the life of the ruler engraved on them.</a:t>
            </a:r>
          </a:p>
          <a:p>
            <a:r>
              <a:rPr lang="en-IN" dirty="0" smtClean="0"/>
              <a:t>Coins were made of different metals like gold , silver, copper etc. </a:t>
            </a:r>
          </a:p>
          <a:p>
            <a:r>
              <a:rPr lang="en-IN" dirty="0" smtClean="0"/>
              <a:t>The study of coins is known as numismatics. Historians use the information found on coins to counter check facts.</a:t>
            </a:r>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857916"/>
          </a:xfrm>
        </p:spPr>
        <p:txBody>
          <a:bodyPr/>
          <a:lstStyle/>
          <a:p>
            <a:r>
              <a:rPr lang="en-IN" b="1" u="sng" dirty="0" smtClean="0"/>
              <a:t>Seals</a:t>
            </a:r>
            <a:r>
              <a:rPr lang="en-IN" dirty="0" smtClean="0"/>
              <a:t>: Seals, like those found at Indus Valley civilisation sites, often show animals and figures of gods. </a:t>
            </a:r>
          </a:p>
          <a:p>
            <a:r>
              <a:rPr lang="en-IN" dirty="0" smtClean="0"/>
              <a:t>They also contain inscriptions from which archaeologists can get information , if deciphered.</a:t>
            </a:r>
          </a:p>
          <a:p>
            <a:endParaRPr lang="en-IN" dirty="0" smtClean="0"/>
          </a:p>
          <a:p>
            <a:r>
              <a:rPr lang="en-IN" dirty="0" smtClean="0"/>
              <a:t>Historians have tried to piece together India’s ancient past using all the sources mentioned above.</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TotalTime>
  <Words>761</Words>
  <Application>Microsoft Office PowerPoint</Application>
  <PresentationFormat>On-screen Show (4:3)</PresentationFormat>
  <Paragraphs>29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Sources for the Study of History</vt:lpstr>
      <vt:lpstr>Slide 2</vt:lpstr>
      <vt:lpstr>Slide 3</vt:lpstr>
      <vt:lpstr>Slide 4</vt:lpstr>
      <vt:lpstr>Slide 5</vt:lpstr>
      <vt:lpstr>Slide 6</vt:lpstr>
      <vt:lpstr>Slide 7</vt:lpstr>
      <vt:lpstr>Slide 8</vt:lpstr>
      <vt:lpstr>Slide 9</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Sources for the Study of History</dc:title>
  <dc:creator>Arshia</dc:creator>
  <cp:lastModifiedBy>Arshia</cp:lastModifiedBy>
  <cp:revision>15</cp:revision>
  <dcterms:created xsi:type="dcterms:W3CDTF">2020-08-07T09:30:46Z</dcterms:created>
  <dcterms:modified xsi:type="dcterms:W3CDTF">2020-08-15T16:12:12Z</dcterms:modified>
</cp:coreProperties>
</file>