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3" r:id="rId9"/>
    <p:sldId id="26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123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12F7E9-185B-4EDE-8541-FD9F0581E239}" type="datetimeFigureOut">
              <a:rPr lang="en-US" smtClean="0"/>
              <a:pPr/>
              <a:t>8/5/2020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CBDA3E-8220-4E90-8CAD-11CCF5017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Sources of Food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Prasanta</a:t>
            </a:r>
            <a:r>
              <a:rPr lang="en-US" dirty="0" smtClean="0"/>
              <a:t> </a:t>
            </a:r>
            <a:r>
              <a:rPr lang="en-US" dirty="0" err="1" smtClean="0"/>
              <a:t>Choudhury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N" dirty="0"/>
              <a:t> </a:t>
            </a:r>
            <a:r>
              <a:rPr lang="en-IN" dirty="0" smtClean="0"/>
              <a:t> </a:t>
            </a:r>
            <a:r>
              <a:rPr lang="en-IN" dirty="0"/>
              <a:t>Why do we need to take food?</a:t>
            </a:r>
            <a:endParaRPr lang="en-US" dirty="0"/>
          </a:p>
          <a:p>
            <a:r>
              <a:rPr lang="en-IN" dirty="0" smtClean="0"/>
              <a:t>Teaching </a:t>
            </a:r>
            <a:r>
              <a:rPr lang="en-IN" dirty="0"/>
              <a:t>Points:  (a) Meaning of Food</a:t>
            </a:r>
            <a:endParaRPr lang="en-US" dirty="0"/>
          </a:p>
          <a:p>
            <a:r>
              <a:rPr lang="en-IN" dirty="0"/>
              <a:t>                               </a:t>
            </a:r>
            <a:r>
              <a:rPr lang="en-IN" dirty="0" smtClean="0"/>
              <a:t>(</a:t>
            </a:r>
            <a:r>
              <a:rPr lang="en-IN" dirty="0"/>
              <a:t>b) Importance of food</a:t>
            </a:r>
            <a:endParaRPr lang="en-US" dirty="0"/>
          </a:p>
          <a:p>
            <a:r>
              <a:rPr lang="en-IN" dirty="0"/>
              <a:t>                               </a:t>
            </a:r>
            <a:r>
              <a:rPr lang="en-IN" dirty="0" smtClean="0"/>
              <a:t>(</a:t>
            </a:r>
            <a:r>
              <a:rPr lang="en-IN" dirty="0"/>
              <a:t>c) Contents of food</a:t>
            </a:r>
            <a:endParaRPr lang="en-US" dirty="0"/>
          </a:p>
          <a:p>
            <a:r>
              <a:rPr lang="en-IN" dirty="0"/>
              <a:t>                               </a:t>
            </a:r>
            <a:r>
              <a:rPr lang="en-IN" dirty="0" smtClean="0"/>
              <a:t> </a:t>
            </a:r>
            <a:r>
              <a:rPr lang="en-IN" dirty="0"/>
              <a:t>(d) Function of </a:t>
            </a:r>
            <a:r>
              <a:rPr lang="en-IN" dirty="0" smtClean="0"/>
              <a:t>food</a:t>
            </a:r>
          </a:p>
          <a:p>
            <a:r>
              <a:rPr lang="en-IN" u="sng" dirty="0"/>
              <a:t>General </a:t>
            </a:r>
            <a:r>
              <a:rPr lang="en-IN" u="sng" dirty="0" smtClean="0"/>
              <a:t>Aim</a:t>
            </a:r>
            <a:r>
              <a:rPr lang="en-IN" dirty="0" smtClean="0"/>
              <a:t>: </a:t>
            </a:r>
            <a:r>
              <a:rPr lang="en-IN" dirty="0"/>
              <a:t>To develop Attitude towards Learning, Scientific Temperament, Thinking </a:t>
            </a:r>
            <a:r>
              <a:rPr lang="en-IN" dirty="0" smtClean="0"/>
              <a:t>skill</a:t>
            </a:r>
            <a:r>
              <a:rPr lang="en-IN" dirty="0"/>
              <a:t>, Control of Emotion, Curiosity, Enhance Knowledge etc.</a:t>
            </a:r>
            <a:endParaRPr lang="en-US" dirty="0"/>
          </a:p>
          <a:p>
            <a:r>
              <a:rPr lang="en-IN" u="sng" dirty="0" smtClean="0"/>
              <a:t>Specific </a:t>
            </a:r>
            <a:r>
              <a:rPr lang="en-IN" u="sng" dirty="0"/>
              <a:t>Aim</a:t>
            </a:r>
            <a:r>
              <a:rPr lang="en-IN" dirty="0"/>
              <a:t> </a:t>
            </a:r>
            <a:r>
              <a:rPr lang="en-IN" dirty="0" smtClean="0"/>
              <a:t>:  </a:t>
            </a:r>
            <a:r>
              <a:rPr lang="en-IN" dirty="0"/>
              <a:t>To know the Meaning, Importance and Contents of food, </a:t>
            </a:r>
            <a:r>
              <a:rPr lang="en-IN" dirty="0" smtClean="0"/>
              <a:t>to </a:t>
            </a:r>
            <a:r>
              <a:rPr lang="en-IN" dirty="0"/>
              <a:t>Develop the co-relation, Understanding and Application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9436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/>
              <a:t>Teacher:</a:t>
            </a:r>
            <a:r>
              <a:rPr lang="en-US" dirty="0"/>
              <a:t> We often say and hear:</a:t>
            </a:r>
          </a:p>
          <a:p>
            <a:pPr lvl="0"/>
            <a:r>
              <a:rPr lang="en-US" dirty="0"/>
              <a:t> </a:t>
            </a:r>
            <a:r>
              <a:rPr lang="en-US" dirty="0" smtClean="0"/>
              <a:t>Mom</a:t>
            </a:r>
            <a:r>
              <a:rPr lang="en-US" dirty="0"/>
              <a:t>, I am feeling very hungry! Give me something to eat!</a:t>
            </a:r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b="1" dirty="0"/>
              <a:t> </a:t>
            </a:r>
            <a:r>
              <a:rPr lang="en-IN" dirty="0" smtClean="0"/>
              <a:t>What </a:t>
            </a:r>
            <a:r>
              <a:rPr lang="en-IN" dirty="0"/>
              <a:t>do you eat when you feel hungry?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IN" dirty="0"/>
              <a:t> </a:t>
            </a:r>
            <a:r>
              <a:rPr lang="en-IN" dirty="0" smtClean="0"/>
              <a:t>I </a:t>
            </a:r>
            <a:r>
              <a:rPr lang="en-IN" dirty="0"/>
              <a:t>eat Rice, </a:t>
            </a:r>
            <a:r>
              <a:rPr lang="en-IN" dirty="0" err="1"/>
              <a:t>Puri</a:t>
            </a:r>
            <a:r>
              <a:rPr lang="en-IN" dirty="0"/>
              <a:t> &amp; </a:t>
            </a:r>
            <a:r>
              <a:rPr lang="en-IN" dirty="0" err="1"/>
              <a:t>Sabji</a:t>
            </a:r>
            <a:r>
              <a:rPr lang="en-IN" dirty="0"/>
              <a:t>, </a:t>
            </a:r>
            <a:r>
              <a:rPr lang="en-IN" dirty="0" err="1"/>
              <a:t>Snaks</a:t>
            </a:r>
            <a:r>
              <a:rPr lang="en-IN" dirty="0"/>
              <a:t> etc when we feel hungry.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IN" b="1" dirty="0"/>
              <a:t> </a:t>
            </a:r>
            <a:r>
              <a:rPr lang="en-IN" dirty="0" smtClean="0"/>
              <a:t>I </a:t>
            </a:r>
            <a:r>
              <a:rPr lang="en-IN" dirty="0"/>
              <a:t>eat </a:t>
            </a:r>
            <a:r>
              <a:rPr lang="en-IN" dirty="0" err="1"/>
              <a:t>Dosa</a:t>
            </a:r>
            <a:r>
              <a:rPr lang="en-IN" dirty="0"/>
              <a:t>, </a:t>
            </a:r>
            <a:r>
              <a:rPr lang="en-IN" dirty="0" err="1"/>
              <a:t>Idli</a:t>
            </a:r>
            <a:r>
              <a:rPr lang="en-IN" dirty="0"/>
              <a:t>, Maggie, Juices etc. when we feel hungry!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If you don’t eat food for a day or two, what will happen to you?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IN" dirty="0"/>
              <a:t> </a:t>
            </a:r>
            <a:r>
              <a:rPr lang="en-IN" dirty="0" smtClean="0"/>
              <a:t>We </a:t>
            </a:r>
            <a:r>
              <a:rPr lang="en-IN" dirty="0"/>
              <a:t>will feel weak! We will not be able to do work properly! etc.</a:t>
            </a:r>
            <a:endParaRPr lang="en-US" dirty="0"/>
          </a:p>
          <a:p>
            <a:pPr lvl="0"/>
            <a:r>
              <a:rPr lang="en-US" b="1" dirty="0"/>
              <a:t>Question</a:t>
            </a:r>
            <a:r>
              <a:rPr lang="en-US" b="1" dirty="0" smtClean="0"/>
              <a:t>:</a:t>
            </a:r>
            <a:endParaRPr lang="en-US" dirty="0"/>
          </a:p>
          <a:p>
            <a:r>
              <a:rPr lang="en-IN" dirty="0"/>
              <a:t>Do you eat the same types of food every day?</a:t>
            </a:r>
            <a:endParaRPr lang="en-US" dirty="0"/>
          </a:p>
          <a:p>
            <a:pPr lvl="0"/>
            <a:r>
              <a:rPr lang="en-US" b="1" dirty="0"/>
              <a:t>Answer: </a:t>
            </a:r>
            <a:endParaRPr lang="en-US" dirty="0"/>
          </a:p>
          <a:p>
            <a:r>
              <a:rPr lang="en-IN" dirty="0"/>
              <a:t>No! I eat different types of food on different days</a:t>
            </a:r>
            <a:r>
              <a:rPr lang="en-IN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Points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en-US" dirty="0"/>
              <a:t>You know </a:t>
            </a:r>
            <a:r>
              <a:rPr lang="en-US" dirty="0" smtClean="0"/>
              <a:t>cadets,</a:t>
            </a:r>
            <a:r>
              <a:rPr lang="en-IN" dirty="0" smtClean="0"/>
              <a:t>Hunger </a:t>
            </a:r>
            <a:r>
              <a:rPr lang="en-IN" dirty="0"/>
              <a:t>is an indication that our body requires food. </a:t>
            </a:r>
            <a:endParaRPr lang="en-IN" dirty="0" smtClean="0"/>
          </a:p>
          <a:p>
            <a:pPr lvl="0"/>
            <a:r>
              <a:rPr lang="en-IN" dirty="0" smtClean="0"/>
              <a:t>We </a:t>
            </a:r>
            <a:r>
              <a:rPr lang="en-IN" dirty="0"/>
              <a:t>can </a:t>
            </a:r>
            <a:r>
              <a:rPr lang="en-IN" dirty="0" smtClean="0"/>
              <a:t>fulfil </a:t>
            </a:r>
            <a:r>
              <a:rPr lang="en-IN" dirty="0"/>
              <a:t>our hunger by eating </a:t>
            </a:r>
            <a:r>
              <a:rPr lang="en-IN" dirty="0" smtClean="0"/>
              <a:t>food.</a:t>
            </a:r>
          </a:p>
          <a:p>
            <a:pPr lvl="0"/>
            <a:r>
              <a:rPr lang="en-US" dirty="0" smtClean="0"/>
              <a:t> </a:t>
            </a:r>
            <a:r>
              <a:rPr lang="en-IN" dirty="0" smtClean="0"/>
              <a:t>We </a:t>
            </a:r>
            <a:r>
              <a:rPr lang="en-IN" dirty="0"/>
              <a:t>eat different types of food at different times of a </a:t>
            </a:r>
            <a:r>
              <a:rPr lang="en-IN" dirty="0" smtClean="0"/>
              <a:t>day!</a:t>
            </a:r>
            <a:r>
              <a:rPr lang="en-US" dirty="0" smtClean="0"/>
              <a:t> </a:t>
            </a:r>
            <a:r>
              <a:rPr lang="en-IN" dirty="0" smtClean="0"/>
              <a:t>Food </a:t>
            </a:r>
            <a:r>
              <a:rPr lang="en-IN" dirty="0"/>
              <a:t>is very essential for our body. </a:t>
            </a:r>
            <a:endParaRPr lang="en-US" dirty="0"/>
          </a:p>
          <a:p>
            <a:r>
              <a:rPr lang="en-IN" dirty="0" smtClean="0"/>
              <a:t> </a:t>
            </a:r>
            <a:r>
              <a:rPr lang="en-IN" dirty="0"/>
              <a:t>Peoples of different regions take different types of food. </a:t>
            </a:r>
            <a:endParaRPr lang="en-US" dirty="0"/>
          </a:p>
          <a:p>
            <a:r>
              <a:rPr lang="en-IN" dirty="0" smtClean="0"/>
              <a:t>Today </a:t>
            </a:r>
            <a:r>
              <a:rPr lang="en-IN" dirty="0"/>
              <a:t>we shall discuss the importance of food!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Impotence of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609600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b="1" dirty="0"/>
              <a:t>Food: </a:t>
            </a:r>
            <a:endParaRPr lang="en-US" dirty="0"/>
          </a:p>
          <a:p>
            <a:r>
              <a:rPr lang="en-IN" dirty="0" smtClean="0"/>
              <a:t>The </a:t>
            </a:r>
            <a:r>
              <a:rPr lang="en-IN" dirty="0"/>
              <a:t>safe eatables that are required for our body in order have both Physical and  </a:t>
            </a:r>
            <a:r>
              <a:rPr lang="en-IN" dirty="0" smtClean="0"/>
              <a:t>Mental </a:t>
            </a:r>
            <a:r>
              <a:rPr lang="en-IN" dirty="0"/>
              <a:t>growths are known as foods.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pPr lvl="0"/>
            <a:r>
              <a:rPr lang="en-US" b="1" dirty="0"/>
              <a:t>Nutrients:</a:t>
            </a:r>
            <a:endParaRPr lang="en-US" dirty="0"/>
          </a:p>
          <a:p>
            <a:r>
              <a:rPr lang="en-IN" dirty="0"/>
              <a:t>The substances that are present in the food we eat and are essential for the physical and the mental growth of our body are known as nutrients.</a:t>
            </a:r>
            <a:endParaRPr lang="en-US" dirty="0"/>
          </a:p>
          <a:p>
            <a:r>
              <a:rPr lang="en-IN" dirty="0"/>
              <a:t>e.g. Carbohydrate, Protein, Fats, Vitamins, Minerals etc.</a:t>
            </a:r>
            <a:endParaRPr lang="en-US" dirty="0"/>
          </a:p>
          <a:p>
            <a:pPr>
              <a:buNone/>
            </a:pPr>
            <a:endParaRPr lang="en-US" dirty="0"/>
          </a:p>
          <a:p>
            <a:pPr lvl="0"/>
            <a:r>
              <a:rPr lang="en-US" b="1" dirty="0"/>
              <a:t>Ingredients:</a:t>
            </a:r>
            <a:endParaRPr lang="en-US" dirty="0"/>
          </a:p>
          <a:p>
            <a:r>
              <a:rPr lang="en-IN" dirty="0"/>
              <a:t>The substances that are required to prepare a dish are known as ingredients.</a:t>
            </a:r>
            <a:endParaRPr lang="en-US" dirty="0"/>
          </a:p>
          <a:p>
            <a:r>
              <a:rPr lang="en-IN" dirty="0" err="1"/>
              <a:t>Kheer</a:t>
            </a:r>
            <a:r>
              <a:rPr lang="en-IN" dirty="0"/>
              <a:t>: Rice, Milk, Sugar, Cashew, Raisins etc.</a:t>
            </a:r>
            <a:endParaRPr lang="en-US" dirty="0"/>
          </a:p>
          <a:p>
            <a:pPr>
              <a:buNone/>
            </a:pPr>
            <a:r>
              <a:rPr lang="en-IN" dirty="0"/>
              <a:t> </a:t>
            </a:r>
            <a:endParaRPr lang="en-US" dirty="0"/>
          </a:p>
          <a:p>
            <a:pPr lvl="0"/>
            <a:r>
              <a:rPr lang="en-US" b="1" dirty="0"/>
              <a:t>Importance of food:</a:t>
            </a:r>
            <a:endParaRPr lang="en-US" dirty="0"/>
          </a:p>
          <a:p>
            <a:r>
              <a:rPr lang="en-IN" dirty="0"/>
              <a:t>We need food for many reasons:</a:t>
            </a:r>
            <a:endParaRPr lang="en-US" dirty="0"/>
          </a:p>
          <a:p>
            <a:pPr lvl="0"/>
            <a:r>
              <a:rPr lang="en-US" dirty="0"/>
              <a:t>Food gives us energy to carry out all our activities.</a:t>
            </a:r>
          </a:p>
          <a:p>
            <a:pPr lvl="0"/>
            <a:r>
              <a:rPr lang="en-US" dirty="0"/>
              <a:t>Food provides the materials required for the growth of our body.</a:t>
            </a:r>
          </a:p>
          <a:p>
            <a:pPr lvl="0"/>
            <a:r>
              <a:rPr lang="en-US" dirty="0"/>
              <a:t>Food helps the body to repair and replace worn-out cells.</a:t>
            </a:r>
          </a:p>
          <a:p>
            <a:pPr lvl="0"/>
            <a:r>
              <a:rPr lang="en-US" dirty="0"/>
              <a:t>Food helps to protect the body from diseases.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Some questions and Answers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791200"/>
          </a:xfrm>
        </p:spPr>
        <p:txBody>
          <a:bodyPr>
            <a:noAutofit/>
          </a:bodyPr>
          <a:lstStyle/>
          <a:p>
            <a:pPr lvl="0"/>
            <a:r>
              <a:rPr lang="en-US" sz="2400" b="1" dirty="0"/>
              <a:t>Question</a:t>
            </a:r>
            <a:r>
              <a:rPr lang="en-US" sz="2400" b="1" dirty="0" smtClean="0"/>
              <a:t>:</a:t>
            </a:r>
            <a:endParaRPr lang="en-US" sz="2400" dirty="0"/>
          </a:p>
          <a:p>
            <a:r>
              <a:rPr lang="en-IN" sz="2400" dirty="0" smtClean="0"/>
              <a:t>Make </a:t>
            </a:r>
            <a:r>
              <a:rPr lang="en-IN" sz="2400" dirty="0"/>
              <a:t>a list of food items that people eat in Assam.</a:t>
            </a:r>
            <a:endParaRPr lang="en-US" sz="2400" dirty="0"/>
          </a:p>
          <a:p>
            <a:pPr lvl="0"/>
            <a:r>
              <a:rPr lang="en-US" sz="2400" b="1" dirty="0"/>
              <a:t>Answer</a:t>
            </a:r>
            <a:r>
              <a:rPr lang="en-US" sz="2400" b="1" dirty="0" smtClean="0"/>
              <a:t>:</a:t>
            </a:r>
            <a:endParaRPr lang="en-US" sz="2400" dirty="0"/>
          </a:p>
          <a:p>
            <a:pPr>
              <a:buNone/>
            </a:pPr>
            <a:r>
              <a:rPr lang="en-IN" sz="2400" dirty="0" smtClean="0"/>
              <a:t>     The </a:t>
            </a:r>
            <a:r>
              <a:rPr lang="en-IN" sz="2400" dirty="0"/>
              <a:t>people of Assam eat Rice, </a:t>
            </a:r>
            <a:r>
              <a:rPr lang="en-IN" sz="2400" dirty="0" err="1"/>
              <a:t>Dal</a:t>
            </a:r>
            <a:r>
              <a:rPr lang="en-IN" sz="2400" dirty="0"/>
              <a:t> , Mixed vegetables, </a:t>
            </a:r>
            <a:r>
              <a:rPr lang="en-IN" sz="2400" dirty="0" smtClean="0"/>
              <a:t>Salad, Fries</a:t>
            </a:r>
            <a:r>
              <a:rPr lang="en-IN" sz="2400" dirty="0"/>
              <a:t>, Rice Cakes, Curd,  </a:t>
            </a:r>
            <a:r>
              <a:rPr lang="en-IN" sz="2400" dirty="0" err="1" smtClean="0"/>
              <a:t>Kheer</a:t>
            </a:r>
            <a:r>
              <a:rPr lang="en-IN" sz="2400" dirty="0" smtClean="0"/>
              <a:t> </a:t>
            </a:r>
            <a:r>
              <a:rPr lang="en-IN" sz="2400" dirty="0"/>
              <a:t>etc</a:t>
            </a:r>
            <a:r>
              <a:rPr lang="en-IN" sz="2400" dirty="0" smtClean="0"/>
              <a:t>.</a:t>
            </a:r>
            <a:endParaRPr lang="en-US" sz="2400" dirty="0"/>
          </a:p>
          <a:p>
            <a:pPr lvl="0"/>
            <a:r>
              <a:rPr lang="en-US" sz="2400" b="1" dirty="0"/>
              <a:t>Question</a:t>
            </a:r>
            <a:r>
              <a:rPr lang="en-US" sz="2400" b="1" dirty="0" smtClean="0"/>
              <a:t>:</a:t>
            </a:r>
            <a:endParaRPr lang="en-US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Make </a:t>
            </a:r>
            <a:r>
              <a:rPr lang="en-IN" sz="2400" dirty="0"/>
              <a:t>a list of food items that people eat in Punjab.</a:t>
            </a:r>
            <a:endParaRPr lang="en-US" sz="2400" dirty="0"/>
          </a:p>
          <a:p>
            <a:pPr lvl="0"/>
            <a:r>
              <a:rPr lang="en-US" sz="2400" b="1" dirty="0"/>
              <a:t>Answer</a:t>
            </a:r>
            <a:r>
              <a:rPr lang="en-US" sz="2400" b="1" dirty="0" smtClean="0"/>
              <a:t>:</a:t>
            </a:r>
            <a:endParaRPr lang="en-US" sz="2400" dirty="0"/>
          </a:p>
          <a:p>
            <a:r>
              <a:rPr lang="en-IN" sz="2400" dirty="0"/>
              <a:t> </a:t>
            </a:r>
            <a:r>
              <a:rPr lang="en-IN" sz="2400" dirty="0" smtClean="0"/>
              <a:t>The </a:t>
            </a:r>
            <a:r>
              <a:rPr lang="en-IN" sz="2400" dirty="0"/>
              <a:t>people of Punjab eat </a:t>
            </a:r>
            <a:r>
              <a:rPr lang="en-IN" sz="2400" dirty="0" err="1"/>
              <a:t>Roti</a:t>
            </a:r>
            <a:r>
              <a:rPr lang="en-IN" sz="2400" dirty="0"/>
              <a:t>, </a:t>
            </a:r>
            <a:r>
              <a:rPr lang="en-IN" sz="2400" dirty="0" err="1"/>
              <a:t>Dal</a:t>
            </a:r>
            <a:r>
              <a:rPr lang="en-IN" sz="2400" dirty="0"/>
              <a:t> , Mixed vegetables, Salad, Fries, </a:t>
            </a:r>
            <a:r>
              <a:rPr lang="en-IN" sz="2400" dirty="0" err="1"/>
              <a:t>Satni</a:t>
            </a:r>
            <a:r>
              <a:rPr lang="en-IN" sz="2400" dirty="0"/>
              <a:t>, </a:t>
            </a:r>
            <a:r>
              <a:rPr lang="en-IN" sz="2400" dirty="0" err="1"/>
              <a:t>Lassi</a:t>
            </a:r>
            <a:r>
              <a:rPr lang="en-IN" sz="2400" dirty="0"/>
              <a:t>, Curd, </a:t>
            </a:r>
            <a:r>
              <a:rPr lang="en-IN" sz="2400" dirty="0" err="1" smtClean="0"/>
              <a:t>Kheer</a:t>
            </a:r>
            <a:r>
              <a:rPr lang="en-IN" sz="2400" dirty="0" smtClean="0"/>
              <a:t>  </a:t>
            </a:r>
            <a:r>
              <a:rPr lang="en-IN" sz="2400" dirty="0"/>
              <a:t>Milk etc</a:t>
            </a:r>
            <a:r>
              <a:rPr lang="en-IN" sz="2400" dirty="0" smtClean="0"/>
              <a:t>.</a:t>
            </a:r>
          </a:p>
          <a:p>
            <a:endParaRPr lang="en-US" sz="2400" dirty="0"/>
          </a:p>
          <a:p>
            <a:endParaRPr lang="en-US" sz="9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&amp; Answers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lvl="0"/>
            <a:r>
              <a:rPr lang="en-US" b="1" dirty="0" smtClean="0"/>
              <a:t>Question:(Teacher)</a:t>
            </a:r>
            <a:endParaRPr lang="en-US" dirty="0" smtClean="0"/>
          </a:p>
          <a:p>
            <a:r>
              <a:rPr lang="en-IN" dirty="0" smtClean="0"/>
              <a:t>      Name the ingredients of </a:t>
            </a:r>
            <a:r>
              <a:rPr lang="en-IN" dirty="0" err="1" smtClean="0"/>
              <a:t>Dal</a:t>
            </a:r>
            <a:r>
              <a:rPr lang="en-IN" dirty="0" smtClean="0"/>
              <a:t>.</a:t>
            </a:r>
            <a:endParaRPr lang="en-US" dirty="0" smtClean="0"/>
          </a:p>
          <a:p>
            <a:pPr lvl="0"/>
            <a:r>
              <a:rPr lang="en-US" b="1" dirty="0" smtClean="0"/>
              <a:t>Answer:(Student)</a:t>
            </a:r>
            <a:endParaRPr lang="en-US" dirty="0" smtClean="0"/>
          </a:p>
          <a:p>
            <a:r>
              <a:rPr lang="en-IN" dirty="0" smtClean="0"/>
              <a:t>      The ingredients of </a:t>
            </a:r>
            <a:r>
              <a:rPr lang="en-IN" dirty="0" err="1" smtClean="0"/>
              <a:t>Dal</a:t>
            </a:r>
            <a:r>
              <a:rPr lang="en-IN" dirty="0" smtClean="0"/>
              <a:t> are </a:t>
            </a:r>
            <a:r>
              <a:rPr lang="en-IN" dirty="0" err="1" smtClean="0"/>
              <a:t>Dal</a:t>
            </a:r>
            <a:r>
              <a:rPr lang="en-IN" dirty="0" smtClean="0"/>
              <a:t>, Water, Oil, Onion, Spices, Cumin etc.</a:t>
            </a:r>
          </a:p>
          <a:p>
            <a:r>
              <a:rPr lang="en-US" dirty="0" smtClean="0"/>
              <a:t>And </a:t>
            </a:r>
          </a:p>
          <a:p>
            <a:pPr lvl="0"/>
            <a:r>
              <a:rPr lang="en-US" b="1" dirty="0" smtClean="0"/>
              <a:t>Question:(Teacher)</a:t>
            </a:r>
            <a:endParaRPr lang="en-US" dirty="0" smtClean="0"/>
          </a:p>
          <a:p>
            <a:r>
              <a:rPr lang="en-IN" dirty="0" smtClean="0"/>
              <a:t>       Name the ingredients of Chicken Curry.</a:t>
            </a:r>
            <a:endParaRPr lang="en-US" dirty="0" smtClean="0"/>
          </a:p>
          <a:p>
            <a:pPr lvl="0"/>
            <a:r>
              <a:rPr lang="en-US" b="1" dirty="0" smtClean="0"/>
              <a:t>Answer:(Student)</a:t>
            </a:r>
            <a:endParaRPr lang="en-US" dirty="0" smtClean="0"/>
          </a:p>
          <a:p>
            <a:r>
              <a:rPr lang="en-IN" dirty="0" smtClean="0"/>
              <a:t>       The ingredients of Chicken Curry are Chicken, Oil, Water, Turmeric Powder, Onion,  </a:t>
            </a:r>
            <a:endParaRPr lang="en-US" dirty="0" smtClean="0"/>
          </a:p>
          <a:p>
            <a:r>
              <a:rPr lang="en-IN" dirty="0" smtClean="0"/>
              <a:t>       Spices, Cashew, Raisins, Potato, Garlic etc.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b="1" dirty="0"/>
              <a:t>1.  Question:</a:t>
            </a:r>
            <a:r>
              <a:rPr lang="en-IN" dirty="0"/>
              <a:t> Make a list of food items that people eat in Rajasthan?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b="1" dirty="0"/>
              <a:t>Answer:</a:t>
            </a:r>
            <a:r>
              <a:rPr lang="en-IN" dirty="0"/>
              <a:t>  The people of Rajasthan eat </a:t>
            </a:r>
            <a:r>
              <a:rPr lang="en-IN" dirty="0" err="1"/>
              <a:t>Puri</a:t>
            </a:r>
            <a:r>
              <a:rPr lang="en-IN" dirty="0"/>
              <a:t>, </a:t>
            </a:r>
            <a:r>
              <a:rPr lang="en-IN" dirty="0" err="1"/>
              <a:t>Roti</a:t>
            </a:r>
            <a:r>
              <a:rPr lang="en-IN" dirty="0"/>
              <a:t>, Pickles, </a:t>
            </a:r>
            <a:r>
              <a:rPr lang="en-IN" dirty="0" err="1"/>
              <a:t>Bhujia</a:t>
            </a:r>
            <a:r>
              <a:rPr lang="en-IN" dirty="0"/>
              <a:t>, Sweets, </a:t>
            </a:r>
            <a:r>
              <a:rPr lang="en-IN" dirty="0" err="1"/>
              <a:t>Namkins</a:t>
            </a:r>
            <a:r>
              <a:rPr lang="en-IN" dirty="0"/>
              <a:t> etc.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  <a:p>
            <a:pPr lvl="0"/>
            <a:r>
              <a:rPr lang="en-US" b="1" dirty="0"/>
              <a:t>Question?</a:t>
            </a:r>
            <a:r>
              <a:rPr lang="en-US" dirty="0"/>
              <a:t> Name the ingredients of </a:t>
            </a:r>
            <a:r>
              <a:rPr lang="en-US" dirty="0" err="1"/>
              <a:t>Pulao</a:t>
            </a:r>
            <a:r>
              <a:rPr lang="en-US" dirty="0"/>
              <a:t>.</a:t>
            </a:r>
          </a:p>
          <a:p>
            <a:r>
              <a:rPr lang="en-IN" dirty="0"/>
              <a:t> </a:t>
            </a:r>
            <a:endParaRPr lang="en-US" dirty="0"/>
          </a:p>
          <a:p>
            <a:r>
              <a:rPr lang="en-IN" b="1" dirty="0"/>
              <a:t>Answer:</a:t>
            </a:r>
            <a:r>
              <a:rPr lang="en-IN" dirty="0"/>
              <a:t>  The ingredients of </a:t>
            </a:r>
            <a:r>
              <a:rPr lang="en-IN" dirty="0" err="1"/>
              <a:t>Pulao</a:t>
            </a:r>
            <a:r>
              <a:rPr lang="en-IN" dirty="0"/>
              <a:t> are Rice, Oil, Ghee, Cashew, Raisins, Carrot, French bean etc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Nutrients, Ingredients and Importance of food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en-US" b="1" dirty="0"/>
              <a:t>Nutrients:</a:t>
            </a:r>
            <a:endParaRPr lang="en-US" dirty="0"/>
          </a:p>
          <a:p>
            <a:r>
              <a:rPr lang="en-IN" dirty="0"/>
              <a:t>The substances that are present in the food we eat and are essential for the physical and the mental growth of our body are known as nutrients.</a:t>
            </a:r>
            <a:endParaRPr lang="en-US" dirty="0"/>
          </a:p>
          <a:p>
            <a:r>
              <a:rPr lang="en-IN" dirty="0"/>
              <a:t>e.g. Carbohydrate, Protein, Fats, Vitamins, Minerals etc.</a:t>
            </a:r>
            <a:endParaRPr lang="en-US" dirty="0"/>
          </a:p>
          <a:p>
            <a:pPr lvl="0"/>
            <a:r>
              <a:rPr lang="en-US" b="1" dirty="0"/>
              <a:t>Ingredients:</a:t>
            </a:r>
            <a:endParaRPr lang="en-US" dirty="0"/>
          </a:p>
          <a:p>
            <a:r>
              <a:rPr lang="en-IN" dirty="0"/>
              <a:t>The substances that are required to prepare a dish are known as ingredients.</a:t>
            </a:r>
            <a:endParaRPr lang="en-US" dirty="0"/>
          </a:p>
          <a:p>
            <a:r>
              <a:rPr lang="en-IN" dirty="0" err="1"/>
              <a:t>Kheer</a:t>
            </a:r>
            <a:r>
              <a:rPr lang="en-IN" dirty="0"/>
              <a:t>: Rice, Milk, Sugar, Cashew, Raisins etc.</a:t>
            </a:r>
            <a:endParaRPr lang="en-US" dirty="0"/>
          </a:p>
          <a:p>
            <a:pPr lvl="0"/>
            <a:r>
              <a:rPr lang="en-US" b="1" dirty="0"/>
              <a:t>Importance of food:</a:t>
            </a:r>
            <a:endParaRPr lang="en-US" dirty="0"/>
          </a:p>
          <a:p>
            <a:r>
              <a:rPr lang="en-IN" dirty="0"/>
              <a:t>We need food for many reasons:</a:t>
            </a:r>
            <a:endParaRPr lang="en-US" dirty="0"/>
          </a:p>
          <a:p>
            <a:pPr lvl="0"/>
            <a:r>
              <a:rPr lang="en-US" dirty="0"/>
              <a:t>Food gives us energy to carry out all our activities.</a:t>
            </a:r>
          </a:p>
          <a:p>
            <a:pPr lvl="0"/>
            <a:r>
              <a:rPr lang="en-US" dirty="0"/>
              <a:t>Food provides the materials required for the growth of our body.</a:t>
            </a:r>
          </a:p>
          <a:p>
            <a:pPr lvl="0"/>
            <a:r>
              <a:rPr lang="en-US" dirty="0"/>
              <a:t>Food helps the body to repair and replace worn-out cells.</a:t>
            </a:r>
          </a:p>
          <a:p>
            <a:pPr lvl="0"/>
            <a:r>
              <a:rPr lang="en-US" dirty="0"/>
              <a:t>Food helps to protect the body from diseases.</a:t>
            </a:r>
            <a:r>
              <a:rPr lang="en-US" baseline="-25000" dirty="0"/>
              <a:t>1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651</Words>
  <Application>Microsoft Office PowerPoint</Application>
  <PresentationFormat>On-screen Show (4:3)</PresentationFormat>
  <Paragraphs>92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Sources of Food</vt:lpstr>
      <vt:lpstr>Topic</vt:lpstr>
      <vt:lpstr>Some Questions and Answers</vt:lpstr>
      <vt:lpstr>Important Points</vt:lpstr>
      <vt:lpstr>Impotence of Food</vt:lpstr>
      <vt:lpstr>Some questions and Answers</vt:lpstr>
      <vt:lpstr>Some questions &amp; Answers </vt:lpstr>
      <vt:lpstr>Some Questions</vt:lpstr>
      <vt:lpstr>Nutrients, Ingredients and Importance of food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Food</dc:title>
  <dc:creator>IK</dc:creator>
  <cp:lastModifiedBy>IK</cp:lastModifiedBy>
  <cp:revision>5</cp:revision>
  <dcterms:created xsi:type="dcterms:W3CDTF">2020-07-27T05:41:02Z</dcterms:created>
  <dcterms:modified xsi:type="dcterms:W3CDTF">2020-08-05T14:31:38Z</dcterms:modified>
</cp:coreProperties>
</file>