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835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EE1847-C99E-4C47-9EA0-3B2CFC072F8E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4BE136-39B9-4385-8004-87C96283F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Prasanta</a:t>
            </a:r>
            <a:r>
              <a:rPr lang="en-US" sz="3600" dirty="0" smtClean="0"/>
              <a:t> </a:t>
            </a:r>
            <a:r>
              <a:rPr lang="en-US" sz="3600" dirty="0" err="1" smtClean="0"/>
              <a:t>Choudhury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 Of food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Topic </a:t>
            </a:r>
            <a:r>
              <a:rPr lang="en-IN" b="1" dirty="0" smtClean="0">
                <a:solidFill>
                  <a:srgbClr val="FF0000"/>
                </a:solidFill>
              </a:rPr>
              <a:t>: </a:t>
            </a:r>
            <a:r>
              <a:rPr lang="en-IN" b="1" dirty="0">
                <a:solidFill>
                  <a:srgbClr val="FF0000"/>
                </a:solidFill>
              </a:rPr>
              <a:t>The food habits of Animals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IN" sz="3200" b="1" u="sng" dirty="0">
                <a:solidFill>
                  <a:srgbClr val="FF0000"/>
                </a:solidFill>
              </a:rPr>
              <a:t>Teaching Points:</a:t>
            </a:r>
            <a:r>
              <a:rPr lang="en-IN" sz="3200" b="1" u="sng" dirty="0"/>
              <a:t> </a:t>
            </a:r>
            <a:endParaRPr lang="en-IN" sz="3200" b="1" u="sng" dirty="0" smtClean="0"/>
          </a:p>
          <a:p>
            <a:pPr>
              <a:buNone/>
            </a:pPr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/>
              <a:t>(a) Meaning of Food habits</a:t>
            </a:r>
            <a:endParaRPr lang="en-US" sz="3200" dirty="0"/>
          </a:p>
          <a:p>
            <a:r>
              <a:rPr lang="en-IN" sz="3200" dirty="0"/>
              <a:t> </a:t>
            </a:r>
            <a:r>
              <a:rPr lang="en-IN" sz="3200" dirty="0" smtClean="0"/>
              <a:t>(</a:t>
            </a:r>
            <a:r>
              <a:rPr lang="en-IN" sz="3200" dirty="0"/>
              <a:t>b) Reason of the food habits</a:t>
            </a:r>
            <a:endParaRPr lang="en-US" sz="3200" dirty="0"/>
          </a:p>
          <a:p>
            <a:r>
              <a:rPr lang="en-IN" sz="3200" dirty="0"/>
              <a:t>  </a:t>
            </a:r>
            <a:r>
              <a:rPr lang="en-IN" sz="3200" dirty="0" smtClean="0"/>
              <a:t>(</a:t>
            </a:r>
            <a:r>
              <a:rPr lang="en-IN" sz="3200" dirty="0"/>
              <a:t>c) Types of food habits</a:t>
            </a:r>
            <a:endParaRPr lang="en-US" sz="3200" dirty="0"/>
          </a:p>
          <a:p>
            <a:r>
              <a:rPr lang="en-IN" sz="3200" dirty="0"/>
              <a:t>  </a:t>
            </a:r>
            <a:r>
              <a:rPr lang="en-IN" sz="3200" dirty="0" smtClean="0"/>
              <a:t>(</a:t>
            </a:r>
            <a:r>
              <a:rPr lang="en-IN" sz="3200" dirty="0"/>
              <a:t>d) Importance of food </a:t>
            </a:r>
            <a:r>
              <a:rPr lang="en-IN" sz="3200" dirty="0" smtClean="0"/>
              <a:t>habits</a:t>
            </a:r>
          </a:p>
          <a:p>
            <a:pPr>
              <a:buNone/>
            </a:pPr>
            <a:endParaRPr lang="en-IN" sz="3200" dirty="0" smtClean="0"/>
          </a:p>
          <a:p>
            <a:r>
              <a:rPr lang="en-IN" sz="3200" dirty="0"/>
              <a:t>Specific Aim </a:t>
            </a:r>
            <a:r>
              <a:rPr lang="en-IN" sz="3200" dirty="0" smtClean="0"/>
              <a:t>:  </a:t>
            </a:r>
            <a:r>
              <a:rPr lang="en-IN" sz="3200" dirty="0"/>
              <a:t>To know the Meaning food habit, Reason the food habit, Types of food habits and </a:t>
            </a:r>
            <a:r>
              <a:rPr lang="en-IN" sz="3200" dirty="0" smtClean="0"/>
              <a:t>Importance </a:t>
            </a:r>
            <a:r>
              <a:rPr lang="en-IN" sz="3200" dirty="0"/>
              <a:t>of food habits, to Develop the co-relation, Understanding and Application 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Questions &amp; Answers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Name some animals which feed on grass.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Goat, Sheep, Cow, Buffalo etc.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Name some animals which eat flesh.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Lion, Tiger, Leopard etc.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Name some animals which eat both plants and flesh.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Human being, Cat, Dog etc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IN" sz="3200" dirty="0"/>
              <a:t>You know cadets; </a:t>
            </a:r>
            <a:endParaRPr lang="en-US" sz="3200" dirty="0"/>
          </a:p>
          <a:p>
            <a:r>
              <a:rPr lang="en-IN" sz="3200" dirty="0" smtClean="0"/>
              <a:t>Animals </a:t>
            </a:r>
            <a:r>
              <a:rPr lang="en-IN" sz="3200" dirty="0"/>
              <a:t>have different food </a:t>
            </a:r>
            <a:r>
              <a:rPr lang="en-IN" sz="3200" dirty="0" smtClean="0"/>
              <a:t>habits.</a:t>
            </a:r>
            <a:r>
              <a:rPr lang="en-US" sz="3200" dirty="0" smtClean="0"/>
              <a:t> </a:t>
            </a:r>
            <a:r>
              <a:rPr lang="en-IN" sz="3200" dirty="0" smtClean="0"/>
              <a:t>Food </a:t>
            </a:r>
            <a:r>
              <a:rPr lang="en-IN" sz="3200" dirty="0"/>
              <a:t>habits of animals depend upon the availability of foods around him</a:t>
            </a:r>
            <a:r>
              <a:rPr lang="en-IN" sz="3200" dirty="0" smtClean="0"/>
              <a:t>. </a:t>
            </a:r>
            <a:r>
              <a:rPr lang="en-IN" sz="3200" dirty="0"/>
              <a:t>Food habits of animals also tend to change with time and food </a:t>
            </a:r>
            <a:r>
              <a:rPr lang="en-IN" sz="3200" dirty="0" smtClean="0"/>
              <a:t>availability.</a:t>
            </a:r>
            <a:r>
              <a:rPr lang="en-US" sz="3200" dirty="0" smtClean="0"/>
              <a:t> </a:t>
            </a:r>
            <a:r>
              <a:rPr lang="en-IN" sz="3200" dirty="0" smtClean="0"/>
              <a:t>We </a:t>
            </a:r>
            <a:r>
              <a:rPr lang="en-IN" sz="3200" dirty="0"/>
              <a:t>categorize animals depending upon their food habits </a:t>
            </a:r>
            <a:endParaRPr lang="en-US" sz="3200" dirty="0"/>
          </a:p>
          <a:p>
            <a:r>
              <a:rPr lang="en-IN" sz="3200" dirty="0" smtClean="0"/>
              <a:t>Today</a:t>
            </a:r>
            <a:r>
              <a:rPr lang="en-IN" sz="3200" dirty="0"/>
              <a:t>, we shall discuss about the food habit of animals.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Important Points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u="sng" dirty="0"/>
              <a:t>Herbivores: </a:t>
            </a:r>
          </a:p>
          <a:p>
            <a:r>
              <a:rPr lang="en-IN" b="1" dirty="0"/>
              <a:t> </a:t>
            </a:r>
            <a:r>
              <a:rPr lang="en-IN" b="1" dirty="0" smtClean="0"/>
              <a:t>The </a:t>
            </a:r>
            <a:r>
              <a:rPr lang="en-IN" b="1" dirty="0"/>
              <a:t>animals which eat both the plant and plant products are known as herbivorous </a:t>
            </a:r>
            <a:r>
              <a:rPr lang="en-US" b="1" dirty="0" smtClean="0"/>
              <a:t> </a:t>
            </a:r>
            <a:r>
              <a:rPr lang="en-IN" b="1" dirty="0" smtClean="0"/>
              <a:t>animals</a:t>
            </a:r>
            <a:r>
              <a:rPr lang="en-IN" b="1" dirty="0"/>
              <a:t>.</a:t>
            </a:r>
            <a:endParaRPr lang="en-US" b="1" dirty="0"/>
          </a:p>
          <a:p>
            <a:r>
              <a:rPr lang="en-IN" b="1" dirty="0" smtClean="0"/>
              <a:t> </a:t>
            </a:r>
            <a:r>
              <a:rPr lang="en-IN" b="1" dirty="0"/>
              <a:t>e.g. Cow, Buffalo, Goat, Sheep etc</a:t>
            </a:r>
            <a:r>
              <a:rPr lang="en-IN" b="1" dirty="0" smtClean="0"/>
              <a:t>.</a:t>
            </a:r>
            <a:endParaRPr lang="en-US" b="1" dirty="0"/>
          </a:p>
          <a:p>
            <a:pPr lvl="0"/>
            <a:r>
              <a:rPr lang="en-US" b="1" u="sng" dirty="0"/>
              <a:t>Carnivores:</a:t>
            </a:r>
          </a:p>
          <a:p>
            <a:r>
              <a:rPr lang="en-IN" b="1" dirty="0"/>
              <a:t>The animals and birds those eat meat are known as Carnivores</a:t>
            </a:r>
            <a:endParaRPr lang="en-US" b="1" dirty="0"/>
          </a:p>
          <a:p>
            <a:r>
              <a:rPr lang="en-IN" b="1" dirty="0"/>
              <a:t>e.g. Tiger, Lion, Leopard, etc</a:t>
            </a:r>
            <a:r>
              <a:rPr lang="en-IN" b="1" dirty="0" smtClean="0"/>
              <a:t>.</a:t>
            </a:r>
            <a:endParaRPr lang="en-US" b="1" dirty="0"/>
          </a:p>
          <a:p>
            <a:pPr lvl="0"/>
            <a:r>
              <a:rPr lang="en-US" b="1" u="sng" dirty="0"/>
              <a:t>Omnivores:</a:t>
            </a:r>
          </a:p>
          <a:p>
            <a:r>
              <a:rPr lang="en-IN" b="1" dirty="0"/>
              <a:t>The animals and birds that eat both plants and flesh are known as Omnivores</a:t>
            </a:r>
            <a:endParaRPr lang="en-US" b="1" dirty="0"/>
          </a:p>
          <a:p>
            <a:r>
              <a:rPr lang="en-IN" b="1" dirty="0"/>
              <a:t>e.g. Bear Monkey, Crow, Humans etc</a:t>
            </a:r>
            <a:r>
              <a:rPr lang="en-IN" b="1" dirty="0" smtClean="0"/>
              <a:t>.</a:t>
            </a:r>
            <a:endParaRPr lang="en-US" b="1" dirty="0"/>
          </a:p>
          <a:p>
            <a:pPr lvl="0"/>
            <a:r>
              <a:rPr lang="en-US" b="1" u="sng" dirty="0"/>
              <a:t>Scavengers:</a:t>
            </a:r>
          </a:p>
          <a:p>
            <a:r>
              <a:rPr lang="en-IN" b="1" dirty="0"/>
              <a:t>The animals and plants that eat the dead animals and plants are termed as Scavengers.</a:t>
            </a:r>
            <a:endParaRPr lang="en-US" b="1" dirty="0"/>
          </a:p>
          <a:p>
            <a:r>
              <a:rPr lang="en-IN" b="1" dirty="0"/>
              <a:t>e.g. Vulture, Jackal, Hyena, Crow etc</a:t>
            </a:r>
            <a:r>
              <a:rPr lang="en-IN" b="1" dirty="0" smtClean="0"/>
              <a:t>.</a:t>
            </a:r>
            <a:endParaRPr lang="en-US" b="1" dirty="0"/>
          </a:p>
          <a:p>
            <a:pPr lvl="0"/>
            <a:r>
              <a:rPr lang="en-US" b="1" u="sng" dirty="0"/>
              <a:t>Parasites:</a:t>
            </a:r>
          </a:p>
          <a:p>
            <a:r>
              <a:rPr lang="en-IN" b="1" dirty="0"/>
              <a:t>The animals that feed on other animals are known as Parasites.</a:t>
            </a:r>
            <a:endParaRPr lang="en-US" b="1" dirty="0"/>
          </a:p>
          <a:p>
            <a:r>
              <a:rPr lang="en-IN" b="1" dirty="0"/>
              <a:t>e.g. Bedbug, Leech, Mosquito etc.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Questions &amp; Answers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4500" b="1" dirty="0"/>
              <a:t>Question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What </a:t>
            </a:r>
            <a:r>
              <a:rPr lang="en-IN" sz="4500" b="1" dirty="0"/>
              <a:t>types of teeth do the Herbivores have?</a:t>
            </a:r>
            <a:endParaRPr lang="en-US" sz="4500" b="1" dirty="0"/>
          </a:p>
          <a:p>
            <a:pPr lvl="0"/>
            <a:r>
              <a:rPr lang="en-US" sz="4500" b="1" dirty="0"/>
              <a:t>Answer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The </a:t>
            </a:r>
            <a:r>
              <a:rPr lang="en-IN" sz="4500" b="1" dirty="0"/>
              <a:t>Herbivores have (</a:t>
            </a:r>
            <a:r>
              <a:rPr lang="en-IN" sz="4500" b="1" dirty="0" err="1"/>
              <a:t>i</a:t>
            </a:r>
            <a:r>
              <a:rPr lang="en-IN" sz="4500" b="1" dirty="0"/>
              <a:t>) strong and sharp Incisors to cut food (ii) flat molars for chewing </a:t>
            </a:r>
            <a:r>
              <a:rPr lang="en-US" sz="4500" b="1" dirty="0" smtClean="0"/>
              <a:t> </a:t>
            </a:r>
            <a:r>
              <a:rPr lang="en-IN" sz="4500" b="1" dirty="0" smtClean="0"/>
              <a:t>their </a:t>
            </a:r>
            <a:r>
              <a:rPr lang="en-IN" sz="4500" b="1" dirty="0"/>
              <a:t>food. </a:t>
            </a:r>
            <a:endParaRPr lang="en-US" sz="4500" b="1" dirty="0"/>
          </a:p>
          <a:p>
            <a:pPr lvl="0"/>
            <a:r>
              <a:rPr lang="en-US" sz="4500" b="1" dirty="0"/>
              <a:t>Question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What </a:t>
            </a:r>
            <a:r>
              <a:rPr lang="en-IN" sz="4500" b="1" dirty="0"/>
              <a:t>types of teeth do the Carnivores have?</a:t>
            </a:r>
            <a:endParaRPr lang="en-US" sz="4500" b="1" dirty="0"/>
          </a:p>
          <a:p>
            <a:pPr lvl="0"/>
            <a:r>
              <a:rPr lang="en-US" sz="4500" b="1" dirty="0"/>
              <a:t>Answer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The </a:t>
            </a:r>
            <a:r>
              <a:rPr lang="en-IN" sz="4500" b="1" dirty="0"/>
              <a:t>Carnivores have long, sharp and pointed Canines for tearing the flesh.</a:t>
            </a:r>
            <a:endParaRPr lang="en-US" sz="4500" b="1" dirty="0"/>
          </a:p>
          <a:p>
            <a:pPr lvl="0"/>
            <a:r>
              <a:rPr lang="en-US" sz="4500" b="1" dirty="0"/>
              <a:t>Question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What </a:t>
            </a:r>
            <a:r>
              <a:rPr lang="en-IN" sz="4500" b="1" dirty="0"/>
              <a:t>types of teeth do the Omnivores have?</a:t>
            </a:r>
            <a:endParaRPr lang="en-US" sz="4500" b="1" dirty="0"/>
          </a:p>
          <a:p>
            <a:pPr lvl="0"/>
            <a:r>
              <a:rPr lang="en-US" sz="4500" b="1" dirty="0"/>
              <a:t>Answer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Omnivores </a:t>
            </a:r>
            <a:r>
              <a:rPr lang="en-IN" sz="4500" b="1" dirty="0"/>
              <a:t>have different types of teeth designed to ea both Plants and animals.</a:t>
            </a:r>
            <a:endParaRPr lang="en-US" sz="4500" b="1" dirty="0"/>
          </a:p>
          <a:p>
            <a:pPr lvl="0"/>
            <a:r>
              <a:rPr lang="en-US" sz="4500" b="1" dirty="0"/>
              <a:t>Question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Name </a:t>
            </a:r>
            <a:r>
              <a:rPr lang="en-IN" sz="4500" b="1" dirty="0"/>
              <a:t>the food habits of Tapeworm and Roundworm</a:t>
            </a:r>
            <a:endParaRPr lang="en-US" sz="4500" b="1" dirty="0"/>
          </a:p>
          <a:p>
            <a:pPr lvl="0"/>
            <a:r>
              <a:rPr lang="en-US" sz="4500" b="1" dirty="0"/>
              <a:t>Answer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r>
              <a:rPr lang="en-IN" sz="4500" b="1" dirty="0"/>
              <a:t> </a:t>
            </a:r>
            <a:r>
              <a:rPr lang="en-IN" sz="4500" b="1" dirty="0" smtClean="0"/>
              <a:t>Both </a:t>
            </a:r>
            <a:r>
              <a:rPr lang="en-IN" sz="4500" b="1" dirty="0"/>
              <a:t>Tapeworm and Roundworm are Parasites living inside our body.</a:t>
            </a:r>
            <a:endParaRPr lang="en-US" sz="45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Points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Herbivores: </a:t>
            </a:r>
            <a:endParaRPr lang="en-US" dirty="0"/>
          </a:p>
          <a:p>
            <a:r>
              <a:rPr lang="en-IN" b="1" dirty="0"/>
              <a:t> </a:t>
            </a:r>
            <a:r>
              <a:rPr lang="en-IN" dirty="0" smtClean="0"/>
              <a:t>The </a:t>
            </a:r>
            <a:r>
              <a:rPr lang="en-IN" dirty="0"/>
              <a:t>animals which eat both the plant and plant products are known as herbivorous </a:t>
            </a:r>
            <a:r>
              <a:rPr lang="en-IN" dirty="0" smtClean="0"/>
              <a:t>animals</a:t>
            </a:r>
            <a:r>
              <a:rPr lang="en-IN" dirty="0"/>
              <a:t>.</a:t>
            </a:r>
            <a:endParaRPr lang="en-US" dirty="0"/>
          </a:p>
          <a:p>
            <a:r>
              <a:rPr lang="en-IN" dirty="0" smtClean="0"/>
              <a:t> </a:t>
            </a:r>
            <a:r>
              <a:rPr lang="en-IN" dirty="0"/>
              <a:t>e.g. Cow, Buffalo, Goat, Sheep etc.</a:t>
            </a:r>
            <a:endParaRPr lang="en-US" dirty="0"/>
          </a:p>
          <a:p>
            <a:pPr lvl="0"/>
            <a:r>
              <a:rPr lang="en-US" b="1" dirty="0"/>
              <a:t>Carnivores:</a:t>
            </a:r>
            <a:endParaRPr lang="en-US" dirty="0"/>
          </a:p>
          <a:p>
            <a:r>
              <a:rPr lang="en-IN" dirty="0"/>
              <a:t>The animals and birds those eat meat are known as Carnivores</a:t>
            </a:r>
            <a:endParaRPr lang="en-US" dirty="0"/>
          </a:p>
          <a:p>
            <a:r>
              <a:rPr lang="en-IN" dirty="0"/>
              <a:t>e.g. Tiger, Lion, Leopard, etc.</a:t>
            </a:r>
            <a:endParaRPr lang="en-US" dirty="0"/>
          </a:p>
          <a:p>
            <a:pPr lvl="0"/>
            <a:r>
              <a:rPr lang="en-US" b="1" dirty="0"/>
              <a:t>Omnivores:</a:t>
            </a:r>
            <a:endParaRPr lang="en-US" dirty="0"/>
          </a:p>
          <a:p>
            <a:r>
              <a:rPr lang="en-IN" dirty="0"/>
              <a:t>The animals and birds that eat flesh are known as Omnivores</a:t>
            </a:r>
            <a:endParaRPr lang="en-US" dirty="0"/>
          </a:p>
          <a:p>
            <a:r>
              <a:rPr lang="en-IN" dirty="0"/>
              <a:t>e.g. Bear Monkey, Crow, Humans etc.</a:t>
            </a:r>
            <a:endParaRPr lang="en-US" dirty="0"/>
          </a:p>
          <a:p>
            <a:pPr lvl="0"/>
            <a:r>
              <a:rPr lang="en-US" b="1" dirty="0"/>
              <a:t>Scavengers:</a:t>
            </a:r>
            <a:endParaRPr lang="en-US" dirty="0"/>
          </a:p>
          <a:p>
            <a:r>
              <a:rPr lang="en-IN" dirty="0"/>
              <a:t>The animals and plants that eat the dead animals and plants are termed as Scavengers.</a:t>
            </a:r>
            <a:endParaRPr lang="en-US" dirty="0"/>
          </a:p>
          <a:p>
            <a:r>
              <a:rPr lang="en-IN" dirty="0"/>
              <a:t>e.g. Vulture, Jackal, Hyena, Crow etc.</a:t>
            </a:r>
            <a:endParaRPr lang="en-US" dirty="0"/>
          </a:p>
          <a:p>
            <a:pPr lvl="0"/>
            <a:r>
              <a:rPr lang="en-US" b="1" dirty="0"/>
              <a:t>Parasites:</a:t>
            </a:r>
            <a:endParaRPr lang="en-US" dirty="0"/>
          </a:p>
          <a:p>
            <a:r>
              <a:rPr lang="en-IN" dirty="0"/>
              <a:t>The animals that feed on other animals are known as Parasites.</a:t>
            </a:r>
            <a:endParaRPr lang="en-US" dirty="0"/>
          </a:p>
          <a:p>
            <a:r>
              <a:rPr lang="en-IN" dirty="0"/>
              <a:t>e.g. Bedbug, Leech, Mosquito etc.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b="1" dirty="0"/>
              <a:t>Question:</a:t>
            </a:r>
            <a:r>
              <a:rPr lang="en-IN" dirty="0"/>
              <a:t> Name different types of teeth we have?</a:t>
            </a:r>
            <a:endParaRPr lang="en-US" dirty="0"/>
          </a:p>
          <a:p>
            <a:r>
              <a:rPr lang="en-IN" b="1" dirty="0"/>
              <a:t> </a:t>
            </a:r>
            <a:r>
              <a:rPr lang="en-IN" b="1" dirty="0" smtClean="0"/>
              <a:t>Answer</a:t>
            </a:r>
            <a:r>
              <a:rPr lang="en-IN" b="1" dirty="0"/>
              <a:t>:</a:t>
            </a:r>
            <a:r>
              <a:rPr lang="en-IN" dirty="0"/>
              <a:t>  We have four types of teeth viz. Incisors, Canines, Pre-Molars and Molars.</a:t>
            </a:r>
            <a:endParaRPr lang="en-US" dirty="0"/>
          </a:p>
          <a:p>
            <a:pPr lvl="0"/>
            <a:r>
              <a:rPr lang="en-US" b="1" dirty="0"/>
              <a:t>Question?</a:t>
            </a:r>
            <a:r>
              <a:rPr lang="en-US" dirty="0"/>
              <a:t> How many teeth does a Matured human have? Name the total number of </a:t>
            </a:r>
            <a:r>
              <a:rPr lang="en-US" dirty="0" smtClean="0"/>
              <a:t>teeth </a:t>
            </a:r>
            <a:r>
              <a:rPr lang="en-IN" dirty="0"/>
              <a:t>o</a:t>
            </a:r>
            <a:r>
              <a:rPr lang="en-IN" dirty="0" smtClean="0"/>
              <a:t>f </a:t>
            </a:r>
            <a:r>
              <a:rPr lang="en-IN" dirty="0"/>
              <a:t>each type.</a:t>
            </a:r>
            <a:endParaRPr lang="en-US" dirty="0"/>
          </a:p>
          <a:p>
            <a:r>
              <a:rPr lang="en-IN" b="1" dirty="0" smtClean="0"/>
              <a:t>Answer</a:t>
            </a:r>
            <a:r>
              <a:rPr lang="en-IN" b="1" dirty="0"/>
              <a:t>:</a:t>
            </a:r>
            <a:r>
              <a:rPr lang="en-IN" dirty="0"/>
              <a:t>  A matured human has 32 (Thirty Two) teeth. Incisors = 08, Canines = 04</a:t>
            </a:r>
            <a:r>
              <a:rPr lang="en-IN" dirty="0" smtClean="0"/>
              <a:t>,</a:t>
            </a:r>
            <a:r>
              <a:rPr lang="en-US" dirty="0" smtClean="0"/>
              <a:t> </a:t>
            </a:r>
            <a:r>
              <a:rPr lang="en-IN" dirty="0" smtClean="0"/>
              <a:t> </a:t>
            </a:r>
            <a:r>
              <a:rPr lang="en-IN" dirty="0"/>
              <a:t>Pre-Molars = 08 and Molars = 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teeth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Incisor- 4 +4 = 8- Bite or slice food</a:t>
            </a:r>
          </a:p>
          <a:p>
            <a:r>
              <a:rPr lang="en-US" dirty="0" smtClean="0"/>
              <a:t>Canine-2+ 2= 4 Tear food</a:t>
            </a:r>
          </a:p>
          <a:p>
            <a:r>
              <a:rPr lang="en-US" dirty="0" smtClean="0"/>
              <a:t>Premolar- 4+4= 8 Grind food</a:t>
            </a:r>
          </a:p>
          <a:p>
            <a:r>
              <a:rPr lang="en-US" dirty="0" smtClean="0"/>
              <a:t>Molar- 6+6= 12 Further grind food and reduce it to a pulp.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715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Sources Of food 5</vt:lpstr>
      <vt:lpstr>Topic : The food habits of Animals</vt:lpstr>
      <vt:lpstr>Some Questions &amp; Answers</vt:lpstr>
      <vt:lpstr>Introduction</vt:lpstr>
      <vt:lpstr>Important Points</vt:lpstr>
      <vt:lpstr>Some Questions &amp; Answers</vt:lpstr>
      <vt:lpstr>Important Points</vt:lpstr>
      <vt:lpstr>Question?</vt:lpstr>
      <vt:lpstr>Types of teeth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food 5</dc:title>
  <dc:creator>IK</dc:creator>
  <cp:lastModifiedBy>IK</cp:lastModifiedBy>
  <cp:revision>12</cp:revision>
  <dcterms:created xsi:type="dcterms:W3CDTF">2020-07-29T14:42:34Z</dcterms:created>
  <dcterms:modified xsi:type="dcterms:W3CDTF">2020-08-05T14:47:44Z</dcterms:modified>
</cp:coreProperties>
</file>