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sunday slides </a:t>
            </a:r>
            <a:r>
              <a:rPr dirty="0" spc="-10"/>
              <a:t>from</a:t>
            </a:r>
            <a:r>
              <a:rPr dirty="0" spc="-70"/>
              <a:t> </a:t>
            </a:r>
            <a:r>
              <a:rPr dirty="0" spc="-5"/>
              <a:t>sandeep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sunday slides </a:t>
            </a:r>
            <a:r>
              <a:rPr dirty="0" spc="-10"/>
              <a:t>from</a:t>
            </a:r>
            <a:r>
              <a:rPr dirty="0" spc="-70"/>
              <a:t> </a:t>
            </a:r>
            <a:r>
              <a:rPr dirty="0" spc="-5"/>
              <a:t>sandeep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sunday slides </a:t>
            </a:r>
            <a:r>
              <a:rPr dirty="0" spc="-10"/>
              <a:t>from</a:t>
            </a:r>
            <a:r>
              <a:rPr dirty="0" spc="-70"/>
              <a:t> </a:t>
            </a:r>
            <a:r>
              <a:rPr dirty="0" spc="-5"/>
              <a:t>sandeep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sunday slides </a:t>
            </a:r>
            <a:r>
              <a:rPr dirty="0" spc="-10"/>
              <a:t>from</a:t>
            </a:r>
            <a:r>
              <a:rPr dirty="0" spc="-70"/>
              <a:t> </a:t>
            </a:r>
            <a:r>
              <a:rPr dirty="0" spc="-5"/>
              <a:t>sandeep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sunday slides </a:t>
            </a:r>
            <a:r>
              <a:rPr dirty="0" spc="-10"/>
              <a:t>from</a:t>
            </a:r>
            <a:r>
              <a:rPr dirty="0" spc="-70"/>
              <a:t> </a:t>
            </a:r>
            <a:r>
              <a:rPr dirty="0" spc="-5"/>
              <a:t>sandeep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768" y="2821050"/>
            <a:ext cx="904646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1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702558" y="6464909"/>
            <a:ext cx="173672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sunday slides </a:t>
            </a:r>
            <a:r>
              <a:rPr dirty="0" spc="-10"/>
              <a:t>from</a:t>
            </a:r>
            <a:r>
              <a:rPr dirty="0" spc="-70"/>
              <a:t> </a:t>
            </a:r>
            <a:r>
              <a:rPr dirty="0" spc="-5"/>
              <a:t>sandeep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95655"/>
            <a:ext cx="8442960" cy="4323715"/>
          </a:xfrm>
          <a:prstGeom prst="rect">
            <a:avLst/>
          </a:prstGeom>
        </p:spPr>
        <p:txBody>
          <a:bodyPr wrap="square" lIns="0" tIns="210820" rIns="0" bIns="0" rtlCol="0" vert="horz">
            <a:spAutoFit/>
          </a:bodyPr>
          <a:lstStyle/>
          <a:p>
            <a:pPr marL="1765300">
              <a:lnSpc>
                <a:spcPct val="100000"/>
              </a:lnSpc>
              <a:spcBef>
                <a:spcPts val="1660"/>
              </a:spcBef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dirty="0" sz="3200" spc="-15">
                <a:solidFill>
                  <a:srgbClr val="FF0000"/>
                </a:solidFill>
                <a:latin typeface="Calibri"/>
                <a:cs typeface="Calibri"/>
              </a:rPr>
              <a:t>Farmer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dirty="0" sz="3200" spc="-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Mongoose</a:t>
            </a:r>
            <a:endParaRPr sz="3200">
              <a:latin typeface="Calibri"/>
              <a:cs typeface="Calibri"/>
            </a:endParaRPr>
          </a:p>
          <a:p>
            <a:pPr marL="102235" marR="5080" indent="-90170">
              <a:lnSpc>
                <a:spcPct val="100000"/>
              </a:lnSpc>
              <a:spcBef>
                <a:spcPts val="1560"/>
              </a:spcBef>
            </a:pPr>
            <a:r>
              <a:rPr dirty="0" sz="3200" spc="-10" i="1">
                <a:latin typeface="Calibri"/>
                <a:cs typeface="Calibri"/>
              </a:rPr>
              <a:t>Once </a:t>
            </a:r>
            <a:r>
              <a:rPr dirty="0" sz="3200" spc="-5" i="1">
                <a:latin typeface="Calibri"/>
                <a:cs typeface="Calibri"/>
              </a:rPr>
              <a:t>upon </a:t>
            </a:r>
            <a:r>
              <a:rPr dirty="0" sz="3200" i="1">
                <a:latin typeface="Calibri"/>
                <a:cs typeface="Calibri"/>
              </a:rPr>
              <a:t>a time there </a:t>
            </a:r>
            <a:r>
              <a:rPr dirty="0" sz="3200" spc="-5" i="1">
                <a:latin typeface="Calibri"/>
                <a:cs typeface="Calibri"/>
              </a:rPr>
              <a:t>lived </a:t>
            </a:r>
            <a:r>
              <a:rPr dirty="0" sz="3200" i="1">
                <a:latin typeface="Calibri"/>
                <a:cs typeface="Calibri"/>
              </a:rPr>
              <a:t>a </a:t>
            </a:r>
            <a:r>
              <a:rPr dirty="0" sz="3200" spc="-10" i="1">
                <a:latin typeface="Calibri"/>
                <a:cs typeface="Calibri"/>
              </a:rPr>
              <a:t>farmer </a:t>
            </a:r>
            <a:r>
              <a:rPr dirty="0" sz="3200" spc="-5" i="1">
                <a:latin typeface="Calibri"/>
                <a:cs typeface="Calibri"/>
              </a:rPr>
              <a:t>and his wife.  </a:t>
            </a:r>
            <a:r>
              <a:rPr dirty="0" sz="3200" spc="-10" i="1">
                <a:latin typeface="Calibri"/>
                <a:cs typeface="Calibri"/>
              </a:rPr>
              <a:t>They </a:t>
            </a:r>
            <a:r>
              <a:rPr dirty="0" sz="3200" i="1">
                <a:latin typeface="Calibri"/>
                <a:cs typeface="Calibri"/>
              </a:rPr>
              <a:t>had a </a:t>
            </a:r>
            <a:r>
              <a:rPr dirty="0" sz="3200" spc="-10" i="1">
                <a:latin typeface="Calibri"/>
                <a:cs typeface="Calibri"/>
              </a:rPr>
              <a:t>new </a:t>
            </a:r>
            <a:r>
              <a:rPr dirty="0" sz="3200" spc="-5" i="1">
                <a:latin typeface="Calibri"/>
                <a:cs typeface="Calibri"/>
              </a:rPr>
              <a:t>born</a:t>
            </a:r>
            <a:r>
              <a:rPr dirty="0" sz="3200" spc="15" i="1">
                <a:latin typeface="Calibri"/>
                <a:cs typeface="Calibri"/>
              </a:rPr>
              <a:t> </a:t>
            </a:r>
            <a:r>
              <a:rPr dirty="0" sz="3200" spc="-5" i="1">
                <a:latin typeface="Calibri"/>
                <a:cs typeface="Calibri"/>
              </a:rPr>
              <a:t>son.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libri"/>
              <a:cs typeface="Calibri"/>
            </a:endParaRPr>
          </a:p>
          <a:p>
            <a:pPr marL="12700" marR="762635">
              <a:lnSpc>
                <a:spcPct val="100000"/>
              </a:lnSpc>
            </a:pPr>
            <a:r>
              <a:rPr dirty="0" sz="3200" spc="-5" i="1">
                <a:latin typeface="Calibri"/>
                <a:cs typeface="Calibri"/>
              </a:rPr>
              <a:t>The </a:t>
            </a:r>
            <a:r>
              <a:rPr dirty="0" sz="3200" spc="-10" i="1">
                <a:latin typeface="Calibri"/>
                <a:cs typeface="Calibri"/>
              </a:rPr>
              <a:t>farmer's </a:t>
            </a:r>
            <a:r>
              <a:rPr dirty="0" sz="3200" spc="-15" i="1">
                <a:latin typeface="Calibri"/>
                <a:cs typeface="Calibri"/>
              </a:rPr>
              <a:t>wife wanted </a:t>
            </a:r>
            <a:r>
              <a:rPr dirty="0" sz="3200" spc="-25" i="1">
                <a:latin typeface="Calibri"/>
                <a:cs typeface="Calibri"/>
              </a:rPr>
              <a:t>to </a:t>
            </a:r>
            <a:r>
              <a:rPr dirty="0" sz="3200" spc="-5" i="1">
                <a:latin typeface="Calibri"/>
                <a:cs typeface="Calibri"/>
              </a:rPr>
              <a:t>have </a:t>
            </a:r>
            <a:r>
              <a:rPr dirty="0" sz="3200" i="1">
                <a:latin typeface="Calibri"/>
                <a:cs typeface="Calibri"/>
              </a:rPr>
              <a:t>a </a:t>
            </a:r>
            <a:r>
              <a:rPr dirty="0" sz="3200" spc="-5" i="1">
                <a:latin typeface="Calibri"/>
                <a:cs typeface="Calibri"/>
              </a:rPr>
              <a:t>pet animal  </a:t>
            </a:r>
            <a:r>
              <a:rPr dirty="0" sz="3200" spc="-25" i="1">
                <a:latin typeface="Calibri"/>
                <a:cs typeface="Calibri"/>
              </a:rPr>
              <a:t>to </a:t>
            </a:r>
            <a:r>
              <a:rPr dirty="0" sz="3200" spc="-10" i="1">
                <a:latin typeface="Calibri"/>
                <a:cs typeface="Calibri"/>
              </a:rPr>
              <a:t>protect </a:t>
            </a:r>
            <a:r>
              <a:rPr dirty="0" sz="3200" i="1">
                <a:latin typeface="Calibri"/>
                <a:cs typeface="Calibri"/>
              </a:rPr>
              <a:t>the </a:t>
            </a:r>
            <a:r>
              <a:rPr dirty="0" sz="3200" spc="-5" i="1">
                <a:latin typeface="Calibri"/>
                <a:cs typeface="Calibri"/>
              </a:rPr>
              <a:t>child </a:t>
            </a:r>
            <a:r>
              <a:rPr dirty="0" sz="3200" i="1">
                <a:latin typeface="Calibri"/>
                <a:cs typeface="Calibri"/>
              </a:rPr>
              <a:t>which would </a:t>
            </a:r>
            <a:r>
              <a:rPr dirty="0" sz="3200" spc="-5" i="1">
                <a:latin typeface="Calibri"/>
                <a:cs typeface="Calibri"/>
              </a:rPr>
              <a:t>also be </a:t>
            </a:r>
            <a:r>
              <a:rPr dirty="0" sz="3200" i="1">
                <a:latin typeface="Calibri"/>
                <a:cs typeface="Calibri"/>
              </a:rPr>
              <a:t>a  </a:t>
            </a:r>
            <a:r>
              <a:rPr dirty="0" sz="3200" spc="-10" i="1">
                <a:latin typeface="Calibri"/>
                <a:cs typeface="Calibri"/>
              </a:rPr>
              <a:t>companion </a:t>
            </a:r>
            <a:r>
              <a:rPr dirty="0" sz="3200" spc="-25" i="1">
                <a:latin typeface="Calibri"/>
                <a:cs typeface="Calibri"/>
              </a:rPr>
              <a:t>to </a:t>
            </a:r>
            <a:r>
              <a:rPr dirty="0" sz="3200" i="1">
                <a:latin typeface="Calibri"/>
                <a:cs typeface="Calibri"/>
              </a:rPr>
              <a:t>the</a:t>
            </a:r>
            <a:r>
              <a:rPr dirty="0" sz="3200" spc="30" i="1">
                <a:latin typeface="Calibri"/>
                <a:cs typeface="Calibri"/>
              </a:rPr>
              <a:t> </a:t>
            </a:r>
            <a:r>
              <a:rPr dirty="0" sz="3200" spc="-10" i="1">
                <a:latin typeface="Calibri"/>
                <a:cs typeface="Calibri"/>
              </a:rPr>
              <a:t>child.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3200" spc="-10" i="1">
                <a:latin typeface="Calibri"/>
                <a:cs typeface="Calibri"/>
              </a:rPr>
              <a:t>They debated </a:t>
            </a:r>
            <a:r>
              <a:rPr dirty="0" sz="3200" spc="-5" i="1">
                <a:latin typeface="Calibri"/>
                <a:cs typeface="Calibri"/>
              </a:rPr>
              <a:t>and decided upon </a:t>
            </a:r>
            <a:r>
              <a:rPr dirty="0" sz="3200" i="1">
                <a:latin typeface="Calibri"/>
                <a:cs typeface="Calibri"/>
              </a:rPr>
              <a:t>a</a:t>
            </a:r>
            <a:r>
              <a:rPr dirty="0" sz="3200" spc="35" i="1">
                <a:latin typeface="Calibri"/>
                <a:cs typeface="Calibri"/>
              </a:rPr>
              <a:t> </a:t>
            </a:r>
            <a:r>
              <a:rPr dirty="0" sz="3200" spc="-5" i="1">
                <a:latin typeface="Calibri"/>
                <a:cs typeface="Calibri"/>
              </a:rPr>
              <a:t>mongoose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81400" y="5181600"/>
            <a:ext cx="15240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sunday slides </a:t>
            </a:r>
            <a:r>
              <a:rPr dirty="0" spc="-10"/>
              <a:t>from</a:t>
            </a:r>
            <a:r>
              <a:rPr dirty="0" spc="-70"/>
              <a:t> </a:t>
            </a:r>
            <a:r>
              <a:rPr dirty="0" spc="-5"/>
              <a:t>sandeep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1302765"/>
            <a:ext cx="6807834" cy="44164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 spc="-5" i="1">
                <a:latin typeface="Calibri"/>
                <a:cs typeface="Calibri"/>
              </a:rPr>
              <a:t>So </a:t>
            </a:r>
            <a:r>
              <a:rPr dirty="0" sz="3200" spc="-10" i="1">
                <a:latin typeface="Calibri"/>
                <a:cs typeface="Calibri"/>
              </a:rPr>
              <a:t>they brought </a:t>
            </a:r>
            <a:r>
              <a:rPr dirty="0" sz="3200" i="1">
                <a:latin typeface="Calibri"/>
                <a:cs typeface="Calibri"/>
              </a:rPr>
              <a:t>a </a:t>
            </a:r>
            <a:r>
              <a:rPr dirty="0" sz="3200" spc="-5" i="1">
                <a:latin typeface="Calibri"/>
                <a:cs typeface="Calibri"/>
              </a:rPr>
              <a:t>mongoose and </a:t>
            </a:r>
            <a:r>
              <a:rPr dirty="0" sz="3200" spc="-20" i="1">
                <a:latin typeface="Calibri"/>
                <a:cs typeface="Calibri"/>
              </a:rPr>
              <a:t>started  </a:t>
            </a:r>
            <a:r>
              <a:rPr dirty="0" sz="3200" i="1">
                <a:latin typeface="Calibri"/>
                <a:cs typeface="Calibri"/>
              </a:rPr>
              <a:t>rearing </a:t>
            </a:r>
            <a:r>
              <a:rPr dirty="0" sz="3200" spc="-5" i="1">
                <a:latin typeface="Calibri"/>
                <a:cs typeface="Calibri"/>
              </a:rPr>
              <a:t>it. </a:t>
            </a:r>
            <a:r>
              <a:rPr dirty="0" sz="3200" i="1">
                <a:latin typeface="Calibri"/>
                <a:cs typeface="Calibri"/>
              </a:rPr>
              <a:t>A </a:t>
            </a:r>
            <a:r>
              <a:rPr dirty="0" sz="3200" spc="-10" i="1">
                <a:latin typeface="Calibri"/>
                <a:cs typeface="Calibri"/>
              </a:rPr>
              <a:t>couple </a:t>
            </a:r>
            <a:r>
              <a:rPr dirty="0" sz="3200" spc="-5" i="1">
                <a:latin typeface="Calibri"/>
                <a:cs typeface="Calibri"/>
              </a:rPr>
              <a:t>of </a:t>
            </a:r>
            <a:r>
              <a:rPr dirty="0" sz="3200" spc="-10" i="1">
                <a:latin typeface="Calibri"/>
                <a:cs typeface="Calibri"/>
              </a:rPr>
              <a:t>months </a:t>
            </a:r>
            <a:r>
              <a:rPr dirty="0" sz="3200" spc="-50" i="1">
                <a:latin typeface="Calibri"/>
                <a:cs typeface="Calibri"/>
              </a:rPr>
              <a:t>later, </a:t>
            </a:r>
            <a:r>
              <a:rPr dirty="0" sz="3200" spc="-5" i="1">
                <a:latin typeface="Calibri"/>
                <a:cs typeface="Calibri"/>
              </a:rPr>
              <a:t>one  day </a:t>
            </a:r>
            <a:r>
              <a:rPr dirty="0" sz="3200" i="1">
                <a:latin typeface="Calibri"/>
                <a:cs typeface="Calibri"/>
              </a:rPr>
              <a:t>the </a:t>
            </a:r>
            <a:r>
              <a:rPr dirty="0" sz="3200" spc="-10" i="1">
                <a:latin typeface="Calibri"/>
                <a:cs typeface="Calibri"/>
              </a:rPr>
              <a:t>farmer </a:t>
            </a:r>
            <a:r>
              <a:rPr dirty="0" sz="3200" spc="-5" i="1">
                <a:latin typeface="Calibri"/>
                <a:cs typeface="Calibri"/>
              </a:rPr>
              <a:t>and his </a:t>
            </a:r>
            <a:r>
              <a:rPr dirty="0" sz="3200" spc="-15" i="1">
                <a:latin typeface="Calibri"/>
                <a:cs typeface="Calibri"/>
              </a:rPr>
              <a:t>wife wanted </a:t>
            </a:r>
            <a:r>
              <a:rPr dirty="0" sz="3200" spc="-20" i="1">
                <a:latin typeface="Calibri"/>
                <a:cs typeface="Calibri"/>
              </a:rPr>
              <a:t>to </a:t>
            </a:r>
            <a:r>
              <a:rPr dirty="0" sz="3200" spc="-5" i="1">
                <a:latin typeface="Calibri"/>
                <a:cs typeface="Calibri"/>
              </a:rPr>
              <a:t>go  out of the house leaving </a:t>
            </a:r>
            <a:r>
              <a:rPr dirty="0" sz="3200" i="1">
                <a:latin typeface="Calibri"/>
                <a:cs typeface="Calibri"/>
              </a:rPr>
              <a:t>the </a:t>
            </a:r>
            <a:r>
              <a:rPr dirty="0" sz="3200" spc="-5" i="1">
                <a:latin typeface="Calibri"/>
                <a:cs typeface="Calibri"/>
              </a:rPr>
              <a:t>child at  home.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libri"/>
              <a:cs typeface="Calibri"/>
            </a:endParaRPr>
          </a:p>
          <a:p>
            <a:pPr marL="12700" marR="338455">
              <a:lnSpc>
                <a:spcPct val="100000"/>
              </a:lnSpc>
              <a:spcBef>
                <a:spcPts val="5"/>
              </a:spcBef>
            </a:pPr>
            <a:r>
              <a:rPr dirty="0" sz="3200" spc="-5" i="1">
                <a:latin typeface="Calibri"/>
                <a:cs typeface="Calibri"/>
              </a:rPr>
              <a:t>The </a:t>
            </a:r>
            <a:r>
              <a:rPr dirty="0" sz="3200" spc="-10" i="1">
                <a:latin typeface="Calibri"/>
                <a:cs typeface="Calibri"/>
              </a:rPr>
              <a:t>farmer thought </a:t>
            </a:r>
            <a:r>
              <a:rPr dirty="0" sz="3200" spc="-5" i="1">
                <a:latin typeface="Calibri"/>
                <a:cs typeface="Calibri"/>
              </a:rPr>
              <a:t>that </a:t>
            </a:r>
            <a:r>
              <a:rPr dirty="0" sz="3200" i="1">
                <a:latin typeface="Calibri"/>
                <a:cs typeface="Calibri"/>
              </a:rPr>
              <a:t>the </a:t>
            </a:r>
            <a:r>
              <a:rPr dirty="0" sz="3200" spc="-5" i="1">
                <a:latin typeface="Calibri"/>
                <a:cs typeface="Calibri"/>
              </a:rPr>
              <a:t>mongoose  </a:t>
            </a:r>
            <a:r>
              <a:rPr dirty="0" sz="3200" i="1">
                <a:latin typeface="Calibri"/>
                <a:cs typeface="Calibri"/>
              </a:rPr>
              <a:t>would </a:t>
            </a:r>
            <a:r>
              <a:rPr dirty="0" sz="3200" spc="-45" i="1">
                <a:latin typeface="Calibri"/>
                <a:cs typeface="Calibri"/>
              </a:rPr>
              <a:t>take </a:t>
            </a:r>
            <a:r>
              <a:rPr dirty="0" sz="3200" spc="-10" i="1">
                <a:latin typeface="Calibri"/>
                <a:cs typeface="Calibri"/>
              </a:rPr>
              <a:t>care </a:t>
            </a:r>
            <a:r>
              <a:rPr dirty="0" sz="3200" spc="-5" i="1">
                <a:latin typeface="Calibri"/>
                <a:cs typeface="Calibri"/>
              </a:rPr>
              <a:t>of the child while </a:t>
            </a:r>
            <a:r>
              <a:rPr dirty="0" sz="3200" spc="-10" i="1">
                <a:latin typeface="Calibri"/>
                <a:cs typeface="Calibri"/>
              </a:rPr>
              <a:t>they  </a:t>
            </a:r>
            <a:r>
              <a:rPr dirty="0" sz="3200" i="1">
                <a:latin typeface="Calibri"/>
                <a:cs typeface="Calibri"/>
              </a:rPr>
              <a:t>were</a:t>
            </a:r>
            <a:r>
              <a:rPr dirty="0" sz="3200" spc="-40" i="1">
                <a:latin typeface="Calibri"/>
                <a:cs typeface="Calibri"/>
              </a:rPr>
              <a:t> </a:t>
            </a:r>
            <a:r>
              <a:rPr dirty="0" sz="3200" spc="-5" i="1">
                <a:latin typeface="Calibri"/>
                <a:cs typeface="Calibri"/>
              </a:rPr>
              <a:t>away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sunday slides </a:t>
            </a:r>
            <a:r>
              <a:rPr dirty="0" spc="-10"/>
              <a:t>from</a:t>
            </a:r>
            <a:r>
              <a:rPr dirty="0" spc="-70"/>
              <a:t> </a:t>
            </a:r>
            <a:r>
              <a:rPr dirty="0" spc="-5"/>
              <a:t>sandeep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2044" y="1074165"/>
            <a:ext cx="6966584" cy="49041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 spc="-5" i="1">
                <a:latin typeface="Calibri"/>
                <a:cs typeface="Calibri"/>
              </a:rPr>
              <a:t>So </a:t>
            </a:r>
            <a:r>
              <a:rPr dirty="0" sz="3200" spc="-10" i="1">
                <a:latin typeface="Calibri"/>
                <a:cs typeface="Calibri"/>
              </a:rPr>
              <a:t>they </a:t>
            </a:r>
            <a:r>
              <a:rPr dirty="0" sz="3200" i="1">
                <a:latin typeface="Calibri"/>
                <a:cs typeface="Calibri"/>
              </a:rPr>
              <a:t>left the </a:t>
            </a:r>
            <a:r>
              <a:rPr dirty="0" sz="3200" spc="-5" i="1">
                <a:latin typeface="Calibri"/>
                <a:cs typeface="Calibri"/>
              </a:rPr>
              <a:t>mongoose and </a:t>
            </a:r>
            <a:r>
              <a:rPr dirty="0" sz="3200" i="1">
                <a:latin typeface="Calibri"/>
                <a:cs typeface="Calibri"/>
              </a:rPr>
              <a:t>the </a:t>
            </a:r>
            <a:r>
              <a:rPr dirty="0" sz="3200" spc="-5" i="1">
                <a:latin typeface="Calibri"/>
                <a:cs typeface="Calibri"/>
              </a:rPr>
              <a:t>child at  </a:t>
            </a:r>
            <a:r>
              <a:rPr dirty="0" sz="3200" spc="-5" i="1">
                <a:latin typeface="Calibri"/>
                <a:cs typeface="Calibri"/>
              </a:rPr>
              <a:t>home and </a:t>
            </a:r>
            <a:r>
              <a:rPr dirty="0" sz="3200" spc="-10" i="1">
                <a:latin typeface="Calibri"/>
                <a:cs typeface="Calibri"/>
              </a:rPr>
              <a:t>went</a:t>
            </a:r>
            <a:r>
              <a:rPr dirty="0" sz="3200" spc="-5" i="1">
                <a:latin typeface="Calibri"/>
                <a:cs typeface="Calibri"/>
              </a:rPr>
              <a:t> out.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libri"/>
              <a:cs typeface="Calibri"/>
            </a:endParaRPr>
          </a:p>
          <a:p>
            <a:pPr algn="just" marL="102235" marR="1229995">
              <a:lnSpc>
                <a:spcPct val="100000"/>
              </a:lnSpc>
            </a:pPr>
            <a:r>
              <a:rPr dirty="0" sz="3200" spc="-5" i="1">
                <a:latin typeface="Calibri"/>
                <a:cs typeface="Calibri"/>
              </a:rPr>
              <a:t>The </a:t>
            </a:r>
            <a:r>
              <a:rPr dirty="0" sz="3200" spc="-10" i="1">
                <a:latin typeface="Calibri"/>
                <a:cs typeface="Calibri"/>
              </a:rPr>
              <a:t>farmer's </a:t>
            </a:r>
            <a:r>
              <a:rPr dirty="0" sz="3200" spc="-15" i="1">
                <a:latin typeface="Calibri"/>
                <a:cs typeface="Calibri"/>
              </a:rPr>
              <a:t>wife </a:t>
            </a:r>
            <a:r>
              <a:rPr dirty="0" sz="3200" i="1">
                <a:latin typeface="Calibri"/>
                <a:cs typeface="Calibri"/>
              </a:rPr>
              <a:t>returned earlier  </a:t>
            </a:r>
            <a:r>
              <a:rPr dirty="0" sz="3200" spc="-5" i="1">
                <a:latin typeface="Calibri"/>
                <a:cs typeface="Calibri"/>
              </a:rPr>
              <a:t>and on returning home </a:t>
            </a:r>
            <a:r>
              <a:rPr dirty="0" sz="3200" spc="-10" i="1">
                <a:latin typeface="Calibri"/>
                <a:cs typeface="Calibri"/>
              </a:rPr>
              <a:t>found </a:t>
            </a:r>
            <a:r>
              <a:rPr dirty="0" sz="3200" spc="-5" i="1">
                <a:latin typeface="Calibri"/>
                <a:cs typeface="Calibri"/>
              </a:rPr>
              <a:t>that  the mouth </a:t>
            </a:r>
            <a:r>
              <a:rPr dirty="0" sz="3200" i="1">
                <a:latin typeface="Calibri"/>
                <a:cs typeface="Calibri"/>
              </a:rPr>
              <a:t>of </a:t>
            </a:r>
            <a:r>
              <a:rPr dirty="0" sz="3200" spc="-5" i="1">
                <a:latin typeface="Calibri"/>
                <a:cs typeface="Calibri"/>
              </a:rPr>
              <a:t>the</a:t>
            </a:r>
            <a:r>
              <a:rPr dirty="0" sz="3200" spc="20" i="1">
                <a:latin typeface="Calibri"/>
                <a:cs typeface="Calibri"/>
              </a:rPr>
              <a:t> </a:t>
            </a:r>
            <a:r>
              <a:rPr dirty="0" sz="3200" spc="-5" i="1">
                <a:latin typeface="Calibri"/>
                <a:cs typeface="Calibri"/>
              </a:rPr>
              <a:t>mongoose</a:t>
            </a:r>
            <a:endParaRPr sz="3200">
              <a:latin typeface="Calibri"/>
              <a:cs typeface="Calibri"/>
            </a:endParaRPr>
          </a:p>
          <a:p>
            <a:pPr algn="just" marL="102235">
              <a:lnSpc>
                <a:spcPct val="100000"/>
              </a:lnSpc>
              <a:spcBef>
                <a:spcPts val="5"/>
              </a:spcBef>
            </a:pPr>
            <a:r>
              <a:rPr dirty="0" sz="3200" i="1">
                <a:latin typeface="Calibri"/>
                <a:cs typeface="Calibri"/>
              </a:rPr>
              <a:t>was </a:t>
            </a:r>
            <a:r>
              <a:rPr dirty="0" sz="3200" spc="-15" i="1">
                <a:latin typeface="Calibri"/>
                <a:cs typeface="Calibri"/>
              </a:rPr>
              <a:t>stained </a:t>
            </a:r>
            <a:r>
              <a:rPr dirty="0" sz="3200" i="1">
                <a:latin typeface="Calibri"/>
                <a:cs typeface="Calibri"/>
              </a:rPr>
              <a:t>with</a:t>
            </a:r>
            <a:r>
              <a:rPr dirty="0" sz="3200" spc="30" i="1">
                <a:latin typeface="Calibri"/>
                <a:cs typeface="Calibri"/>
              </a:rPr>
              <a:t> </a:t>
            </a:r>
            <a:r>
              <a:rPr dirty="0" sz="3200" spc="-5" i="1">
                <a:latin typeface="Calibri"/>
                <a:cs typeface="Calibri"/>
              </a:rPr>
              <a:t>blood.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libri"/>
              <a:cs typeface="Calibri"/>
            </a:endParaRPr>
          </a:p>
          <a:p>
            <a:pPr marL="102235" marR="695325" indent="-90170">
              <a:lnSpc>
                <a:spcPct val="100000"/>
              </a:lnSpc>
            </a:pPr>
            <a:r>
              <a:rPr dirty="0" sz="3200" spc="-5" i="1">
                <a:latin typeface="Calibri"/>
                <a:cs typeface="Calibri"/>
              </a:rPr>
              <a:t>And she </a:t>
            </a:r>
            <a:r>
              <a:rPr dirty="0" sz="3200" spc="-10" i="1">
                <a:latin typeface="Calibri"/>
                <a:cs typeface="Calibri"/>
              </a:rPr>
              <a:t>immediately </a:t>
            </a:r>
            <a:r>
              <a:rPr dirty="0" sz="3200" spc="-5" i="1">
                <a:latin typeface="Calibri"/>
                <a:cs typeface="Calibri"/>
              </a:rPr>
              <a:t>inferred that the  </a:t>
            </a:r>
            <a:r>
              <a:rPr dirty="0" sz="3200" spc="-5" i="1">
                <a:latin typeface="Calibri"/>
                <a:cs typeface="Calibri"/>
              </a:rPr>
              <a:t>mongoose had killed </a:t>
            </a:r>
            <a:r>
              <a:rPr dirty="0" sz="3200" i="1">
                <a:latin typeface="Calibri"/>
                <a:cs typeface="Calibri"/>
              </a:rPr>
              <a:t>the</a:t>
            </a:r>
            <a:r>
              <a:rPr dirty="0" sz="3200" spc="25" i="1">
                <a:latin typeface="Calibri"/>
                <a:cs typeface="Calibri"/>
              </a:rPr>
              <a:t> </a:t>
            </a:r>
            <a:r>
              <a:rPr dirty="0" sz="3200" spc="-10" i="1">
                <a:latin typeface="Calibri"/>
                <a:cs typeface="Calibri"/>
              </a:rPr>
              <a:t>child.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sunday slides </a:t>
            </a:r>
            <a:r>
              <a:rPr dirty="0" spc="-10"/>
              <a:t>from</a:t>
            </a:r>
            <a:r>
              <a:rPr dirty="0" spc="-70"/>
              <a:t> </a:t>
            </a:r>
            <a:r>
              <a:rPr dirty="0" spc="-5"/>
              <a:t>sandeep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2827147"/>
            <a:ext cx="7753984" cy="34404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2235" marR="720090" indent="-90170">
              <a:lnSpc>
                <a:spcPct val="100000"/>
              </a:lnSpc>
              <a:spcBef>
                <a:spcPts val="105"/>
              </a:spcBef>
            </a:pPr>
            <a:r>
              <a:rPr dirty="0" sz="3200" i="1">
                <a:latin typeface="Calibri"/>
                <a:cs typeface="Calibri"/>
              </a:rPr>
              <a:t>In </a:t>
            </a:r>
            <a:r>
              <a:rPr dirty="0" sz="3200" spc="-5" i="1">
                <a:latin typeface="Calibri"/>
                <a:cs typeface="Calibri"/>
              </a:rPr>
              <a:t>anger she threw </a:t>
            </a:r>
            <a:r>
              <a:rPr dirty="0" sz="3200" i="1">
                <a:latin typeface="Calibri"/>
                <a:cs typeface="Calibri"/>
              </a:rPr>
              <a:t>a </a:t>
            </a:r>
            <a:r>
              <a:rPr dirty="0" sz="3200" spc="-20" i="1">
                <a:latin typeface="Calibri"/>
                <a:cs typeface="Calibri"/>
              </a:rPr>
              <a:t>box </a:t>
            </a:r>
            <a:r>
              <a:rPr dirty="0" sz="3200" spc="-5" i="1">
                <a:latin typeface="Calibri"/>
                <a:cs typeface="Calibri"/>
              </a:rPr>
              <a:t>on </a:t>
            </a:r>
            <a:r>
              <a:rPr dirty="0" sz="3200" i="1">
                <a:latin typeface="Calibri"/>
                <a:cs typeface="Calibri"/>
              </a:rPr>
              <a:t>the </a:t>
            </a:r>
            <a:r>
              <a:rPr dirty="0" sz="3200" spc="-5" i="1">
                <a:latin typeface="Calibri"/>
                <a:cs typeface="Calibri"/>
              </a:rPr>
              <a:t>mongoose  </a:t>
            </a:r>
            <a:r>
              <a:rPr dirty="0" sz="3200" spc="-5" i="1">
                <a:latin typeface="Calibri"/>
                <a:cs typeface="Calibri"/>
              </a:rPr>
              <a:t>and </a:t>
            </a:r>
            <a:r>
              <a:rPr dirty="0" sz="3200" i="1">
                <a:latin typeface="Calibri"/>
                <a:cs typeface="Calibri"/>
              </a:rPr>
              <a:t>the </a:t>
            </a:r>
            <a:r>
              <a:rPr dirty="0" sz="3200" spc="-5" i="1">
                <a:latin typeface="Calibri"/>
                <a:cs typeface="Calibri"/>
              </a:rPr>
              <a:t>mongoose </a:t>
            </a:r>
            <a:r>
              <a:rPr dirty="0" sz="3200" i="1">
                <a:latin typeface="Calibri"/>
                <a:cs typeface="Calibri"/>
              </a:rPr>
              <a:t>was hurt</a:t>
            </a:r>
            <a:r>
              <a:rPr dirty="0" sz="3200" spc="30" i="1">
                <a:latin typeface="Calibri"/>
                <a:cs typeface="Calibri"/>
              </a:rPr>
              <a:t> </a:t>
            </a:r>
            <a:r>
              <a:rPr dirty="0" sz="3200" spc="-30" i="1">
                <a:latin typeface="Calibri"/>
                <a:cs typeface="Calibri"/>
              </a:rPr>
              <a:t>badly.</a:t>
            </a:r>
            <a:endParaRPr sz="3200">
              <a:latin typeface="Calibri"/>
              <a:cs typeface="Calibri"/>
            </a:endParaRPr>
          </a:p>
          <a:p>
            <a:pPr marL="12700" marR="290830">
              <a:lnSpc>
                <a:spcPct val="100000"/>
              </a:lnSpc>
            </a:pPr>
            <a:r>
              <a:rPr dirty="0" sz="3200" spc="-5" i="1">
                <a:latin typeface="Calibri"/>
                <a:cs typeface="Calibri"/>
              </a:rPr>
              <a:t>She </a:t>
            </a:r>
            <a:r>
              <a:rPr dirty="0" sz="3200" i="1">
                <a:latin typeface="Calibri"/>
                <a:cs typeface="Calibri"/>
              </a:rPr>
              <a:t>then rushed inside </a:t>
            </a:r>
            <a:r>
              <a:rPr dirty="0" sz="3200" spc="-20" i="1">
                <a:latin typeface="Calibri"/>
                <a:cs typeface="Calibri"/>
              </a:rPr>
              <a:t>to </a:t>
            </a:r>
            <a:r>
              <a:rPr dirty="0" sz="3200" i="1">
                <a:latin typeface="Calibri"/>
                <a:cs typeface="Calibri"/>
              </a:rPr>
              <a:t>see what </a:t>
            </a:r>
            <a:r>
              <a:rPr dirty="0" sz="3200" spc="-5" i="1">
                <a:latin typeface="Calibri"/>
                <a:cs typeface="Calibri"/>
              </a:rPr>
              <a:t>happened  </a:t>
            </a:r>
            <a:r>
              <a:rPr dirty="0" sz="3200" spc="-20" i="1">
                <a:latin typeface="Calibri"/>
                <a:cs typeface="Calibri"/>
              </a:rPr>
              <a:t>to </a:t>
            </a:r>
            <a:r>
              <a:rPr dirty="0" sz="3200" i="1">
                <a:latin typeface="Calibri"/>
                <a:cs typeface="Calibri"/>
              </a:rPr>
              <a:t>the</a:t>
            </a:r>
            <a:r>
              <a:rPr dirty="0" sz="3200" spc="10" i="1">
                <a:latin typeface="Calibri"/>
                <a:cs typeface="Calibri"/>
              </a:rPr>
              <a:t> </a:t>
            </a:r>
            <a:r>
              <a:rPr dirty="0" sz="3200" spc="-10" i="1">
                <a:latin typeface="Calibri"/>
                <a:cs typeface="Calibri"/>
              </a:rPr>
              <a:t>child.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libri"/>
              <a:cs typeface="Calibri"/>
            </a:endParaRPr>
          </a:p>
          <a:p>
            <a:pPr marL="12700" marR="5080" indent="89535">
              <a:lnSpc>
                <a:spcPct val="100000"/>
              </a:lnSpc>
              <a:spcBef>
                <a:spcPts val="5"/>
              </a:spcBef>
            </a:pPr>
            <a:r>
              <a:rPr dirty="0" sz="3200" spc="-5" i="1">
                <a:latin typeface="Calibri"/>
                <a:cs typeface="Calibri"/>
              </a:rPr>
              <a:t>She </a:t>
            </a:r>
            <a:r>
              <a:rPr dirty="0" sz="3200" i="1">
                <a:latin typeface="Calibri"/>
                <a:cs typeface="Calibri"/>
              </a:rPr>
              <a:t>was surprised </a:t>
            </a:r>
            <a:r>
              <a:rPr dirty="0" sz="3200" spc="-15" i="1">
                <a:latin typeface="Calibri"/>
                <a:cs typeface="Calibri"/>
              </a:rPr>
              <a:t>to </a:t>
            </a:r>
            <a:r>
              <a:rPr dirty="0" sz="3200" spc="-5" i="1">
                <a:latin typeface="Calibri"/>
                <a:cs typeface="Calibri"/>
              </a:rPr>
              <a:t>find </a:t>
            </a:r>
            <a:r>
              <a:rPr dirty="0" sz="3200" i="1">
                <a:latin typeface="Calibri"/>
                <a:cs typeface="Calibri"/>
              </a:rPr>
              <a:t>a dead </a:t>
            </a:r>
            <a:r>
              <a:rPr dirty="0" sz="3200" spc="-25" i="1">
                <a:latin typeface="Calibri"/>
                <a:cs typeface="Calibri"/>
              </a:rPr>
              <a:t>snake </a:t>
            </a:r>
            <a:r>
              <a:rPr dirty="0" sz="3200" spc="-5" i="1">
                <a:latin typeface="Calibri"/>
                <a:cs typeface="Calibri"/>
              </a:rPr>
              <a:t>lying </a:t>
            </a:r>
            <a:r>
              <a:rPr dirty="0" sz="3200" i="1">
                <a:latin typeface="Calibri"/>
                <a:cs typeface="Calibri"/>
              </a:rPr>
              <a:t>in  </a:t>
            </a:r>
            <a:r>
              <a:rPr dirty="0" sz="3200" i="1">
                <a:latin typeface="Calibri"/>
                <a:cs typeface="Calibri"/>
              </a:rPr>
              <a:t>the</a:t>
            </a:r>
            <a:r>
              <a:rPr dirty="0" sz="3200" spc="-5" i="1">
                <a:latin typeface="Calibri"/>
                <a:cs typeface="Calibri"/>
              </a:rPr>
              <a:t> </a:t>
            </a:r>
            <a:r>
              <a:rPr dirty="0" sz="3200" i="1">
                <a:latin typeface="Calibri"/>
                <a:cs typeface="Calibri"/>
              </a:rPr>
              <a:t>room.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sunday slides </a:t>
            </a:r>
            <a:r>
              <a:rPr dirty="0" spc="-10"/>
              <a:t>from</a:t>
            </a:r>
            <a:r>
              <a:rPr dirty="0" spc="-70"/>
              <a:t> </a:t>
            </a:r>
            <a:r>
              <a:rPr dirty="0" spc="-5"/>
              <a:t>sandeep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1531365"/>
            <a:ext cx="7344409" cy="3928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183515">
              <a:lnSpc>
                <a:spcPct val="100000"/>
              </a:lnSpc>
              <a:spcBef>
                <a:spcPts val="105"/>
              </a:spcBef>
            </a:pPr>
            <a:r>
              <a:rPr dirty="0" sz="3200" spc="-5" i="1">
                <a:latin typeface="Calibri"/>
                <a:cs typeface="Calibri"/>
              </a:rPr>
              <a:t>She </a:t>
            </a:r>
            <a:r>
              <a:rPr dirty="0" sz="3200" spc="-10" i="1">
                <a:latin typeface="Calibri"/>
                <a:cs typeface="Calibri"/>
              </a:rPr>
              <a:t>could infer </a:t>
            </a:r>
            <a:r>
              <a:rPr dirty="0" sz="3200" spc="-5" i="1">
                <a:latin typeface="Calibri"/>
                <a:cs typeface="Calibri"/>
              </a:rPr>
              <a:t>that that </a:t>
            </a:r>
            <a:r>
              <a:rPr dirty="0" sz="3200" i="1">
                <a:latin typeface="Calibri"/>
                <a:cs typeface="Calibri"/>
              </a:rPr>
              <a:t>the </a:t>
            </a:r>
            <a:r>
              <a:rPr dirty="0" sz="3200" spc="-5" i="1">
                <a:latin typeface="Calibri"/>
                <a:cs typeface="Calibri"/>
              </a:rPr>
              <a:t>mongoose had  </a:t>
            </a:r>
            <a:r>
              <a:rPr dirty="0" sz="3200" spc="-5" i="1">
                <a:latin typeface="Calibri"/>
                <a:cs typeface="Calibri"/>
              </a:rPr>
              <a:t>saved the child's </a:t>
            </a:r>
            <a:r>
              <a:rPr dirty="0" sz="3200" spc="-20" i="1">
                <a:latin typeface="Calibri"/>
                <a:cs typeface="Calibri"/>
              </a:rPr>
              <a:t>life </a:t>
            </a:r>
            <a:r>
              <a:rPr dirty="0" sz="3200" spc="-10" i="1">
                <a:latin typeface="Calibri"/>
                <a:cs typeface="Calibri"/>
              </a:rPr>
              <a:t>by </a:t>
            </a:r>
            <a:r>
              <a:rPr dirty="0" sz="3200" spc="-5" i="1">
                <a:latin typeface="Calibri"/>
                <a:cs typeface="Calibri"/>
              </a:rPr>
              <a:t>killing the</a:t>
            </a:r>
            <a:r>
              <a:rPr dirty="0" sz="3200" spc="114" i="1">
                <a:latin typeface="Calibri"/>
                <a:cs typeface="Calibri"/>
              </a:rPr>
              <a:t> </a:t>
            </a:r>
            <a:r>
              <a:rPr dirty="0" sz="3200" spc="-20" i="1">
                <a:latin typeface="Calibri"/>
                <a:cs typeface="Calibri"/>
              </a:rPr>
              <a:t>snake.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libri"/>
              <a:cs typeface="Calibri"/>
            </a:endParaRPr>
          </a:p>
          <a:p>
            <a:pPr marL="12700" marR="5080" indent="89535">
              <a:lnSpc>
                <a:spcPct val="100000"/>
              </a:lnSpc>
            </a:pPr>
            <a:r>
              <a:rPr dirty="0" sz="3200" spc="-10" i="1">
                <a:latin typeface="Calibri"/>
                <a:cs typeface="Calibri"/>
              </a:rPr>
              <a:t>Realizing </a:t>
            </a:r>
            <a:r>
              <a:rPr dirty="0" sz="3200" i="1">
                <a:latin typeface="Calibri"/>
                <a:cs typeface="Calibri"/>
              </a:rPr>
              <a:t>the </a:t>
            </a:r>
            <a:r>
              <a:rPr dirty="0" sz="3200" spc="-35" i="1">
                <a:latin typeface="Calibri"/>
                <a:cs typeface="Calibri"/>
              </a:rPr>
              <a:t>mistake </a:t>
            </a:r>
            <a:r>
              <a:rPr dirty="0" sz="3200" spc="-5" i="1">
                <a:latin typeface="Calibri"/>
                <a:cs typeface="Calibri"/>
              </a:rPr>
              <a:t>she </a:t>
            </a:r>
            <a:r>
              <a:rPr dirty="0" sz="3200" spc="-10" i="1">
                <a:latin typeface="Calibri"/>
                <a:cs typeface="Calibri"/>
              </a:rPr>
              <a:t>went </a:t>
            </a:r>
            <a:r>
              <a:rPr dirty="0" sz="3200" spc="-5" i="1">
                <a:latin typeface="Calibri"/>
                <a:cs typeface="Calibri"/>
              </a:rPr>
              <a:t>out of </a:t>
            </a:r>
            <a:r>
              <a:rPr dirty="0" sz="3200" spc="-10" i="1">
                <a:latin typeface="Calibri"/>
                <a:cs typeface="Calibri"/>
              </a:rPr>
              <a:t>the  </a:t>
            </a:r>
            <a:r>
              <a:rPr dirty="0" sz="3200" i="1">
                <a:latin typeface="Calibri"/>
                <a:cs typeface="Calibri"/>
              </a:rPr>
              <a:t>room </a:t>
            </a:r>
            <a:r>
              <a:rPr dirty="0" sz="3200" spc="-5" i="1">
                <a:latin typeface="Calibri"/>
                <a:cs typeface="Calibri"/>
              </a:rPr>
              <a:t>only </a:t>
            </a:r>
            <a:r>
              <a:rPr dirty="0" sz="3200" spc="-20" i="1">
                <a:latin typeface="Calibri"/>
                <a:cs typeface="Calibri"/>
              </a:rPr>
              <a:t>to </a:t>
            </a:r>
            <a:r>
              <a:rPr dirty="0" sz="3200" spc="-5" i="1">
                <a:latin typeface="Calibri"/>
                <a:cs typeface="Calibri"/>
              </a:rPr>
              <a:t>find the mongoose dead </a:t>
            </a:r>
            <a:r>
              <a:rPr dirty="0" sz="3200" i="1">
                <a:latin typeface="Calibri"/>
                <a:cs typeface="Calibri"/>
              </a:rPr>
              <a:t>on </a:t>
            </a:r>
            <a:r>
              <a:rPr dirty="0" sz="3200" spc="-5" i="1">
                <a:latin typeface="Calibri"/>
                <a:cs typeface="Calibri"/>
              </a:rPr>
              <a:t>the  </a:t>
            </a:r>
            <a:r>
              <a:rPr dirty="0" sz="3200" spc="-50" i="1">
                <a:latin typeface="Calibri"/>
                <a:cs typeface="Calibri"/>
              </a:rPr>
              <a:t>floor.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3100">
              <a:latin typeface="Calibri"/>
              <a:cs typeface="Calibri"/>
            </a:endParaRPr>
          </a:p>
          <a:p>
            <a:pPr marL="102235">
              <a:lnSpc>
                <a:spcPct val="100000"/>
              </a:lnSpc>
            </a:pPr>
            <a:r>
              <a:rPr dirty="0" sz="3200" spc="-5" i="1">
                <a:solidFill>
                  <a:srgbClr val="FF0000"/>
                </a:solidFill>
                <a:latin typeface="Calibri"/>
                <a:cs typeface="Calibri"/>
              </a:rPr>
              <a:t>She cried out </a:t>
            </a:r>
            <a:r>
              <a:rPr dirty="0" sz="3200" i="1">
                <a:solidFill>
                  <a:srgbClr val="FF0000"/>
                </a:solidFill>
                <a:latin typeface="Calibri"/>
                <a:cs typeface="Calibri"/>
              </a:rPr>
              <a:t>load </a:t>
            </a:r>
            <a:r>
              <a:rPr dirty="0" sz="3200" spc="-5" i="1">
                <a:solidFill>
                  <a:srgbClr val="FF0000"/>
                </a:solidFill>
                <a:latin typeface="Calibri"/>
                <a:cs typeface="Calibri"/>
              </a:rPr>
              <a:t>at her </a:t>
            </a:r>
            <a:r>
              <a:rPr dirty="0" sz="3200" spc="-15" i="1">
                <a:solidFill>
                  <a:srgbClr val="FF0000"/>
                </a:solidFill>
                <a:latin typeface="Calibri"/>
                <a:cs typeface="Calibri"/>
              </a:rPr>
              <a:t>hasty</a:t>
            </a:r>
            <a:r>
              <a:rPr dirty="0" sz="3200" spc="3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 i="1">
                <a:solidFill>
                  <a:srgbClr val="FF0000"/>
                </a:solidFill>
                <a:latin typeface="Calibri"/>
                <a:cs typeface="Calibri"/>
              </a:rPr>
              <a:t>action.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sunday slides </a:t>
            </a:r>
            <a:r>
              <a:rPr dirty="0" spc="-10"/>
              <a:t>from</a:t>
            </a:r>
            <a:r>
              <a:rPr dirty="0" spc="-70"/>
              <a:t> </a:t>
            </a:r>
            <a:r>
              <a:rPr dirty="0" spc="-5"/>
              <a:t>sandeep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35609">
              <a:lnSpc>
                <a:spcPct val="100000"/>
              </a:lnSpc>
              <a:spcBef>
                <a:spcPts val="95"/>
              </a:spcBef>
            </a:pPr>
            <a:r>
              <a:rPr dirty="0" spc="-10" b="1" i="0">
                <a:latin typeface="Calibri"/>
                <a:cs typeface="Calibri"/>
              </a:rPr>
              <a:t>MORAL: </a:t>
            </a:r>
            <a:r>
              <a:rPr dirty="0" spc="-10"/>
              <a:t>Don't </a:t>
            </a:r>
            <a:r>
              <a:rPr dirty="0" spc="-5"/>
              <a:t>act in </a:t>
            </a:r>
            <a:r>
              <a:rPr dirty="0" spc="-20"/>
              <a:t>haste. </a:t>
            </a:r>
            <a:r>
              <a:rPr dirty="0" spc="-10"/>
              <a:t>Think and</a:t>
            </a:r>
            <a:r>
              <a:rPr dirty="0" spc="100"/>
              <a:t> </a:t>
            </a:r>
            <a:r>
              <a:rPr dirty="0" spc="-10"/>
              <a:t>act.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sunday slides </a:t>
            </a:r>
            <a:r>
              <a:rPr dirty="0" spc="-10"/>
              <a:t>from</a:t>
            </a:r>
            <a:r>
              <a:rPr dirty="0" spc="-70"/>
              <a:t> </a:t>
            </a:r>
            <a:r>
              <a:rPr dirty="0" spc="-5"/>
              <a:t>sandeep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2020-08-30T12:50:26Z</dcterms:created>
  <dcterms:modified xsi:type="dcterms:W3CDTF">2020-08-30T12:50:26Z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2009-09-20T00:00:00Z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2020-08-30T00:00:00Z</vt:filetime>
  </property>
</Properties>
</file>