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6E6-FF6B-4376-A3ED-6BB7C9ACA96F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253F3F-4DCE-46EC-B594-489DBC01F7D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6E6-FF6B-4376-A3ED-6BB7C9ACA96F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3F3F-4DCE-46EC-B594-489DBC01F7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6E6-FF6B-4376-A3ED-6BB7C9ACA96F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3F3F-4DCE-46EC-B594-489DBC01F7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4826E6-FF6B-4376-A3ED-6BB7C9ACA96F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4253F3F-4DCE-46EC-B594-489DBC01F7D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6E6-FF6B-4376-A3ED-6BB7C9ACA96F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3F3F-4DCE-46EC-B594-489DBC01F7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6E6-FF6B-4376-A3ED-6BB7C9ACA96F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3F3F-4DCE-46EC-B594-489DBC01F7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3F3F-4DCE-46EC-B594-489DBC01F7D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6E6-FF6B-4376-A3ED-6BB7C9ACA96F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6E6-FF6B-4376-A3ED-6BB7C9ACA96F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3F3F-4DCE-46EC-B594-489DBC01F7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6E6-FF6B-4376-A3ED-6BB7C9ACA96F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3F3F-4DCE-46EC-B594-489DBC01F7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4826E6-FF6B-4376-A3ED-6BB7C9ACA96F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253F3F-4DCE-46EC-B594-489DBC01F7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26E6-FF6B-4376-A3ED-6BB7C9ACA96F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253F3F-4DCE-46EC-B594-489DBC01F7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C4826E6-FF6B-4376-A3ED-6BB7C9ACA96F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4253F3F-4DCE-46EC-B594-489DBC01F7D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MAJOR SEA PORTS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us\Desktop\lifelines-of-national-economy-social-4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636110" cy="5733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us\Desktop\lifelines-of-national-economy-social-4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042086" cy="60378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sus\Desktop\lifelines-of-national-economy-social-4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"/>
            <a:ext cx="8245074" cy="61902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sus\Desktop\lifelines-of-national-economy-social-5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372180" cy="62856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sus\Desktop\lifelines-of-national-economy-social-5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016792" cy="601887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sus\Desktop\lifelines-of-national-economy-social-5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270368" cy="62092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(</a:t>
            </a:r>
            <a:r>
              <a:rPr lang="en-US" b="1" dirty="0" err="1"/>
              <a:t>i</a:t>
            </a:r>
            <a:r>
              <a:rPr lang="en-US" b="1" dirty="0"/>
              <a:t>) </a:t>
            </a:r>
            <a:r>
              <a:rPr lang="en-US" dirty="0"/>
              <a:t>Tourism in India has grown substantially over the last three decades.</a:t>
            </a:r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(ii)</a:t>
            </a:r>
            <a:r>
              <a:rPr lang="en-US" dirty="0"/>
              <a:t> Foreign tourist’s arrival has witnessed an increase, thus contributing to foreign exchange.</a:t>
            </a:r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(iii) </a:t>
            </a:r>
            <a:r>
              <a:rPr lang="en-US" dirty="0"/>
              <a:t>More than 15 million people are directly engaged in the tourism industry. </a:t>
            </a:r>
          </a:p>
          <a:p>
            <a:r>
              <a:rPr lang="en-US" b="1" dirty="0"/>
              <a:t>(iv)</a:t>
            </a:r>
            <a:r>
              <a:rPr lang="en-US" dirty="0"/>
              <a:t> It provides support to local handicrafts and cultural pursuits.</a:t>
            </a:r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(v) </a:t>
            </a:r>
            <a:r>
              <a:rPr lang="en-US" dirty="0"/>
              <a:t>Tourism also promotes national integration.</a:t>
            </a:r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(vi)</a:t>
            </a:r>
            <a:r>
              <a:rPr lang="en-US" dirty="0"/>
              <a:t> It helps in development of international understanding about our culture and heritage. </a:t>
            </a:r>
          </a:p>
          <a:p>
            <a:r>
              <a:rPr lang="en-US" b="1" dirty="0"/>
              <a:t>(vii) </a:t>
            </a:r>
            <a:r>
              <a:rPr lang="en-US" dirty="0"/>
              <a:t>Foreign tourists visit India for heritage tourism, eco-tourism, adventure tourism, cultural tourism, medical and business tourism.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Significance of tourism as a trade in India: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sus\Desktop\lifelines-of-national-economy-social-5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8829062" cy="66287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sz="7200" dirty="0" smtClean="0">
                <a:latin typeface="Algerian" pitchFamily="82" charset="0"/>
              </a:rPr>
              <a:t>THANK YOU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lifelines-of-national-economy-social-3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270368" cy="62092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lifelines-of-national-economy-social-3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22768" cy="632367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lifelines-of-national-economy-social-3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346568" cy="62664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lifelines-of-national-economy-social-3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067380" cy="60568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sus\Desktop\lifelines-of-national-economy-social-4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8117968" cy="60948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esktop\lifelines-of-national-economy-social-4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22768" cy="632367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\Desktop\lifelines-of-national-economy-social-4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194486" cy="61522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us\Desktop\lifelines-of-national-economy-social-4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8092992" cy="60760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</TotalTime>
  <Words>18</Words>
  <Application>Microsoft Office PowerPoint</Application>
  <PresentationFormat>On-screen Show (4:3)</PresentationFormat>
  <Paragraphs>12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Paper</vt:lpstr>
      <vt:lpstr>MAJOR SEA PORTS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Significance of tourism as a trade in India:  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SEA PORTS</dc:title>
  <dc:creator>Asus</dc:creator>
  <cp:lastModifiedBy>Asus</cp:lastModifiedBy>
  <cp:revision>1</cp:revision>
  <dcterms:created xsi:type="dcterms:W3CDTF">2020-12-10T04:07:20Z</dcterms:created>
  <dcterms:modified xsi:type="dcterms:W3CDTF">2020-12-10T04:26:42Z</dcterms:modified>
</cp:coreProperties>
</file>