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70" y="2218690"/>
            <a:ext cx="4674234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70" y="2218690"/>
            <a:ext cx="4674234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8509" y="3126739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30">
                <a:moveTo>
                  <a:pt x="0" y="100330"/>
                </a:moveTo>
                <a:lnTo>
                  <a:pt x="2016760" y="100330"/>
                </a:lnTo>
                <a:lnTo>
                  <a:pt x="201676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3126739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30">
                <a:moveTo>
                  <a:pt x="0" y="100330"/>
                </a:moveTo>
                <a:lnTo>
                  <a:pt x="3699510" y="100330"/>
                </a:lnTo>
                <a:lnTo>
                  <a:pt x="36995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28509" y="3227070"/>
            <a:ext cx="2016760" cy="101600"/>
          </a:xfrm>
          <a:custGeom>
            <a:avLst/>
            <a:gdLst/>
            <a:ahLst/>
            <a:cxnLst/>
            <a:rect l="l" t="t" r="r" b="b"/>
            <a:pathLst>
              <a:path w="2016759" h="101600">
                <a:moveTo>
                  <a:pt x="0" y="101600"/>
                </a:moveTo>
                <a:lnTo>
                  <a:pt x="2016760" y="101600"/>
                </a:lnTo>
                <a:lnTo>
                  <a:pt x="201676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3227070"/>
            <a:ext cx="3699510" cy="101600"/>
          </a:xfrm>
          <a:custGeom>
            <a:avLst/>
            <a:gdLst/>
            <a:ahLst/>
            <a:cxnLst/>
            <a:rect l="l" t="t" r="r" b="b"/>
            <a:pathLst>
              <a:path w="3699510" h="101600">
                <a:moveTo>
                  <a:pt x="0" y="101600"/>
                </a:moveTo>
                <a:lnTo>
                  <a:pt x="3699510" y="101600"/>
                </a:lnTo>
                <a:lnTo>
                  <a:pt x="36995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8509" y="3328670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29"/>
                </a:moveTo>
                <a:lnTo>
                  <a:pt x="2016760" y="100329"/>
                </a:lnTo>
                <a:lnTo>
                  <a:pt x="201676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3328670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29"/>
                </a:moveTo>
                <a:lnTo>
                  <a:pt x="3699510" y="100329"/>
                </a:lnTo>
                <a:lnTo>
                  <a:pt x="36995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28509" y="3429000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29"/>
                </a:moveTo>
                <a:lnTo>
                  <a:pt x="2016760" y="100329"/>
                </a:lnTo>
                <a:lnTo>
                  <a:pt x="201676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3429000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29"/>
                </a:moveTo>
                <a:lnTo>
                  <a:pt x="3699510" y="100329"/>
                </a:lnTo>
                <a:lnTo>
                  <a:pt x="36995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8509" y="3529329"/>
            <a:ext cx="2016760" cy="101600"/>
          </a:xfrm>
          <a:custGeom>
            <a:avLst/>
            <a:gdLst/>
            <a:ahLst/>
            <a:cxnLst/>
            <a:rect l="l" t="t" r="r" b="b"/>
            <a:pathLst>
              <a:path w="2016759" h="101600">
                <a:moveTo>
                  <a:pt x="0" y="101600"/>
                </a:moveTo>
                <a:lnTo>
                  <a:pt x="2016760" y="101600"/>
                </a:lnTo>
                <a:lnTo>
                  <a:pt x="201676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3529329"/>
            <a:ext cx="3699510" cy="101600"/>
          </a:xfrm>
          <a:custGeom>
            <a:avLst/>
            <a:gdLst/>
            <a:ahLst/>
            <a:cxnLst/>
            <a:rect l="l" t="t" r="r" b="b"/>
            <a:pathLst>
              <a:path w="3699510" h="101600">
                <a:moveTo>
                  <a:pt x="0" y="101600"/>
                </a:moveTo>
                <a:lnTo>
                  <a:pt x="3699510" y="101600"/>
                </a:lnTo>
                <a:lnTo>
                  <a:pt x="36995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28509" y="3630929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30"/>
                </a:moveTo>
                <a:lnTo>
                  <a:pt x="2016760" y="100330"/>
                </a:lnTo>
                <a:lnTo>
                  <a:pt x="201676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3630929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30"/>
                </a:moveTo>
                <a:lnTo>
                  <a:pt x="3699510" y="100330"/>
                </a:lnTo>
                <a:lnTo>
                  <a:pt x="36995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28509" y="3731259"/>
            <a:ext cx="2016760" cy="101600"/>
          </a:xfrm>
          <a:custGeom>
            <a:avLst/>
            <a:gdLst/>
            <a:ahLst/>
            <a:cxnLst/>
            <a:rect l="l" t="t" r="r" b="b"/>
            <a:pathLst>
              <a:path w="2016759" h="101600">
                <a:moveTo>
                  <a:pt x="0" y="101600"/>
                </a:moveTo>
                <a:lnTo>
                  <a:pt x="2016760" y="101600"/>
                </a:lnTo>
                <a:lnTo>
                  <a:pt x="201676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3731259"/>
            <a:ext cx="3699510" cy="101600"/>
          </a:xfrm>
          <a:custGeom>
            <a:avLst/>
            <a:gdLst/>
            <a:ahLst/>
            <a:cxnLst/>
            <a:rect l="l" t="t" r="r" b="b"/>
            <a:pathLst>
              <a:path w="3699510" h="101600">
                <a:moveTo>
                  <a:pt x="0" y="101600"/>
                </a:moveTo>
                <a:lnTo>
                  <a:pt x="3699510" y="101600"/>
                </a:lnTo>
                <a:lnTo>
                  <a:pt x="36995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28509" y="3832859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29"/>
                </a:moveTo>
                <a:lnTo>
                  <a:pt x="2016760" y="100329"/>
                </a:lnTo>
                <a:lnTo>
                  <a:pt x="201676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3832859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29"/>
                </a:moveTo>
                <a:lnTo>
                  <a:pt x="3699510" y="100329"/>
                </a:lnTo>
                <a:lnTo>
                  <a:pt x="36995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28509" y="3933190"/>
            <a:ext cx="2016760" cy="101600"/>
          </a:xfrm>
          <a:custGeom>
            <a:avLst/>
            <a:gdLst/>
            <a:ahLst/>
            <a:cxnLst/>
            <a:rect l="l" t="t" r="r" b="b"/>
            <a:pathLst>
              <a:path w="2016759" h="101600">
                <a:moveTo>
                  <a:pt x="0" y="101600"/>
                </a:moveTo>
                <a:lnTo>
                  <a:pt x="2016760" y="101600"/>
                </a:lnTo>
                <a:lnTo>
                  <a:pt x="201676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3933190"/>
            <a:ext cx="3699510" cy="101600"/>
          </a:xfrm>
          <a:custGeom>
            <a:avLst/>
            <a:gdLst/>
            <a:ahLst/>
            <a:cxnLst/>
            <a:rect l="l" t="t" r="r" b="b"/>
            <a:pathLst>
              <a:path w="3699510" h="101600">
                <a:moveTo>
                  <a:pt x="0" y="101600"/>
                </a:moveTo>
                <a:lnTo>
                  <a:pt x="3699510" y="101600"/>
                </a:lnTo>
                <a:lnTo>
                  <a:pt x="36995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28509" y="4034790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30"/>
                </a:moveTo>
                <a:lnTo>
                  <a:pt x="2016760" y="100330"/>
                </a:lnTo>
                <a:lnTo>
                  <a:pt x="201676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4034790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30"/>
                </a:moveTo>
                <a:lnTo>
                  <a:pt x="3699510" y="100330"/>
                </a:lnTo>
                <a:lnTo>
                  <a:pt x="36995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8509" y="4135120"/>
            <a:ext cx="2016760" cy="101600"/>
          </a:xfrm>
          <a:custGeom>
            <a:avLst/>
            <a:gdLst/>
            <a:ahLst/>
            <a:cxnLst/>
            <a:rect l="l" t="t" r="r" b="b"/>
            <a:pathLst>
              <a:path w="2016759" h="101600">
                <a:moveTo>
                  <a:pt x="0" y="101599"/>
                </a:moveTo>
                <a:lnTo>
                  <a:pt x="2016760" y="101599"/>
                </a:lnTo>
                <a:lnTo>
                  <a:pt x="201676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4135120"/>
            <a:ext cx="3699510" cy="101600"/>
          </a:xfrm>
          <a:custGeom>
            <a:avLst/>
            <a:gdLst/>
            <a:ahLst/>
            <a:cxnLst/>
            <a:rect l="l" t="t" r="r" b="b"/>
            <a:pathLst>
              <a:path w="3699510" h="101600">
                <a:moveTo>
                  <a:pt x="0" y="101599"/>
                </a:moveTo>
                <a:lnTo>
                  <a:pt x="3699510" y="101599"/>
                </a:lnTo>
                <a:lnTo>
                  <a:pt x="369951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28509" y="4236720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29"/>
                </a:moveTo>
                <a:lnTo>
                  <a:pt x="2016760" y="100329"/>
                </a:lnTo>
                <a:lnTo>
                  <a:pt x="201676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4236720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29"/>
                </a:moveTo>
                <a:lnTo>
                  <a:pt x="3699510" y="100329"/>
                </a:lnTo>
                <a:lnTo>
                  <a:pt x="36995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28509" y="4337050"/>
            <a:ext cx="2016760" cy="100330"/>
          </a:xfrm>
          <a:custGeom>
            <a:avLst/>
            <a:gdLst/>
            <a:ahLst/>
            <a:cxnLst/>
            <a:rect l="l" t="t" r="r" b="b"/>
            <a:pathLst>
              <a:path w="2016759" h="100329">
                <a:moveTo>
                  <a:pt x="0" y="100330"/>
                </a:moveTo>
                <a:lnTo>
                  <a:pt x="2016760" y="100330"/>
                </a:lnTo>
                <a:lnTo>
                  <a:pt x="201676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4337050"/>
            <a:ext cx="3699510" cy="100330"/>
          </a:xfrm>
          <a:custGeom>
            <a:avLst/>
            <a:gdLst/>
            <a:ahLst/>
            <a:cxnLst/>
            <a:rect l="l" t="t" r="r" b="b"/>
            <a:pathLst>
              <a:path w="3699510" h="100329">
                <a:moveTo>
                  <a:pt x="0" y="100330"/>
                </a:moveTo>
                <a:lnTo>
                  <a:pt x="3699510" y="100330"/>
                </a:lnTo>
                <a:lnTo>
                  <a:pt x="36995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840739" y="619759"/>
            <a:ext cx="5162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8500"/>
                </a:solidFill>
                <a:latin typeface="Bauhaus 93"/>
                <a:cs typeface="Bauhaus 93"/>
              </a:rPr>
              <a:t>meadow</a:t>
            </a:r>
            <a:r>
              <a:rPr sz="4800" spc="-75" dirty="0">
                <a:solidFill>
                  <a:srgbClr val="FF8500"/>
                </a:solidFill>
                <a:latin typeface="Bauhaus 93"/>
                <a:cs typeface="Bauhaus 93"/>
              </a:rPr>
              <a:t> </a:t>
            </a:r>
            <a:r>
              <a:rPr sz="4800" spc="-5" dirty="0">
                <a:solidFill>
                  <a:srgbClr val="FF8500"/>
                </a:solidFill>
                <a:latin typeface="Bauhaus 93"/>
                <a:cs typeface="Bauhaus 93"/>
              </a:rPr>
              <a:t>suRpRiSeS</a:t>
            </a:r>
            <a:endParaRPr sz="4800">
              <a:latin typeface="Bauhaus 93"/>
              <a:cs typeface="Bauhaus 93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0739" y="1351279"/>
            <a:ext cx="575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5750" algn="l"/>
              </a:tabLst>
            </a:pPr>
            <a:r>
              <a:rPr sz="2400" i="1" dirty="0">
                <a:solidFill>
                  <a:srgbClr val="FF8500"/>
                </a:solidFill>
                <a:latin typeface="Brush Script MT"/>
                <a:cs typeface="Brush Script MT"/>
              </a:rPr>
              <a:t>by – Lois</a:t>
            </a:r>
            <a:r>
              <a:rPr sz="2400" i="1" spc="5" dirty="0">
                <a:solidFill>
                  <a:srgbClr val="FF8500"/>
                </a:solidFill>
                <a:latin typeface="Brush Script MT"/>
                <a:cs typeface="Brush Script MT"/>
              </a:rPr>
              <a:t> </a:t>
            </a:r>
            <a:r>
              <a:rPr sz="2400" i="1" spc="-5" dirty="0">
                <a:solidFill>
                  <a:srgbClr val="FF8500"/>
                </a:solidFill>
                <a:latin typeface="Brush Script MT"/>
                <a:cs typeface="Brush Script MT"/>
              </a:rPr>
              <a:t>Brandt</a:t>
            </a:r>
            <a:r>
              <a:rPr sz="2400" i="1" spc="5" dirty="0">
                <a:solidFill>
                  <a:srgbClr val="FF8500"/>
                </a:solidFill>
                <a:latin typeface="Brush Script MT"/>
                <a:cs typeface="Brush Script MT"/>
              </a:rPr>
              <a:t> </a:t>
            </a:r>
            <a:r>
              <a:rPr sz="2400" i="1" spc="-5" dirty="0">
                <a:solidFill>
                  <a:srgbClr val="FF8500"/>
                </a:solidFill>
                <a:latin typeface="Brush Script MT"/>
                <a:cs typeface="Brush Script MT"/>
              </a:rPr>
              <a:t>Phillips	</a:t>
            </a:r>
            <a:r>
              <a:rPr sz="2400" i="1" dirty="0">
                <a:solidFill>
                  <a:srgbClr val="FF8500"/>
                </a:solidFill>
                <a:latin typeface="Brush Script MT"/>
                <a:cs typeface="Brush Script MT"/>
              </a:rPr>
              <a:t>- </a:t>
            </a:r>
            <a:r>
              <a:rPr sz="2400" i="1" spc="-5" dirty="0">
                <a:solidFill>
                  <a:srgbClr val="FF8500"/>
                </a:solidFill>
                <a:latin typeface="Brush Script MT"/>
                <a:cs typeface="Brush Script MT"/>
              </a:rPr>
              <a:t>Class </a:t>
            </a:r>
            <a:r>
              <a:rPr sz="2400" i="1" dirty="0">
                <a:solidFill>
                  <a:srgbClr val="FF8500"/>
                </a:solidFill>
                <a:latin typeface="Brush Script MT"/>
                <a:cs typeface="Brush Script MT"/>
              </a:rPr>
              <a:t>– </a:t>
            </a:r>
            <a:r>
              <a:rPr sz="2400" i="1" spc="-5" dirty="0">
                <a:solidFill>
                  <a:srgbClr val="FF8500"/>
                </a:solidFill>
                <a:latin typeface="Brush Script MT"/>
                <a:cs typeface="Brush Script MT"/>
              </a:rPr>
              <a:t>VII</a:t>
            </a:r>
            <a:r>
              <a:rPr sz="2400" i="1" spc="-60" dirty="0">
                <a:solidFill>
                  <a:srgbClr val="FF8500"/>
                </a:solidFill>
                <a:latin typeface="Brush Script MT"/>
                <a:cs typeface="Brush Script MT"/>
              </a:rPr>
              <a:t> </a:t>
            </a:r>
            <a:r>
              <a:rPr sz="2400" i="1" dirty="0">
                <a:solidFill>
                  <a:srgbClr val="FF8500"/>
                </a:solidFill>
                <a:latin typeface="Brush Script MT"/>
                <a:cs typeface="Brush Script MT"/>
              </a:rPr>
              <a:t>–C.B.S.E.</a:t>
            </a:r>
            <a:endParaRPr sz="2400">
              <a:latin typeface="Brush Script MT"/>
              <a:cs typeface="Brush Script M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52550" y="2000250"/>
            <a:ext cx="6438900" cy="485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57400" y="4876800"/>
            <a:ext cx="781050" cy="81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09800" y="2609850"/>
            <a:ext cx="838200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29400" y="2376170"/>
            <a:ext cx="800100" cy="467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58200" y="533400"/>
            <a:ext cx="609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9000" y="221868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21868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9000" y="231902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231902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9000" y="242062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242062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9000" y="252095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252095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9000" y="262127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262127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9000" y="272287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272287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9000" y="282321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282321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9000" y="292481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292481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9000" y="302513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302513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9000" y="312673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312673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30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9000" y="322707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322707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9000" y="332867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332867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9000" y="342900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342900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39000" y="352932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352932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39000" y="363092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363092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39000" y="373125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373125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39000" y="383285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383285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39000" y="393319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393319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39000" y="403479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403479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39000" y="413512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599"/>
                </a:moveTo>
                <a:lnTo>
                  <a:pt x="1906270" y="101599"/>
                </a:lnTo>
                <a:lnTo>
                  <a:pt x="1906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413512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599"/>
                </a:moveTo>
                <a:lnTo>
                  <a:pt x="1906270" y="101599"/>
                </a:lnTo>
                <a:lnTo>
                  <a:pt x="1906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39000" y="423672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423672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39000" y="433705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433705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39000" y="443737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443737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39000" y="453897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453897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9000" y="463930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4639309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39000" y="474090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474090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39000" y="484124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484124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39000" y="494157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599"/>
                </a:moveTo>
                <a:lnTo>
                  <a:pt x="1906270" y="101599"/>
                </a:lnTo>
                <a:lnTo>
                  <a:pt x="1906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494157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599"/>
                </a:moveTo>
                <a:lnTo>
                  <a:pt x="1906270" y="101599"/>
                </a:lnTo>
                <a:lnTo>
                  <a:pt x="1906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39000" y="504317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504317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39000" y="514350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5143500"/>
            <a:ext cx="1906270" cy="101600"/>
          </a:xfrm>
          <a:custGeom>
            <a:avLst/>
            <a:gdLst/>
            <a:ahLst/>
            <a:cxnLst/>
            <a:rect l="l" t="t" r="r" b="b"/>
            <a:pathLst>
              <a:path w="1906270" h="101600">
                <a:moveTo>
                  <a:pt x="0" y="101600"/>
                </a:moveTo>
                <a:lnTo>
                  <a:pt x="1906270" y="101600"/>
                </a:lnTo>
                <a:lnTo>
                  <a:pt x="1906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88129" y="5648959"/>
            <a:ext cx="5057140" cy="100330"/>
          </a:xfrm>
          <a:custGeom>
            <a:avLst/>
            <a:gdLst/>
            <a:ahLst/>
            <a:cxnLst/>
            <a:rect l="l" t="t" r="r" b="b"/>
            <a:pathLst>
              <a:path w="5057140" h="100329">
                <a:moveTo>
                  <a:pt x="0" y="100329"/>
                </a:moveTo>
                <a:lnTo>
                  <a:pt x="5057140" y="100329"/>
                </a:lnTo>
                <a:lnTo>
                  <a:pt x="50571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5648959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29"/>
                </a:moveTo>
                <a:lnTo>
                  <a:pt x="1906270" y="100329"/>
                </a:lnTo>
                <a:lnTo>
                  <a:pt x="1906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88129" y="5749290"/>
            <a:ext cx="5057140" cy="100330"/>
          </a:xfrm>
          <a:custGeom>
            <a:avLst/>
            <a:gdLst/>
            <a:ahLst/>
            <a:cxnLst/>
            <a:rect l="l" t="t" r="r" b="b"/>
            <a:pathLst>
              <a:path w="5057140" h="100329">
                <a:moveTo>
                  <a:pt x="0" y="100330"/>
                </a:moveTo>
                <a:lnTo>
                  <a:pt x="5057140" y="100330"/>
                </a:lnTo>
                <a:lnTo>
                  <a:pt x="505714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5749290"/>
            <a:ext cx="1906270" cy="100330"/>
          </a:xfrm>
          <a:custGeom>
            <a:avLst/>
            <a:gdLst/>
            <a:ahLst/>
            <a:cxnLst/>
            <a:rect l="l" t="t" r="r" b="b"/>
            <a:pathLst>
              <a:path w="1906270" h="100329">
                <a:moveTo>
                  <a:pt x="0" y="100330"/>
                </a:moveTo>
                <a:lnTo>
                  <a:pt x="1906270" y="100330"/>
                </a:lnTo>
                <a:lnTo>
                  <a:pt x="1906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50" y="22859"/>
            <a:ext cx="9137650" cy="683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05000" y="2184400"/>
            <a:ext cx="5334000" cy="3081020"/>
          </a:xfrm>
          <a:custGeom>
            <a:avLst/>
            <a:gdLst/>
            <a:ahLst/>
            <a:cxnLst/>
            <a:rect l="l" t="t" r="r" b="b"/>
            <a:pathLst>
              <a:path w="5334000" h="3081020">
                <a:moveTo>
                  <a:pt x="0" y="0"/>
                </a:moveTo>
                <a:lnTo>
                  <a:pt x="5334000" y="0"/>
                </a:lnTo>
                <a:lnTo>
                  <a:pt x="5334000" y="3081020"/>
                </a:lnTo>
                <a:lnTo>
                  <a:pt x="0" y="308102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83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Oh! </a:t>
            </a:r>
            <a:r>
              <a:rPr spc="-10" dirty="0"/>
              <a:t>Meadows</a:t>
            </a:r>
            <a:r>
              <a:rPr spc="-75" dirty="0"/>
              <a:t> </a:t>
            </a:r>
            <a:r>
              <a:rPr spc="-10" dirty="0"/>
              <a:t>have  surprises</a:t>
            </a:r>
          </a:p>
          <a:p>
            <a:pPr marL="12700" marR="5080" algn="just">
              <a:lnSpc>
                <a:spcPct val="100000"/>
              </a:lnSpc>
            </a:pPr>
            <a:r>
              <a:rPr spc="-10" dirty="0"/>
              <a:t>And many </a:t>
            </a:r>
            <a:r>
              <a:rPr spc="-5" dirty="0"/>
              <a:t>things </a:t>
            </a:r>
            <a:r>
              <a:rPr spc="-10" dirty="0"/>
              <a:t>to </a:t>
            </a:r>
            <a:r>
              <a:rPr spc="-5" dirty="0"/>
              <a:t>tell;  </a:t>
            </a:r>
            <a:r>
              <a:rPr spc="-10" dirty="0"/>
              <a:t>You may discover these  yourself,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1982470" y="4352290"/>
            <a:ext cx="420687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3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If </a:t>
            </a:r>
            <a:r>
              <a:rPr sz="2800" spc="-10" dirty="0">
                <a:solidFill>
                  <a:srgbClr val="FFFFFF"/>
                </a:solidFill>
                <a:latin typeface="Arial Black"/>
                <a:cs typeface="Arial Black"/>
              </a:rPr>
              <a:t>you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look </a:t>
            </a:r>
            <a:r>
              <a:rPr sz="2800" spc="-1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28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listen  well.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905000" y="5577840"/>
            <a:ext cx="2183130" cy="369570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Discover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7469" y="131063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131063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7469" y="141096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141096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7469" y="151256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151256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7469" y="161290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161290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7469" y="171450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171450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97469" y="181482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181482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97469" y="191642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191642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7469" y="201676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201676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7469" y="211708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211708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97469" y="221868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221868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97469" y="231902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231902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97469" y="242062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242062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97469" y="252095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252095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97469" y="262127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262127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7469" y="272287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272287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7469" y="282321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282321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97469" y="292481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292481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7469" y="302513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302513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97469" y="312673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312673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30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97469" y="322707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322707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97469" y="332867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332867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97469" y="342900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342900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97469" y="352932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352932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97469" y="363092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363092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97469" y="373125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373125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97469" y="383285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383285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97469" y="393319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393319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97469" y="403479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403479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97469" y="413512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599"/>
                </a:moveTo>
                <a:lnTo>
                  <a:pt x="1447800" y="101599"/>
                </a:lnTo>
                <a:lnTo>
                  <a:pt x="14478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413512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599"/>
                </a:moveTo>
                <a:lnTo>
                  <a:pt x="1526539" y="101599"/>
                </a:lnTo>
                <a:lnTo>
                  <a:pt x="1526539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97469" y="423672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423672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97469" y="433705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433705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97469" y="443737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443737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97469" y="453897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453897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97469" y="463930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463930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97469" y="474090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474090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97469" y="484124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484124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97469" y="494157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599"/>
                </a:moveTo>
                <a:lnTo>
                  <a:pt x="1447800" y="101599"/>
                </a:lnTo>
                <a:lnTo>
                  <a:pt x="14478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494157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599"/>
                </a:moveTo>
                <a:lnTo>
                  <a:pt x="1526539" y="101599"/>
                </a:lnTo>
                <a:lnTo>
                  <a:pt x="1526539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97469" y="504317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504317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97469" y="514350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514350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97469" y="524510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524510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97469" y="534542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534542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600"/>
                </a:moveTo>
                <a:lnTo>
                  <a:pt x="1526539" y="101600"/>
                </a:lnTo>
                <a:lnTo>
                  <a:pt x="152653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97469" y="544702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544702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97469" y="5547359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599"/>
                </a:moveTo>
                <a:lnTo>
                  <a:pt x="1447800" y="101599"/>
                </a:lnTo>
                <a:lnTo>
                  <a:pt x="14478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5547359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599"/>
                </a:moveTo>
                <a:lnTo>
                  <a:pt x="1526539" y="101599"/>
                </a:lnTo>
                <a:lnTo>
                  <a:pt x="1526539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97469" y="564895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29"/>
                </a:moveTo>
                <a:lnTo>
                  <a:pt x="1447800" y="100329"/>
                </a:lnTo>
                <a:lnTo>
                  <a:pt x="14478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5648959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29"/>
                </a:moveTo>
                <a:lnTo>
                  <a:pt x="1526539" y="100329"/>
                </a:lnTo>
                <a:lnTo>
                  <a:pt x="152653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97469" y="5749290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29">
                <a:moveTo>
                  <a:pt x="0" y="100330"/>
                </a:moveTo>
                <a:lnTo>
                  <a:pt x="1447800" y="100330"/>
                </a:lnTo>
                <a:lnTo>
                  <a:pt x="144780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5749290"/>
            <a:ext cx="1526540" cy="100330"/>
          </a:xfrm>
          <a:custGeom>
            <a:avLst/>
            <a:gdLst/>
            <a:ahLst/>
            <a:cxnLst/>
            <a:rect l="l" t="t" r="r" b="b"/>
            <a:pathLst>
              <a:path w="1526540" h="100329">
                <a:moveTo>
                  <a:pt x="0" y="100330"/>
                </a:moveTo>
                <a:lnTo>
                  <a:pt x="1526539" y="100330"/>
                </a:lnTo>
                <a:lnTo>
                  <a:pt x="152653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97469" y="584962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599"/>
                </a:moveTo>
                <a:lnTo>
                  <a:pt x="1447800" y="101599"/>
                </a:lnTo>
                <a:lnTo>
                  <a:pt x="14478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5849620"/>
            <a:ext cx="1526540" cy="101600"/>
          </a:xfrm>
          <a:custGeom>
            <a:avLst/>
            <a:gdLst/>
            <a:ahLst/>
            <a:cxnLst/>
            <a:rect l="l" t="t" r="r" b="b"/>
            <a:pathLst>
              <a:path w="1526540" h="101600">
                <a:moveTo>
                  <a:pt x="0" y="101599"/>
                </a:moveTo>
                <a:lnTo>
                  <a:pt x="1526539" y="101599"/>
                </a:lnTo>
                <a:lnTo>
                  <a:pt x="1526539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0" y="231140"/>
            <a:ext cx="9144000" cy="662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25269" y="1257300"/>
            <a:ext cx="6172200" cy="4757420"/>
          </a:xfrm>
          <a:custGeom>
            <a:avLst/>
            <a:gdLst/>
            <a:ahLst/>
            <a:cxnLst/>
            <a:rect l="l" t="t" r="r" b="b"/>
            <a:pathLst>
              <a:path w="6172200" h="4757420">
                <a:moveTo>
                  <a:pt x="0" y="0"/>
                </a:moveTo>
                <a:lnTo>
                  <a:pt x="6172200" y="0"/>
                </a:lnTo>
                <a:lnTo>
                  <a:pt x="6172200" y="4757420"/>
                </a:lnTo>
                <a:lnTo>
                  <a:pt x="0" y="4757420"/>
                </a:lnTo>
                <a:lnTo>
                  <a:pt x="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602739" y="1291590"/>
            <a:ext cx="596392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lgerian"/>
                <a:cs typeface="Algerian"/>
              </a:rPr>
              <a:t>SUMMARY</a:t>
            </a:r>
            <a:endParaRPr sz="1800">
              <a:latin typeface="Algerian"/>
              <a:cs typeface="Algerian"/>
            </a:endParaRPr>
          </a:p>
          <a:p>
            <a:pPr marL="12700" marR="5080">
              <a:lnSpc>
                <a:spcPct val="100000"/>
              </a:lnSpc>
              <a:tabLst>
                <a:tab pos="1169035" algn="l"/>
                <a:tab pos="3761740" algn="l"/>
              </a:tabLst>
            </a:pPr>
            <a:r>
              <a:rPr sz="1800" dirty="0">
                <a:latin typeface="Arial Black"/>
                <a:cs typeface="Arial Black"/>
              </a:rPr>
              <a:t>A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WALK	across a me3adow reveals </a:t>
            </a:r>
            <a:r>
              <a:rPr sz="1800" spc="-5" dirty="0">
                <a:latin typeface="Arial Black"/>
                <a:cs typeface="Arial Black"/>
              </a:rPr>
              <a:t>many  wonderful </a:t>
            </a:r>
            <a:r>
              <a:rPr sz="1800" dirty="0">
                <a:latin typeface="Arial Black"/>
                <a:cs typeface="Arial Black"/>
              </a:rPr>
              <a:t>things. We will </a:t>
            </a:r>
            <a:r>
              <a:rPr sz="1800" spc="-5" dirty="0">
                <a:latin typeface="Arial Black"/>
                <a:cs typeface="Arial Black"/>
              </a:rPr>
              <a:t>find </a:t>
            </a:r>
            <a:r>
              <a:rPr sz="1800" dirty="0">
                <a:latin typeface="Arial Black"/>
                <a:cs typeface="Arial Black"/>
              </a:rPr>
              <a:t>grass as </a:t>
            </a:r>
            <a:r>
              <a:rPr sz="1800" spc="-5" dirty="0">
                <a:latin typeface="Arial Black"/>
                <a:cs typeface="Arial Black"/>
              </a:rPr>
              <a:t>cozy </a:t>
            </a:r>
            <a:r>
              <a:rPr sz="1800" dirty="0">
                <a:latin typeface="Arial Black"/>
                <a:cs typeface="Arial Black"/>
              </a:rPr>
              <a:t>as  velvet. </a:t>
            </a:r>
            <a:r>
              <a:rPr sz="1800" spc="-5" dirty="0">
                <a:latin typeface="Arial Black"/>
                <a:cs typeface="Arial Black"/>
              </a:rPr>
              <a:t>There </a:t>
            </a:r>
            <a:r>
              <a:rPr sz="1800" dirty="0">
                <a:latin typeface="Arial Black"/>
                <a:cs typeface="Arial Black"/>
              </a:rPr>
              <a:t>may be a brook also. </a:t>
            </a:r>
            <a:r>
              <a:rPr sz="1800" spc="-5" dirty="0">
                <a:latin typeface="Arial Black"/>
                <a:cs typeface="Arial Black"/>
              </a:rPr>
              <a:t>There </a:t>
            </a:r>
            <a:r>
              <a:rPr sz="1800" dirty="0">
                <a:latin typeface="Arial Black"/>
                <a:cs typeface="Arial Black"/>
              </a:rPr>
              <a:t>will  be </a:t>
            </a:r>
            <a:r>
              <a:rPr sz="1800" spc="-5" dirty="0">
                <a:latin typeface="Arial Black"/>
                <a:cs typeface="Arial Black"/>
              </a:rPr>
              <a:t>flowers </a:t>
            </a:r>
            <a:r>
              <a:rPr sz="1800" dirty="0">
                <a:latin typeface="Arial Black"/>
                <a:cs typeface="Arial Black"/>
              </a:rPr>
              <a:t>and the </a:t>
            </a:r>
            <a:r>
              <a:rPr sz="1800" spc="-5" dirty="0">
                <a:latin typeface="Arial Black"/>
                <a:cs typeface="Arial Black"/>
              </a:rPr>
              <a:t>butterflies </a:t>
            </a:r>
            <a:r>
              <a:rPr sz="1800" dirty="0">
                <a:latin typeface="Arial Black"/>
                <a:cs typeface="Arial Black"/>
              </a:rPr>
              <a:t>drinking nectar  </a:t>
            </a:r>
            <a:r>
              <a:rPr sz="1800" spc="-5" dirty="0">
                <a:latin typeface="Arial Black"/>
                <a:cs typeface="Arial Black"/>
              </a:rPr>
              <a:t>from </a:t>
            </a:r>
            <a:r>
              <a:rPr sz="1800" dirty="0">
                <a:latin typeface="Arial Black"/>
                <a:cs typeface="Arial Black"/>
              </a:rPr>
              <a:t>them. While doing </a:t>
            </a:r>
            <a:r>
              <a:rPr sz="1800" spc="5" dirty="0">
                <a:latin typeface="Arial Black"/>
                <a:cs typeface="Arial Black"/>
              </a:rPr>
              <a:t>so </a:t>
            </a:r>
            <a:r>
              <a:rPr sz="1800" dirty="0">
                <a:latin typeface="Arial Black"/>
                <a:cs typeface="Arial Black"/>
              </a:rPr>
              <a:t>it seems to us its  body parts like a </a:t>
            </a:r>
            <a:r>
              <a:rPr sz="1800" spc="-5" dirty="0">
                <a:latin typeface="Arial Black"/>
                <a:cs typeface="Arial Black"/>
              </a:rPr>
              <a:t>drinking </a:t>
            </a:r>
            <a:r>
              <a:rPr sz="1800" dirty="0">
                <a:latin typeface="Arial Black"/>
                <a:cs typeface="Arial Black"/>
              </a:rPr>
              <a:t>straw ,We </a:t>
            </a:r>
            <a:r>
              <a:rPr sz="1800" spc="-5" dirty="0">
                <a:latin typeface="Arial Black"/>
                <a:cs typeface="Arial Black"/>
              </a:rPr>
              <a:t>may </a:t>
            </a:r>
            <a:r>
              <a:rPr sz="1800" dirty="0">
                <a:latin typeface="Arial Black"/>
                <a:cs typeface="Arial Black"/>
              </a:rPr>
              <a:t>see a  rabbit jumping around. </a:t>
            </a:r>
            <a:r>
              <a:rPr sz="1800" spc="-5" dirty="0">
                <a:latin typeface="Arial Black"/>
                <a:cs typeface="Arial Black"/>
              </a:rPr>
              <a:t>Above </a:t>
            </a:r>
            <a:r>
              <a:rPr sz="1800" dirty="0">
                <a:latin typeface="Arial Black"/>
                <a:cs typeface="Arial Black"/>
              </a:rPr>
              <a:t>all, there we will  </a:t>
            </a:r>
            <a:r>
              <a:rPr sz="1800" spc="-5" dirty="0">
                <a:latin typeface="Arial Black"/>
                <a:cs typeface="Arial Black"/>
              </a:rPr>
              <a:t>find </a:t>
            </a:r>
            <a:r>
              <a:rPr sz="1800" dirty="0">
                <a:latin typeface="Arial Black"/>
                <a:cs typeface="Arial Black"/>
              </a:rPr>
              <a:t>wild </a:t>
            </a:r>
            <a:r>
              <a:rPr sz="1800" spc="-5" dirty="0">
                <a:latin typeface="Arial Black"/>
                <a:cs typeface="Arial Black"/>
              </a:rPr>
              <a:t>flower </a:t>
            </a:r>
            <a:r>
              <a:rPr sz="1800" dirty="0">
                <a:latin typeface="Arial Black"/>
                <a:cs typeface="Arial Black"/>
              </a:rPr>
              <a:t>plants like the </a:t>
            </a:r>
            <a:r>
              <a:rPr sz="1800" spc="-5" dirty="0">
                <a:latin typeface="Arial Black"/>
                <a:cs typeface="Arial Black"/>
              </a:rPr>
              <a:t>dandelion. </a:t>
            </a:r>
            <a:r>
              <a:rPr sz="1800" dirty="0">
                <a:latin typeface="Arial Black"/>
                <a:cs typeface="Arial Black"/>
              </a:rPr>
              <a:t>Its  light yellow </a:t>
            </a:r>
            <a:r>
              <a:rPr sz="1800" spc="-5" dirty="0">
                <a:latin typeface="Arial Black"/>
                <a:cs typeface="Arial Black"/>
              </a:rPr>
              <a:t>flower</a:t>
            </a:r>
            <a:r>
              <a:rPr sz="1800" spc="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move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like	parachutes when  we blow on them. </a:t>
            </a:r>
            <a:r>
              <a:rPr sz="1800" spc="-5" dirty="0">
                <a:latin typeface="Arial Black"/>
                <a:cs typeface="Arial Black"/>
              </a:rPr>
              <a:t>There </a:t>
            </a:r>
            <a:r>
              <a:rPr sz="1800" dirty="0">
                <a:latin typeface="Arial Black"/>
                <a:cs typeface="Arial Black"/>
              </a:rPr>
              <a:t>are </a:t>
            </a:r>
            <a:r>
              <a:rPr sz="1800" spc="-5" dirty="0">
                <a:latin typeface="Arial Black"/>
                <a:cs typeface="Arial Black"/>
              </a:rPr>
              <a:t>burrow </a:t>
            </a:r>
            <a:r>
              <a:rPr sz="1800" dirty="0">
                <a:latin typeface="Arial Black"/>
                <a:cs typeface="Arial Black"/>
              </a:rPr>
              <a:t>in the  ground which house certain animals. Under the  tall grasses we may see </a:t>
            </a:r>
            <a:r>
              <a:rPr sz="1800" spc="-5" dirty="0">
                <a:latin typeface="Arial Black"/>
                <a:cs typeface="Arial Black"/>
              </a:rPr>
              <a:t>the </a:t>
            </a:r>
            <a:r>
              <a:rPr sz="1800" dirty="0">
                <a:latin typeface="Arial Black"/>
                <a:cs typeface="Arial Black"/>
              </a:rPr>
              <a:t>ant’s </a:t>
            </a:r>
            <a:r>
              <a:rPr sz="1800" spc="-5" dirty="0">
                <a:latin typeface="Arial Black"/>
                <a:cs typeface="Arial Black"/>
              </a:rPr>
              <a:t>amazing  mound[homes]. In fact the </a:t>
            </a:r>
            <a:r>
              <a:rPr sz="1800" dirty="0">
                <a:latin typeface="Arial Black"/>
                <a:cs typeface="Arial Black"/>
              </a:rPr>
              <a:t>meadows are </a:t>
            </a:r>
            <a:r>
              <a:rPr sz="1800" spc="-5" dirty="0">
                <a:latin typeface="Arial Black"/>
                <a:cs typeface="Arial Black"/>
              </a:rPr>
              <a:t>full </a:t>
            </a:r>
            <a:r>
              <a:rPr sz="1800" dirty="0">
                <a:latin typeface="Arial Black"/>
                <a:cs typeface="Arial Black"/>
              </a:rPr>
              <a:t>of  surprises. ;he who knows how to see and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listen  will </a:t>
            </a:r>
            <a:r>
              <a:rPr sz="1800" spc="-5" dirty="0">
                <a:latin typeface="Arial Black"/>
                <a:cs typeface="Arial Black"/>
              </a:rPr>
              <a:t>find </a:t>
            </a:r>
            <a:r>
              <a:rPr sz="1800" dirty="0">
                <a:latin typeface="Arial Black"/>
                <a:cs typeface="Arial Black"/>
              </a:rPr>
              <a:t>out them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himself.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6350" y="30225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0225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6350" y="40259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40259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6350" y="50419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50419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6350" y="604519"/>
            <a:ext cx="808990" cy="100330"/>
          </a:xfrm>
          <a:custGeom>
            <a:avLst/>
            <a:gdLst/>
            <a:ahLst/>
            <a:cxnLst/>
            <a:rect l="l" t="t" r="r" b="b"/>
            <a:pathLst>
              <a:path w="808990" h="100329">
                <a:moveTo>
                  <a:pt x="0" y="100329"/>
                </a:moveTo>
                <a:lnTo>
                  <a:pt x="808990" y="100329"/>
                </a:lnTo>
                <a:lnTo>
                  <a:pt x="8089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0451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6350" y="704850"/>
            <a:ext cx="808990" cy="101600"/>
          </a:xfrm>
          <a:custGeom>
            <a:avLst/>
            <a:gdLst/>
            <a:ahLst/>
            <a:cxnLst/>
            <a:rect l="l" t="t" r="r" b="b"/>
            <a:pathLst>
              <a:path w="808990" h="101600">
                <a:moveTo>
                  <a:pt x="0" y="101600"/>
                </a:moveTo>
                <a:lnTo>
                  <a:pt x="808990" y="101600"/>
                </a:lnTo>
                <a:lnTo>
                  <a:pt x="8089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70485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6350" y="806450"/>
            <a:ext cx="808990" cy="100330"/>
          </a:xfrm>
          <a:custGeom>
            <a:avLst/>
            <a:gdLst/>
            <a:ahLst/>
            <a:cxnLst/>
            <a:rect l="l" t="t" r="r" b="b"/>
            <a:pathLst>
              <a:path w="808990" h="100330">
                <a:moveTo>
                  <a:pt x="0" y="100329"/>
                </a:moveTo>
                <a:lnTo>
                  <a:pt x="808990" y="100329"/>
                </a:lnTo>
                <a:lnTo>
                  <a:pt x="8089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80645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6350" y="906780"/>
            <a:ext cx="808990" cy="101600"/>
          </a:xfrm>
          <a:custGeom>
            <a:avLst/>
            <a:gdLst/>
            <a:ahLst/>
            <a:cxnLst/>
            <a:rect l="l" t="t" r="r" b="b"/>
            <a:pathLst>
              <a:path w="808990" h="101600">
                <a:moveTo>
                  <a:pt x="0" y="101600"/>
                </a:moveTo>
                <a:lnTo>
                  <a:pt x="808990" y="101600"/>
                </a:lnTo>
                <a:lnTo>
                  <a:pt x="8089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90678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6350" y="1008380"/>
            <a:ext cx="808990" cy="100330"/>
          </a:xfrm>
          <a:custGeom>
            <a:avLst/>
            <a:gdLst/>
            <a:ahLst/>
            <a:cxnLst/>
            <a:rect l="l" t="t" r="r" b="b"/>
            <a:pathLst>
              <a:path w="808990" h="100330">
                <a:moveTo>
                  <a:pt x="0" y="100330"/>
                </a:moveTo>
                <a:lnTo>
                  <a:pt x="808990" y="100330"/>
                </a:lnTo>
                <a:lnTo>
                  <a:pt x="8089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100838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6350" y="110871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110871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6350" y="120903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120903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6350" y="131063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131063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6350" y="141096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141096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6350" y="151256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151256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6350" y="161290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161290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6350" y="171450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171450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6350" y="181482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181482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26350" y="191642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191642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26350" y="201676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201676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26350" y="211708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211708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6350" y="221868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221868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26350" y="231902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231902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6350" y="242062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242062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6350" y="252095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252095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26350" y="262127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262127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26350" y="272287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272287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26350" y="282321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282321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26350" y="292481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292481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26350" y="302513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302513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26350" y="312673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30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312673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30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6350" y="322707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322707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26350" y="332867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332867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26350" y="342900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342900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26350" y="352932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352932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26350" y="363092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363092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26350" y="373125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373125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26350" y="383285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383285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6350" y="393319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393319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26350" y="403479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403479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26350" y="413512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599"/>
                </a:moveTo>
                <a:lnTo>
                  <a:pt x="1518920" y="101599"/>
                </a:lnTo>
                <a:lnTo>
                  <a:pt x="151892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413512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599"/>
                </a:moveTo>
                <a:lnTo>
                  <a:pt x="1601470" y="101599"/>
                </a:lnTo>
                <a:lnTo>
                  <a:pt x="16014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26350" y="423672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423672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26350" y="433705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433705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26350" y="443737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443737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26350" y="453897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453897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6350" y="463930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463930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26350" y="474090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474090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26350" y="484124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484124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26350" y="494157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599"/>
                </a:moveTo>
                <a:lnTo>
                  <a:pt x="1518920" y="101599"/>
                </a:lnTo>
                <a:lnTo>
                  <a:pt x="151892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494157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599"/>
                </a:moveTo>
                <a:lnTo>
                  <a:pt x="1601470" y="101599"/>
                </a:lnTo>
                <a:lnTo>
                  <a:pt x="16014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26350" y="504317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504317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26350" y="514350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514350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26350" y="524510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524510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26350" y="534542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534542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26350" y="544702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544702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26350" y="554735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599"/>
                </a:moveTo>
                <a:lnTo>
                  <a:pt x="1518920" y="101599"/>
                </a:lnTo>
                <a:lnTo>
                  <a:pt x="151892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554735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599"/>
                </a:moveTo>
                <a:lnTo>
                  <a:pt x="1601470" y="101599"/>
                </a:lnTo>
                <a:lnTo>
                  <a:pt x="16014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26350" y="564895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564895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26350" y="574929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574929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26350" y="584962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599"/>
                </a:moveTo>
                <a:lnTo>
                  <a:pt x="1518920" y="101599"/>
                </a:lnTo>
                <a:lnTo>
                  <a:pt x="151892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584962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599"/>
                </a:moveTo>
                <a:lnTo>
                  <a:pt x="1601470" y="101599"/>
                </a:lnTo>
                <a:lnTo>
                  <a:pt x="16014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26350" y="595122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595122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26350" y="6051550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600"/>
                </a:moveTo>
                <a:lnTo>
                  <a:pt x="1518920" y="101600"/>
                </a:lnTo>
                <a:lnTo>
                  <a:pt x="151892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6051550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600"/>
                </a:moveTo>
                <a:lnTo>
                  <a:pt x="1601470" y="101600"/>
                </a:lnTo>
                <a:lnTo>
                  <a:pt x="16014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6350" y="6153150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6153150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26350" y="625347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30"/>
                </a:moveTo>
                <a:lnTo>
                  <a:pt x="1518920" y="100330"/>
                </a:lnTo>
                <a:lnTo>
                  <a:pt x="151892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625347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30"/>
                </a:moveTo>
                <a:lnTo>
                  <a:pt x="1601470" y="100330"/>
                </a:lnTo>
                <a:lnTo>
                  <a:pt x="16014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26350" y="6353809"/>
            <a:ext cx="1518920" cy="101600"/>
          </a:xfrm>
          <a:custGeom>
            <a:avLst/>
            <a:gdLst/>
            <a:ahLst/>
            <a:cxnLst/>
            <a:rect l="l" t="t" r="r" b="b"/>
            <a:pathLst>
              <a:path w="1518920" h="101600">
                <a:moveTo>
                  <a:pt x="0" y="101599"/>
                </a:moveTo>
                <a:lnTo>
                  <a:pt x="1518920" y="101599"/>
                </a:lnTo>
                <a:lnTo>
                  <a:pt x="151892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6353809"/>
            <a:ext cx="1601470" cy="101600"/>
          </a:xfrm>
          <a:custGeom>
            <a:avLst/>
            <a:gdLst/>
            <a:ahLst/>
            <a:cxnLst/>
            <a:rect l="l" t="t" r="r" b="b"/>
            <a:pathLst>
              <a:path w="1601470" h="101600">
                <a:moveTo>
                  <a:pt x="0" y="101599"/>
                </a:moveTo>
                <a:lnTo>
                  <a:pt x="1601470" y="101599"/>
                </a:lnTo>
                <a:lnTo>
                  <a:pt x="16014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26350" y="6455409"/>
            <a:ext cx="1518920" cy="100330"/>
          </a:xfrm>
          <a:custGeom>
            <a:avLst/>
            <a:gdLst/>
            <a:ahLst/>
            <a:cxnLst/>
            <a:rect l="l" t="t" r="r" b="b"/>
            <a:pathLst>
              <a:path w="1518920" h="100329">
                <a:moveTo>
                  <a:pt x="0" y="100329"/>
                </a:moveTo>
                <a:lnTo>
                  <a:pt x="1518920" y="100329"/>
                </a:lnTo>
                <a:lnTo>
                  <a:pt x="151892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6455409"/>
            <a:ext cx="1601470" cy="100330"/>
          </a:xfrm>
          <a:custGeom>
            <a:avLst/>
            <a:gdLst/>
            <a:ahLst/>
            <a:cxnLst/>
            <a:rect l="l" t="t" r="r" b="b"/>
            <a:pathLst>
              <a:path w="1601470" h="100329">
                <a:moveTo>
                  <a:pt x="0" y="100329"/>
                </a:moveTo>
                <a:lnTo>
                  <a:pt x="1601470" y="100329"/>
                </a:lnTo>
                <a:lnTo>
                  <a:pt x="16014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0" y="5143500"/>
            <a:ext cx="146685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04010" y="2969260"/>
            <a:ext cx="6023610" cy="92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00200" y="228600"/>
            <a:ext cx="6026150" cy="6403340"/>
          </a:xfrm>
          <a:custGeom>
            <a:avLst/>
            <a:gdLst/>
            <a:ahLst/>
            <a:cxnLst/>
            <a:rect l="l" t="t" r="r" b="b"/>
            <a:pathLst>
              <a:path w="6026150" h="6403340">
                <a:moveTo>
                  <a:pt x="0" y="0"/>
                </a:moveTo>
                <a:lnTo>
                  <a:pt x="6026150" y="0"/>
                </a:lnTo>
                <a:lnTo>
                  <a:pt x="6026150" y="6403340"/>
                </a:lnTo>
                <a:lnTo>
                  <a:pt x="0" y="6403340"/>
                </a:lnTo>
                <a:lnTo>
                  <a:pt x="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677670" y="262890"/>
            <a:ext cx="5861685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Students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now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we will try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do some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exercises</a:t>
            </a:r>
            <a:endParaRPr sz="1800">
              <a:latin typeface="Arial"/>
              <a:cs typeface="Arial"/>
            </a:endParaRPr>
          </a:p>
          <a:p>
            <a:pPr marL="12700" marR="33909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Read the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following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stanza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give the reference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and  explanation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with rhyming scheme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rhyming</a:t>
            </a:r>
            <a:r>
              <a:rPr sz="18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words:-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898775">
              <a:lnSpc>
                <a:spcPct val="100000"/>
              </a:lnSpc>
            </a:pPr>
            <a:r>
              <a:rPr sz="1800" spc="-5" dirty="0">
                <a:solidFill>
                  <a:srgbClr val="E649C8"/>
                </a:solidFill>
                <a:latin typeface="Arial"/>
                <a:cs typeface="Arial"/>
              </a:rPr>
              <a:t>Explore the </a:t>
            </a:r>
            <a:r>
              <a:rPr sz="1800" spc="-10" dirty="0">
                <a:solidFill>
                  <a:srgbClr val="E649C8"/>
                </a:solidFill>
                <a:latin typeface="Arial"/>
                <a:cs typeface="Arial"/>
              </a:rPr>
              <a:t>meadow </a:t>
            </a:r>
            <a:r>
              <a:rPr sz="1800" spc="-5" dirty="0">
                <a:solidFill>
                  <a:srgbClr val="E649C8"/>
                </a:solidFill>
                <a:latin typeface="Arial"/>
                <a:cs typeface="Arial"/>
              </a:rPr>
              <a:t>houses,  The </a:t>
            </a:r>
            <a:r>
              <a:rPr sz="1800" spc="-10" dirty="0">
                <a:solidFill>
                  <a:srgbClr val="E649C8"/>
                </a:solidFill>
                <a:latin typeface="Arial"/>
                <a:cs typeface="Arial"/>
              </a:rPr>
              <a:t>burrows </a:t>
            </a:r>
            <a:r>
              <a:rPr sz="1800" spc="-5" dirty="0">
                <a:solidFill>
                  <a:srgbClr val="E649C8"/>
                </a:solidFill>
                <a:latin typeface="Arial"/>
                <a:cs typeface="Arial"/>
              </a:rPr>
              <a:t>in the </a:t>
            </a:r>
            <a:r>
              <a:rPr sz="1800" spc="-10" dirty="0">
                <a:solidFill>
                  <a:srgbClr val="E649C8"/>
                </a:solidFill>
                <a:latin typeface="Arial"/>
                <a:cs typeface="Arial"/>
              </a:rPr>
              <a:t>ground,  </a:t>
            </a:r>
            <a:r>
              <a:rPr sz="1800" dirty="0">
                <a:solidFill>
                  <a:srgbClr val="E649C8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E649C8"/>
                </a:solidFill>
                <a:latin typeface="Arial"/>
                <a:cs typeface="Arial"/>
              </a:rPr>
              <a:t>nest beneath </a:t>
            </a:r>
            <a:r>
              <a:rPr sz="1800" spc="-5" dirty="0">
                <a:solidFill>
                  <a:srgbClr val="E649C8"/>
                </a:solidFill>
                <a:latin typeface="Arial"/>
                <a:cs typeface="Arial"/>
              </a:rPr>
              <a:t>tall grasses,  The ant’s amazing</a:t>
            </a:r>
            <a:r>
              <a:rPr sz="1800" spc="-25" dirty="0">
                <a:solidFill>
                  <a:srgbClr val="E649C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649C8"/>
                </a:solidFill>
                <a:latin typeface="Arial"/>
                <a:cs typeface="Arial"/>
              </a:rPr>
              <a:t>mound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Ans: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 marR="67945">
              <a:lnSpc>
                <a:spcPct val="100000"/>
              </a:lnSpc>
              <a:tabLst>
                <a:tab pos="436435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Reference</a:t>
            </a:r>
            <a:r>
              <a:rPr sz="1800" spc="-5" dirty="0">
                <a:latin typeface="Arial"/>
                <a:cs typeface="Arial"/>
              </a:rPr>
              <a:t>:- The above stanza is derived from the </a:t>
            </a:r>
            <a:r>
              <a:rPr sz="1800" spc="-10" dirty="0">
                <a:latin typeface="Arial"/>
                <a:cs typeface="Arial"/>
              </a:rPr>
              <a:t>poem </a:t>
            </a:r>
            <a:r>
              <a:rPr sz="1800" dirty="0">
                <a:latin typeface="Arial"/>
                <a:cs typeface="Arial"/>
              </a:rPr>
              <a:t>,  </a:t>
            </a:r>
            <a:r>
              <a:rPr sz="1800" spc="-10" dirty="0">
                <a:latin typeface="Arial"/>
                <a:cs typeface="Arial"/>
              </a:rPr>
              <a:t>“Meadow </a:t>
            </a:r>
            <a:r>
              <a:rPr sz="1800" spc="-5" dirty="0">
                <a:latin typeface="Arial"/>
                <a:cs typeface="Arial"/>
              </a:rPr>
              <a:t>Surprises”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author </a:t>
            </a:r>
            <a:r>
              <a:rPr sz="1800" spc="-5" dirty="0">
                <a:latin typeface="Arial"/>
                <a:cs typeface="Arial"/>
              </a:rPr>
              <a:t>is “Lois Brandit  </a:t>
            </a:r>
            <a:r>
              <a:rPr sz="1800" spc="-10" dirty="0">
                <a:latin typeface="Arial"/>
                <a:cs typeface="Arial"/>
              </a:rPr>
              <a:t>Phillips”. </a:t>
            </a:r>
            <a:r>
              <a:rPr sz="1800" spc="-5" dirty="0">
                <a:latin typeface="Arial"/>
                <a:cs typeface="Arial"/>
              </a:rPr>
              <a:t>Here he tells </a:t>
            </a:r>
            <a:r>
              <a:rPr sz="1800" spc="-10" dirty="0">
                <a:latin typeface="Arial"/>
                <a:cs typeface="Arial"/>
              </a:rPr>
              <a:t>about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beauty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	</a:t>
            </a:r>
            <a:r>
              <a:rPr sz="1800" spc="-10" dirty="0">
                <a:latin typeface="Arial"/>
                <a:cs typeface="Arial"/>
              </a:rPr>
              <a:t>meadow </a:t>
            </a:r>
            <a:r>
              <a:rPr sz="1800" spc="-5" dirty="0">
                <a:latin typeface="Arial"/>
                <a:cs typeface="Arial"/>
              </a:rPr>
              <a:t>that  is green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grass.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Explanation</a:t>
            </a:r>
            <a:r>
              <a:rPr sz="1800" spc="-10" dirty="0">
                <a:latin typeface="Arial"/>
                <a:cs typeface="Arial"/>
              </a:rPr>
              <a:t>:- </a:t>
            </a:r>
            <a:r>
              <a:rPr sz="1800" spc="-5" dirty="0">
                <a:latin typeface="Arial"/>
                <a:cs typeface="Arial"/>
              </a:rPr>
              <a:t>Here the </a:t>
            </a:r>
            <a:r>
              <a:rPr sz="1800" spc="-10" dirty="0">
                <a:latin typeface="Arial"/>
                <a:cs typeface="Arial"/>
              </a:rPr>
              <a:t>poet </a:t>
            </a:r>
            <a:r>
              <a:rPr sz="1800" spc="-5" dirty="0">
                <a:latin typeface="Arial"/>
                <a:cs typeface="Arial"/>
              </a:rPr>
              <a:t>says </a:t>
            </a:r>
            <a:r>
              <a:rPr sz="1800" spc="-10" dirty="0">
                <a:latin typeface="Arial"/>
                <a:cs typeface="Arial"/>
              </a:rPr>
              <a:t>about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beauty and  silent </a:t>
            </a:r>
            <a:r>
              <a:rPr sz="1800" spc="-5" dirty="0">
                <a:latin typeface="Arial"/>
                <a:cs typeface="Arial"/>
              </a:rPr>
              <a:t>features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meadow. </a:t>
            </a:r>
            <a:r>
              <a:rPr sz="1800" spc="-5" dirty="0">
                <a:latin typeface="Arial"/>
                <a:cs typeface="Arial"/>
              </a:rPr>
              <a:t>He further says that if we </a:t>
            </a:r>
            <a:r>
              <a:rPr sz="1800" dirty="0">
                <a:latin typeface="Arial"/>
                <a:cs typeface="Arial"/>
              </a:rPr>
              <a:t>try  to </a:t>
            </a:r>
            <a:r>
              <a:rPr sz="1800" spc="-5" dirty="0">
                <a:latin typeface="Arial"/>
                <a:cs typeface="Arial"/>
              </a:rPr>
              <a:t>find </a:t>
            </a:r>
            <a:r>
              <a:rPr sz="1800" spc="-10" dirty="0">
                <a:latin typeface="Arial"/>
                <a:cs typeface="Arial"/>
              </a:rPr>
              <a:t>out </a:t>
            </a:r>
            <a:r>
              <a:rPr sz="1800" spc="-5" dirty="0">
                <a:latin typeface="Arial"/>
                <a:cs typeface="Arial"/>
              </a:rPr>
              <a:t>we may </a:t>
            </a:r>
            <a:r>
              <a:rPr sz="1800" spc="-10" dirty="0">
                <a:latin typeface="Arial"/>
                <a:cs typeface="Arial"/>
              </a:rPr>
              <a:t>see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beautiful burrows </a:t>
            </a:r>
            <a:r>
              <a:rPr sz="1800" dirty="0">
                <a:latin typeface="Arial"/>
                <a:cs typeface="Arial"/>
              </a:rPr>
              <a:t>[a </a:t>
            </a:r>
            <a:r>
              <a:rPr sz="1800" spc="-10" dirty="0">
                <a:latin typeface="Arial"/>
                <a:cs typeface="Arial"/>
              </a:rPr>
              <a:t>hole </a:t>
            </a:r>
            <a:r>
              <a:rPr sz="1800" spc="-5" dirty="0">
                <a:latin typeface="Arial"/>
                <a:cs typeface="Arial"/>
              </a:rPr>
              <a:t>in the  ground,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nest of </a:t>
            </a:r>
            <a:r>
              <a:rPr sz="1800" spc="-5" dirty="0">
                <a:latin typeface="Arial"/>
                <a:cs typeface="Arial"/>
              </a:rPr>
              <a:t>birds in the </a:t>
            </a:r>
            <a:r>
              <a:rPr sz="1800" spc="-10" dirty="0">
                <a:latin typeface="Arial"/>
                <a:cs typeface="Arial"/>
              </a:rPr>
              <a:t>branches </a:t>
            </a:r>
            <a:r>
              <a:rPr sz="1800" spc="-5" dirty="0">
                <a:latin typeface="Arial"/>
                <a:cs typeface="Arial"/>
              </a:rPr>
              <a:t>of tall trees and  the surprising </a:t>
            </a:r>
            <a:r>
              <a:rPr sz="1800" spc="-10" dirty="0">
                <a:latin typeface="Arial"/>
                <a:cs typeface="Arial"/>
              </a:rPr>
              <a:t>mounds </a:t>
            </a:r>
            <a:r>
              <a:rPr sz="1800" dirty="0">
                <a:latin typeface="Arial"/>
                <a:cs typeface="Arial"/>
              </a:rPr>
              <a:t>[ a </a:t>
            </a:r>
            <a:r>
              <a:rPr sz="1800" spc="-5" dirty="0">
                <a:latin typeface="Arial"/>
                <a:cs typeface="Arial"/>
              </a:rPr>
              <a:t>pile of earth] </a:t>
            </a:r>
            <a:r>
              <a:rPr sz="1800" spc="-10" dirty="0">
                <a:latin typeface="Arial"/>
                <a:cs typeface="Arial"/>
              </a:rPr>
              <a:t>of ant </a:t>
            </a:r>
            <a:r>
              <a:rPr sz="1800" spc="-5" dirty="0">
                <a:latin typeface="Arial"/>
                <a:cs typeface="Arial"/>
              </a:rPr>
              <a:t>or the  </a:t>
            </a:r>
            <a:r>
              <a:rPr sz="1800" spc="-10" dirty="0">
                <a:latin typeface="Arial"/>
                <a:cs typeface="Arial"/>
              </a:rPr>
              <a:t>anthills.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322830" algn="l"/>
                <a:tab pos="276860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Rhyming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scheme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	</a:t>
            </a:r>
            <a:r>
              <a:rPr sz="1800" spc="-5" dirty="0">
                <a:latin typeface="Arial"/>
                <a:cs typeface="Arial"/>
              </a:rPr>
              <a:t>ab	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0629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Rhyming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words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Houses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Grasses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"/>
                <a:cs typeface="Arial"/>
              </a:rPr>
              <a:t>Ground	</a:t>
            </a:r>
            <a:r>
              <a:rPr sz="1800" spc="-10" dirty="0">
                <a:solidFill>
                  <a:srgbClr val="BF0000"/>
                </a:solidFill>
                <a:latin typeface="Arial"/>
                <a:cs typeface="Arial"/>
              </a:rPr>
              <a:t>mound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0" y="0"/>
            <a:ext cx="16002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5270" y="2094229"/>
            <a:ext cx="1090930" cy="1824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01000" y="5881370"/>
            <a:ext cx="781050" cy="810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01000" y="3973829"/>
            <a:ext cx="952500" cy="979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01000" y="2966720"/>
            <a:ext cx="838200" cy="876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00950" y="1371600"/>
            <a:ext cx="1543050" cy="1009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077200" y="532130"/>
            <a:ext cx="800100" cy="467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3431FE-8B4B-4BFF-ACF3-27C92E3FB39E}"/>
              </a:ext>
            </a:extLst>
          </p:cNvPr>
          <p:cNvSpPr/>
          <p:nvPr/>
        </p:nvSpPr>
        <p:spPr>
          <a:xfrm>
            <a:off x="457200" y="838200"/>
            <a:ext cx="64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Short Questions</a:t>
            </a:r>
          </a:p>
          <a:p>
            <a:r>
              <a:rPr lang="en-US" dirty="0"/>
              <a:t>1. What do the butterflies do on flowers?</a:t>
            </a:r>
          </a:p>
          <a:p>
            <a:r>
              <a:rPr lang="en-US" dirty="0"/>
              <a:t>Ans : Butterflies rest on buttercups and suck nectar of the flower.</a:t>
            </a:r>
          </a:p>
          <a:p>
            <a:endParaRPr lang="en-US" dirty="0"/>
          </a:p>
          <a:p>
            <a:r>
              <a:rPr lang="en-US" dirty="0"/>
              <a:t>2. How do you scare a rabbit?</a:t>
            </a:r>
          </a:p>
          <a:p>
            <a:r>
              <a:rPr lang="en-US" dirty="0"/>
              <a:t>Ans : A rabbit sitting still would get scared by the sound of our feet.</a:t>
            </a:r>
          </a:p>
          <a:p>
            <a:endParaRPr lang="en-US" dirty="0"/>
          </a:p>
          <a:p>
            <a:r>
              <a:rPr lang="en-US" dirty="0"/>
              <a:t>3. Why do dandelions become airy parachutes?</a:t>
            </a:r>
          </a:p>
          <a:p>
            <a:r>
              <a:rPr lang="en-US" dirty="0"/>
              <a:t>Ans : Dandelions dry up, become light and may be blown off with alight blow of air, hence they are called air parachutes.</a:t>
            </a:r>
          </a:p>
          <a:p>
            <a:endParaRPr lang="en-US" dirty="0"/>
          </a:p>
          <a:p>
            <a:r>
              <a:rPr lang="en-US" dirty="0"/>
              <a:t>4. What type of houses do you see in meadows?</a:t>
            </a:r>
          </a:p>
          <a:p>
            <a:r>
              <a:rPr lang="en-US" dirty="0"/>
              <a:t>Ans-Burrows, nets and ants mounds could be seen in the meadows.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4500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520E46-4A2B-4A16-9502-EF7C8C1D4477}"/>
              </a:ext>
            </a:extLst>
          </p:cNvPr>
          <p:cNvSpPr/>
          <p:nvPr/>
        </p:nvSpPr>
        <p:spPr>
          <a:xfrm>
            <a:off x="0" y="0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Answers of the Textbook Questions</a:t>
            </a:r>
          </a:p>
          <a:p>
            <a:r>
              <a:rPr lang="en-US" dirty="0"/>
              <a:t>Read the lines in which the following phrase occurs. Then discuss with your partner the meaning of each phrase in its context.</a:t>
            </a:r>
          </a:p>
          <a:p>
            <a:r>
              <a:rPr lang="en-US" dirty="0"/>
              <a:t>1. Velvet grass - It means the grass which is as soft and smooth as is the velvet.</a:t>
            </a:r>
          </a:p>
          <a:p>
            <a:endParaRPr lang="en-US" dirty="0"/>
          </a:p>
          <a:p>
            <a:r>
              <a:rPr lang="en-US" dirty="0"/>
              <a:t>2. Drinking straws -These are very thin and small parts of the butterfly’s mouth which is used like a straw to draw nectar from the flower.</a:t>
            </a:r>
          </a:p>
          <a:p>
            <a:endParaRPr lang="en-US" dirty="0"/>
          </a:p>
          <a:p>
            <a:r>
              <a:rPr lang="en-US" dirty="0"/>
              <a:t>3. Meadow houses -These are the burrows or holes made by the animals like a rabbit in the ground.</a:t>
            </a:r>
          </a:p>
          <a:p>
            <a:endParaRPr lang="en-US" dirty="0"/>
          </a:p>
          <a:p>
            <a:r>
              <a:rPr lang="en-US" dirty="0"/>
              <a:t>4. Amazing mound -The ants make their houses in the pile of soil which they gather to make a small mound. The poet rightly calls them amazing.</a:t>
            </a:r>
          </a:p>
          <a:p>
            <a:endParaRPr lang="en-US" dirty="0"/>
          </a:p>
          <a:p>
            <a:r>
              <a:rPr lang="en-US" dirty="0"/>
              <a:t>5. Fuzzy heads -The phrase refers to the dandelion flowers which are covered by soft fibers like hair. Hence the poet calls them fuzzy heads.</a:t>
            </a:r>
          </a:p>
          <a:p>
            <a:endParaRPr lang="en-US" dirty="0"/>
          </a:p>
          <a:p>
            <a:r>
              <a:rPr lang="en-US" dirty="0"/>
              <a:t>6. Which line in the poem suggests that you need a keen eye and a sharp ear to enjoy a meadow? Read aloud the stanza that contains this lines.</a:t>
            </a:r>
          </a:p>
          <a:p>
            <a:r>
              <a:rPr lang="en-US" dirty="0"/>
              <a:t>Ans-The last line of the poem suggests that you need a keen eye and sharp ear to enjoy a meadow.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568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704850"/>
            <a:ext cx="2415540" cy="101600"/>
          </a:xfrm>
          <a:custGeom>
            <a:avLst/>
            <a:gdLst/>
            <a:ahLst/>
            <a:cxnLst/>
            <a:rect l="l" t="t" r="r" b="b"/>
            <a:pathLst>
              <a:path w="2415540" h="101600">
                <a:moveTo>
                  <a:pt x="0" y="101600"/>
                </a:moveTo>
                <a:lnTo>
                  <a:pt x="2415540" y="101600"/>
                </a:lnTo>
                <a:lnTo>
                  <a:pt x="241554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704850"/>
            <a:ext cx="2515870" cy="101600"/>
          </a:xfrm>
          <a:custGeom>
            <a:avLst/>
            <a:gdLst/>
            <a:ahLst/>
            <a:cxnLst/>
            <a:rect l="l" t="t" r="r" b="b"/>
            <a:pathLst>
              <a:path w="2515870" h="101600">
                <a:moveTo>
                  <a:pt x="0" y="101600"/>
                </a:moveTo>
                <a:lnTo>
                  <a:pt x="2515870" y="101600"/>
                </a:lnTo>
                <a:lnTo>
                  <a:pt x="25158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00" y="806450"/>
            <a:ext cx="2415540" cy="100330"/>
          </a:xfrm>
          <a:custGeom>
            <a:avLst/>
            <a:gdLst/>
            <a:ahLst/>
            <a:cxnLst/>
            <a:rect l="l" t="t" r="r" b="b"/>
            <a:pathLst>
              <a:path w="2415540" h="100330">
                <a:moveTo>
                  <a:pt x="0" y="100329"/>
                </a:moveTo>
                <a:lnTo>
                  <a:pt x="2415540" y="100329"/>
                </a:lnTo>
                <a:lnTo>
                  <a:pt x="24155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806450"/>
            <a:ext cx="2515870" cy="100330"/>
          </a:xfrm>
          <a:custGeom>
            <a:avLst/>
            <a:gdLst/>
            <a:ahLst/>
            <a:cxnLst/>
            <a:rect l="l" t="t" r="r" b="b"/>
            <a:pathLst>
              <a:path w="2515870" h="100330">
                <a:moveTo>
                  <a:pt x="0" y="100329"/>
                </a:moveTo>
                <a:lnTo>
                  <a:pt x="2515870" y="100329"/>
                </a:lnTo>
                <a:lnTo>
                  <a:pt x="25158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906780"/>
            <a:ext cx="2415540" cy="101600"/>
          </a:xfrm>
          <a:custGeom>
            <a:avLst/>
            <a:gdLst/>
            <a:ahLst/>
            <a:cxnLst/>
            <a:rect l="l" t="t" r="r" b="b"/>
            <a:pathLst>
              <a:path w="2415540" h="101600">
                <a:moveTo>
                  <a:pt x="0" y="101600"/>
                </a:moveTo>
                <a:lnTo>
                  <a:pt x="2415540" y="101600"/>
                </a:lnTo>
                <a:lnTo>
                  <a:pt x="241554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906780"/>
            <a:ext cx="2515870" cy="101600"/>
          </a:xfrm>
          <a:custGeom>
            <a:avLst/>
            <a:gdLst/>
            <a:ahLst/>
            <a:cxnLst/>
            <a:rect l="l" t="t" r="r" b="b"/>
            <a:pathLst>
              <a:path w="2515870" h="101600">
                <a:moveTo>
                  <a:pt x="0" y="101600"/>
                </a:moveTo>
                <a:lnTo>
                  <a:pt x="2515870" y="101600"/>
                </a:lnTo>
                <a:lnTo>
                  <a:pt x="25158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9800" y="1008380"/>
            <a:ext cx="2415540" cy="100330"/>
          </a:xfrm>
          <a:custGeom>
            <a:avLst/>
            <a:gdLst/>
            <a:ahLst/>
            <a:cxnLst/>
            <a:rect l="l" t="t" r="r" b="b"/>
            <a:pathLst>
              <a:path w="2415540" h="100330">
                <a:moveTo>
                  <a:pt x="0" y="100330"/>
                </a:moveTo>
                <a:lnTo>
                  <a:pt x="2415540" y="100330"/>
                </a:lnTo>
                <a:lnTo>
                  <a:pt x="241554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008380"/>
            <a:ext cx="2515870" cy="100330"/>
          </a:xfrm>
          <a:custGeom>
            <a:avLst/>
            <a:gdLst/>
            <a:ahLst/>
            <a:cxnLst/>
            <a:rect l="l" t="t" r="r" b="b"/>
            <a:pathLst>
              <a:path w="2515870" h="100330">
                <a:moveTo>
                  <a:pt x="0" y="100330"/>
                </a:moveTo>
                <a:lnTo>
                  <a:pt x="2515870" y="100330"/>
                </a:lnTo>
                <a:lnTo>
                  <a:pt x="25158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21830" y="5951220"/>
            <a:ext cx="2123440" cy="100330"/>
          </a:xfrm>
          <a:custGeom>
            <a:avLst/>
            <a:gdLst/>
            <a:ahLst/>
            <a:cxnLst/>
            <a:rect l="l" t="t" r="r" b="b"/>
            <a:pathLst>
              <a:path w="2123440" h="100329">
                <a:moveTo>
                  <a:pt x="0" y="100329"/>
                </a:moveTo>
                <a:lnTo>
                  <a:pt x="2123440" y="100329"/>
                </a:lnTo>
                <a:lnTo>
                  <a:pt x="21234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5951220"/>
            <a:ext cx="2287270" cy="100330"/>
          </a:xfrm>
          <a:custGeom>
            <a:avLst/>
            <a:gdLst/>
            <a:ahLst/>
            <a:cxnLst/>
            <a:rect l="l" t="t" r="r" b="b"/>
            <a:pathLst>
              <a:path w="2287270" h="100329">
                <a:moveTo>
                  <a:pt x="0" y="100329"/>
                </a:moveTo>
                <a:lnTo>
                  <a:pt x="2287270" y="100329"/>
                </a:lnTo>
                <a:lnTo>
                  <a:pt x="2287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21830" y="6051550"/>
            <a:ext cx="2123440" cy="101600"/>
          </a:xfrm>
          <a:custGeom>
            <a:avLst/>
            <a:gdLst/>
            <a:ahLst/>
            <a:cxnLst/>
            <a:rect l="l" t="t" r="r" b="b"/>
            <a:pathLst>
              <a:path w="2123440" h="101600">
                <a:moveTo>
                  <a:pt x="0" y="101600"/>
                </a:moveTo>
                <a:lnTo>
                  <a:pt x="2123440" y="101600"/>
                </a:lnTo>
                <a:lnTo>
                  <a:pt x="212344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051550"/>
            <a:ext cx="2287270" cy="101600"/>
          </a:xfrm>
          <a:custGeom>
            <a:avLst/>
            <a:gdLst/>
            <a:ahLst/>
            <a:cxnLst/>
            <a:rect l="l" t="t" r="r" b="b"/>
            <a:pathLst>
              <a:path w="2287270" h="101600">
                <a:moveTo>
                  <a:pt x="0" y="101600"/>
                </a:moveTo>
                <a:lnTo>
                  <a:pt x="2287270" y="101600"/>
                </a:lnTo>
                <a:lnTo>
                  <a:pt x="2287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21830" y="6153150"/>
            <a:ext cx="2123440" cy="100330"/>
          </a:xfrm>
          <a:custGeom>
            <a:avLst/>
            <a:gdLst/>
            <a:ahLst/>
            <a:cxnLst/>
            <a:rect l="l" t="t" r="r" b="b"/>
            <a:pathLst>
              <a:path w="2123440" h="100329">
                <a:moveTo>
                  <a:pt x="0" y="100329"/>
                </a:moveTo>
                <a:lnTo>
                  <a:pt x="2123440" y="100329"/>
                </a:lnTo>
                <a:lnTo>
                  <a:pt x="21234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153150"/>
            <a:ext cx="2287270" cy="100330"/>
          </a:xfrm>
          <a:custGeom>
            <a:avLst/>
            <a:gdLst/>
            <a:ahLst/>
            <a:cxnLst/>
            <a:rect l="l" t="t" r="r" b="b"/>
            <a:pathLst>
              <a:path w="2287270" h="100329">
                <a:moveTo>
                  <a:pt x="0" y="100329"/>
                </a:moveTo>
                <a:lnTo>
                  <a:pt x="2287270" y="100329"/>
                </a:lnTo>
                <a:lnTo>
                  <a:pt x="2287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21830" y="6353809"/>
            <a:ext cx="2123440" cy="101600"/>
          </a:xfrm>
          <a:custGeom>
            <a:avLst/>
            <a:gdLst/>
            <a:ahLst/>
            <a:cxnLst/>
            <a:rect l="l" t="t" r="r" b="b"/>
            <a:pathLst>
              <a:path w="2123440" h="101600">
                <a:moveTo>
                  <a:pt x="0" y="101599"/>
                </a:moveTo>
                <a:lnTo>
                  <a:pt x="2123440" y="101599"/>
                </a:lnTo>
                <a:lnTo>
                  <a:pt x="212344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353809"/>
            <a:ext cx="2287270" cy="101600"/>
          </a:xfrm>
          <a:custGeom>
            <a:avLst/>
            <a:gdLst/>
            <a:ahLst/>
            <a:cxnLst/>
            <a:rect l="l" t="t" r="r" b="b"/>
            <a:pathLst>
              <a:path w="2287270" h="101600">
                <a:moveTo>
                  <a:pt x="0" y="101599"/>
                </a:moveTo>
                <a:lnTo>
                  <a:pt x="2287270" y="101599"/>
                </a:lnTo>
                <a:lnTo>
                  <a:pt x="2287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21830" y="6455409"/>
            <a:ext cx="2123440" cy="100330"/>
          </a:xfrm>
          <a:custGeom>
            <a:avLst/>
            <a:gdLst/>
            <a:ahLst/>
            <a:cxnLst/>
            <a:rect l="l" t="t" r="r" b="b"/>
            <a:pathLst>
              <a:path w="2123440" h="100329">
                <a:moveTo>
                  <a:pt x="0" y="100329"/>
                </a:moveTo>
                <a:lnTo>
                  <a:pt x="2123440" y="100329"/>
                </a:lnTo>
                <a:lnTo>
                  <a:pt x="21234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55409"/>
            <a:ext cx="2287270" cy="100330"/>
          </a:xfrm>
          <a:custGeom>
            <a:avLst/>
            <a:gdLst/>
            <a:ahLst/>
            <a:cxnLst/>
            <a:rect l="l" t="t" r="r" b="b"/>
            <a:pathLst>
              <a:path w="2287270" h="100329">
                <a:moveTo>
                  <a:pt x="0" y="100329"/>
                </a:moveTo>
                <a:lnTo>
                  <a:pt x="2287270" y="100329"/>
                </a:lnTo>
                <a:lnTo>
                  <a:pt x="2287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21830" y="6555740"/>
            <a:ext cx="2123440" cy="101600"/>
          </a:xfrm>
          <a:custGeom>
            <a:avLst/>
            <a:gdLst/>
            <a:ahLst/>
            <a:cxnLst/>
            <a:rect l="l" t="t" r="r" b="b"/>
            <a:pathLst>
              <a:path w="2123440" h="101600">
                <a:moveTo>
                  <a:pt x="0" y="101599"/>
                </a:moveTo>
                <a:lnTo>
                  <a:pt x="2123440" y="101599"/>
                </a:lnTo>
                <a:lnTo>
                  <a:pt x="212344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55740"/>
            <a:ext cx="2287270" cy="101600"/>
          </a:xfrm>
          <a:custGeom>
            <a:avLst/>
            <a:gdLst/>
            <a:ahLst/>
            <a:cxnLst/>
            <a:rect l="l" t="t" r="r" b="b"/>
            <a:pathLst>
              <a:path w="2287270" h="101600">
                <a:moveTo>
                  <a:pt x="0" y="101599"/>
                </a:moveTo>
                <a:lnTo>
                  <a:pt x="2287270" y="101599"/>
                </a:lnTo>
                <a:lnTo>
                  <a:pt x="2287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19200" y="304800"/>
            <a:ext cx="61722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19200" y="1795779"/>
            <a:ext cx="6172200" cy="506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61069" y="572769"/>
            <a:ext cx="584200" cy="636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211070" y="2091690"/>
            <a:ext cx="384619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Meadow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have surprises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find them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endParaRPr sz="2800">
              <a:latin typeface="Arial"/>
              <a:cs typeface="Arial"/>
            </a:endParaRPr>
          </a:p>
          <a:p>
            <a:pPr marL="12700" marR="200025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Walk softly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through the  velvet grass,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listen by the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brook.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2514600" y="685800"/>
            <a:ext cx="3505200" cy="520700"/>
          </a:xfrm>
          <a:prstGeom prst="rect">
            <a:avLst/>
          </a:prstGeom>
          <a:solidFill>
            <a:srgbClr val="91CF4F"/>
          </a:solidFill>
          <a:ln w="9344">
            <a:solidFill>
              <a:srgbClr val="00AF4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32130">
              <a:lnSpc>
                <a:spcPct val="100000"/>
              </a:lnSpc>
              <a:spcBef>
                <a:spcPts val="370"/>
              </a:spcBef>
              <a:tabLst>
                <a:tab pos="1356995" algn="l"/>
              </a:tabLst>
            </a:pPr>
            <a:r>
              <a:rPr spc="-5" dirty="0">
                <a:solidFill>
                  <a:srgbClr val="FF0000"/>
                </a:solidFill>
                <a:latin typeface="Algerian"/>
                <a:cs typeface="Algerian"/>
              </a:rPr>
              <a:t>The	POeM</a:t>
            </a:r>
          </a:p>
        </p:txBody>
      </p:sp>
      <p:sp>
        <p:nvSpPr>
          <p:cNvPr id="84" name="object 84"/>
          <p:cNvSpPr/>
          <p:nvPr/>
        </p:nvSpPr>
        <p:spPr>
          <a:xfrm>
            <a:off x="2286000" y="6324600"/>
            <a:ext cx="4735830" cy="368300"/>
          </a:xfrm>
          <a:custGeom>
            <a:avLst/>
            <a:gdLst/>
            <a:ahLst/>
            <a:cxnLst/>
            <a:rect l="l" t="t" r="r" b="b"/>
            <a:pathLst>
              <a:path w="4735830" h="368300">
                <a:moveTo>
                  <a:pt x="0" y="0"/>
                </a:moveTo>
                <a:lnTo>
                  <a:pt x="4735830" y="0"/>
                </a:lnTo>
                <a:lnTo>
                  <a:pt x="47358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286000" y="5885179"/>
            <a:ext cx="473583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marR="97790">
              <a:lnSpc>
                <a:spcPct val="136100"/>
              </a:lnSpc>
              <a:spcBef>
                <a:spcPts val="100"/>
              </a:spcBef>
              <a:tabLst>
                <a:tab pos="1277620" algn="l"/>
              </a:tabLst>
            </a:pPr>
            <a:r>
              <a:rPr sz="2700" spc="-7" baseline="3086" dirty="0">
                <a:solidFill>
                  <a:srgbClr val="FFFFFF"/>
                </a:solidFill>
                <a:latin typeface="Arial"/>
                <a:cs typeface="Arial"/>
              </a:rPr>
              <a:t>Velvet </a:t>
            </a:r>
            <a:r>
              <a:rPr sz="2700" baseline="3086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700" spc="-7" baseline="3086" dirty="0">
                <a:solidFill>
                  <a:srgbClr val="FFFFFF"/>
                </a:solidFill>
                <a:latin typeface="Arial"/>
                <a:cs typeface="Arial"/>
              </a:rPr>
              <a:t>silken/softy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,Brook = 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small stream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Meadow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=	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field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of green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grass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43609"/>
            <a:ext cx="5234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Brook </a:t>
            </a:r>
            <a:r>
              <a:rPr sz="4000" dirty="0">
                <a:solidFill>
                  <a:srgbClr val="FF8500"/>
                </a:solidFill>
                <a:latin typeface="Arial"/>
                <a:cs typeface="Arial"/>
              </a:rPr>
              <a:t>= a </a:t>
            </a: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small</a:t>
            </a:r>
            <a:r>
              <a:rPr sz="4000" spc="-45" dirty="0">
                <a:solidFill>
                  <a:srgbClr val="FF85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stream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9010" y="2769870"/>
            <a:ext cx="4667249" cy="3538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8889" y="4572000"/>
            <a:ext cx="382270" cy="1615440"/>
          </a:xfrm>
          <a:custGeom>
            <a:avLst/>
            <a:gdLst/>
            <a:ahLst/>
            <a:cxnLst/>
            <a:rect l="l" t="t" r="r" b="b"/>
            <a:pathLst>
              <a:path w="382269" h="1615439">
                <a:moveTo>
                  <a:pt x="382270" y="1424940"/>
                </a:moveTo>
                <a:lnTo>
                  <a:pt x="0" y="1424940"/>
                </a:lnTo>
                <a:lnTo>
                  <a:pt x="190500" y="1615440"/>
                </a:lnTo>
                <a:lnTo>
                  <a:pt x="382270" y="1424940"/>
                </a:lnTo>
                <a:close/>
              </a:path>
              <a:path w="382269" h="1615439">
                <a:moveTo>
                  <a:pt x="287020" y="0"/>
                </a:moveTo>
                <a:lnTo>
                  <a:pt x="95250" y="0"/>
                </a:lnTo>
                <a:lnTo>
                  <a:pt x="95250" y="1424940"/>
                </a:lnTo>
                <a:lnTo>
                  <a:pt x="287020" y="1424940"/>
                </a:lnTo>
                <a:lnTo>
                  <a:pt x="287020" y="0"/>
                </a:lnTo>
                <a:close/>
              </a:path>
            </a:pathLst>
          </a:custGeom>
          <a:solidFill>
            <a:srgbClr val="828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8889" y="4572000"/>
            <a:ext cx="382270" cy="1615440"/>
          </a:xfrm>
          <a:custGeom>
            <a:avLst/>
            <a:gdLst/>
            <a:ahLst/>
            <a:cxnLst/>
            <a:rect l="l" t="t" r="r" b="b"/>
            <a:pathLst>
              <a:path w="382269" h="1615439">
                <a:moveTo>
                  <a:pt x="95250" y="0"/>
                </a:moveTo>
                <a:lnTo>
                  <a:pt x="95250" y="1424940"/>
                </a:lnTo>
                <a:lnTo>
                  <a:pt x="0" y="1424940"/>
                </a:lnTo>
                <a:lnTo>
                  <a:pt x="190500" y="1615440"/>
                </a:lnTo>
                <a:lnTo>
                  <a:pt x="382270" y="1424940"/>
                </a:lnTo>
                <a:lnTo>
                  <a:pt x="287020" y="1424940"/>
                </a:lnTo>
                <a:lnTo>
                  <a:pt x="287020" y="0"/>
                </a:lnTo>
                <a:lnTo>
                  <a:pt x="95250" y="0"/>
                </a:lnTo>
                <a:close/>
              </a:path>
            </a:pathLst>
          </a:custGeom>
          <a:ln w="19048">
            <a:solidFill>
              <a:srgbClr val="5E66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F37024-CC11-48ED-B2B7-582A1A059011}"/>
              </a:ext>
            </a:extLst>
          </p:cNvPr>
          <p:cNvSpPr/>
          <p:nvPr/>
        </p:nvSpPr>
        <p:spPr>
          <a:xfrm>
            <a:off x="142844" y="0"/>
            <a:ext cx="94202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Meadow </a:t>
            </a:r>
            <a:r>
              <a:rPr lang="en-US" dirty="0"/>
              <a:t>- grass land</a:t>
            </a:r>
          </a:p>
          <a:p>
            <a:r>
              <a:rPr lang="en-US" dirty="0"/>
              <a:t>Meadows have many surprises.</a:t>
            </a:r>
          </a:p>
          <a:p>
            <a:endParaRPr lang="en-US" dirty="0"/>
          </a:p>
          <a:p>
            <a:r>
              <a:rPr lang="en-US" dirty="0"/>
              <a:t>Brook - a small river</a:t>
            </a:r>
          </a:p>
          <a:p>
            <a:r>
              <a:rPr lang="en-US" dirty="0"/>
              <a:t>The brook dried up every summer.</a:t>
            </a:r>
          </a:p>
          <a:p>
            <a:endParaRPr lang="en-US" dirty="0"/>
          </a:p>
          <a:p>
            <a:r>
              <a:rPr lang="en-US" dirty="0" smtClean="0"/>
              <a:t>Scare </a:t>
            </a:r>
            <a:r>
              <a:rPr lang="en-US" dirty="0"/>
              <a:t>- afraid of/frighten</a:t>
            </a:r>
          </a:p>
          <a:p>
            <a:r>
              <a:rPr lang="en-US" dirty="0"/>
              <a:t>The stranger who hangs around the building scares me.</a:t>
            </a:r>
          </a:p>
          <a:p>
            <a:endParaRPr lang="en-US" dirty="0"/>
          </a:p>
          <a:p>
            <a:r>
              <a:rPr lang="en-US" dirty="0"/>
              <a:t>Dandelion - a kind of flower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Beneath - under</a:t>
            </a:r>
          </a:p>
          <a:p>
            <a:r>
              <a:rPr lang="en-US" dirty="0"/>
              <a:t>The floor beneath the table.</a:t>
            </a:r>
          </a:p>
          <a:p>
            <a:endParaRPr lang="en-US" dirty="0"/>
          </a:p>
          <a:p>
            <a:r>
              <a:rPr lang="en-US" dirty="0" smtClean="0"/>
              <a:t>Mound </a:t>
            </a:r>
            <a:r>
              <a:rPr lang="en-US" dirty="0"/>
              <a:t>- a small heap of sand</a:t>
            </a:r>
          </a:p>
          <a:p>
            <a:r>
              <a:rPr lang="en-US" dirty="0"/>
              <a:t>They built small mounds to hide behind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0C0A06-9961-4015-8E2B-6DA46021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8600"/>
            <a:ext cx="857250" cy="63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8BB2B2-30B5-42AD-84FD-2F82A895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071546"/>
            <a:ext cx="857250" cy="63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86F6D4-E48B-4CA0-844A-314F338FA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785926"/>
            <a:ext cx="85725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A27244-0631-4628-AEB3-86A663E7D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2786058"/>
            <a:ext cx="838200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57B369-04B3-4B20-A792-BB69B25A2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500438"/>
            <a:ext cx="9525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D4C4B5-1F51-437A-B542-428C84BFA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4357694"/>
            <a:ext cx="838200" cy="638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720" y="5214950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Burrow - a place for hiding</a:t>
            </a:r>
          </a:p>
          <a:p>
            <a:r>
              <a:rPr lang="en-US" dirty="0" smtClean="0"/>
              <a:t>Rats live in burrows.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40F10E-AD54-41D0-9275-1A2A412C9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5214950"/>
            <a:ext cx="8191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13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81600" y="6153150"/>
            <a:ext cx="3963670" cy="100330"/>
          </a:xfrm>
          <a:custGeom>
            <a:avLst/>
            <a:gdLst/>
            <a:ahLst/>
            <a:cxnLst/>
            <a:rect l="l" t="t" r="r" b="b"/>
            <a:pathLst>
              <a:path w="3963670" h="100329">
                <a:moveTo>
                  <a:pt x="0" y="100329"/>
                </a:moveTo>
                <a:lnTo>
                  <a:pt x="3963670" y="100329"/>
                </a:lnTo>
                <a:lnTo>
                  <a:pt x="3963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153150"/>
            <a:ext cx="306070" cy="100330"/>
          </a:xfrm>
          <a:custGeom>
            <a:avLst/>
            <a:gdLst/>
            <a:ahLst/>
            <a:cxnLst/>
            <a:rect l="l" t="t" r="r" b="b"/>
            <a:pathLst>
              <a:path w="306070" h="100329">
                <a:moveTo>
                  <a:pt x="0" y="100329"/>
                </a:moveTo>
                <a:lnTo>
                  <a:pt x="306070" y="100329"/>
                </a:lnTo>
                <a:lnTo>
                  <a:pt x="3060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81600" y="6253479"/>
            <a:ext cx="3963670" cy="100330"/>
          </a:xfrm>
          <a:custGeom>
            <a:avLst/>
            <a:gdLst/>
            <a:ahLst/>
            <a:cxnLst/>
            <a:rect l="l" t="t" r="r" b="b"/>
            <a:pathLst>
              <a:path w="3963670" h="100329">
                <a:moveTo>
                  <a:pt x="0" y="100330"/>
                </a:moveTo>
                <a:lnTo>
                  <a:pt x="3963670" y="100330"/>
                </a:lnTo>
                <a:lnTo>
                  <a:pt x="39636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253479"/>
            <a:ext cx="306070" cy="100330"/>
          </a:xfrm>
          <a:custGeom>
            <a:avLst/>
            <a:gdLst/>
            <a:ahLst/>
            <a:cxnLst/>
            <a:rect l="l" t="t" r="r" b="b"/>
            <a:pathLst>
              <a:path w="306070" h="100329">
                <a:moveTo>
                  <a:pt x="0" y="100330"/>
                </a:moveTo>
                <a:lnTo>
                  <a:pt x="306070" y="100330"/>
                </a:lnTo>
                <a:lnTo>
                  <a:pt x="3060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81600" y="6353809"/>
            <a:ext cx="3963670" cy="101600"/>
          </a:xfrm>
          <a:custGeom>
            <a:avLst/>
            <a:gdLst/>
            <a:ahLst/>
            <a:cxnLst/>
            <a:rect l="l" t="t" r="r" b="b"/>
            <a:pathLst>
              <a:path w="3963670" h="101600">
                <a:moveTo>
                  <a:pt x="0" y="101599"/>
                </a:moveTo>
                <a:lnTo>
                  <a:pt x="3963670" y="101599"/>
                </a:lnTo>
                <a:lnTo>
                  <a:pt x="39636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353809"/>
            <a:ext cx="306070" cy="101600"/>
          </a:xfrm>
          <a:custGeom>
            <a:avLst/>
            <a:gdLst/>
            <a:ahLst/>
            <a:cxnLst/>
            <a:rect l="l" t="t" r="r" b="b"/>
            <a:pathLst>
              <a:path w="306070" h="101600">
                <a:moveTo>
                  <a:pt x="0" y="101599"/>
                </a:moveTo>
                <a:lnTo>
                  <a:pt x="306070" y="101599"/>
                </a:lnTo>
                <a:lnTo>
                  <a:pt x="3060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600" y="693419"/>
            <a:ext cx="8813800" cy="585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296669" y="1328420"/>
            <a:ext cx="27425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may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see</a:t>
            </a:r>
            <a:r>
              <a:rPr sz="32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butterfly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96669" y="2303779"/>
            <a:ext cx="274256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Rest upon a  buttercup  And unfold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840"/>
              </a:lnSpc>
              <a:spcBef>
                <a:spcPts val="114"/>
              </a:spcBef>
            </a:pPr>
            <a:r>
              <a:rPr sz="3200" dirty="0">
                <a:latin typeface="Arial"/>
                <a:cs typeface="Arial"/>
              </a:rPr>
              <a:t>drinking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straws  To sip the  nectar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up</a:t>
            </a:r>
            <a:endParaRPr sz="32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659629" y="3456940"/>
            <a:ext cx="838200" cy="877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59629" y="2599689"/>
            <a:ext cx="800100" cy="46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04800" y="6153150"/>
            <a:ext cx="4876800" cy="337820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165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Arial"/>
                <a:cs typeface="Arial"/>
              </a:rPr>
              <a:t>NECTAR </a:t>
            </a:r>
            <a:r>
              <a:rPr sz="1800" dirty="0">
                <a:latin typeface="Arial"/>
                <a:cs typeface="Arial"/>
              </a:rPr>
              <a:t>= a </a:t>
            </a:r>
            <a:r>
              <a:rPr sz="1800" spc="-10" dirty="0">
                <a:latin typeface="Arial"/>
                <a:cs typeface="Arial"/>
              </a:rPr>
              <a:t>sweet </a:t>
            </a:r>
            <a:r>
              <a:rPr sz="1800" spc="-5" dirty="0">
                <a:latin typeface="Arial"/>
                <a:cs typeface="Arial"/>
              </a:rPr>
              <a:t>fluid </a:t>
            </a:r>
            <a:r>
              <a:rPr sz="1800" spc="-10" dirty="0">
                <a:latin typeface="Arial"/>
                <a:cs typeface="Arial"/>
              </a:rPr>
              <a:t>produced </a:t>
            </a:r>
            <a:r>
              <a:rPr sz="1800" spc="-5" dirty="0">
                <a:latin typeface="Arial"/>
                <a:cs typeface="Arial"/>
              </a:rPr>
              <a:t>by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flower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0" y="100330"/>
            <a:ext cx="2058670" cy="100330"/>
          </a:xfrm>
          <a:custGeom>
            <a:avLst/>
            <a:gdLst/>
            <a:ahLst/>
            <a:cxnLst/>
            <a:rect l="l" t="t" r="r" b="b"/>
            <a:pathLst>
              <a:path w="2058670" h="100330">
                <a:moveTo>
                  <a:pt x="0" y="100329"/>
                </a:moveTo>
                <a:lnTo>
                  <a:pt x="2058670" y="100329"/>
                </a:lnTo>
                <a:lnTo>
                  <a:pt x="2058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0" y="100330"/>
            <a:ext cx="1850389" cy="100330"/>
          </a:xfrm>
          <a:custGeom>
            <a:avLst/>
            <a:gdLst/>
            <a:ahLst/>
            <a:cxnLst/>
            <a:rect l="l" t="t" r="r" b="b"/>
            <a:pathLst>
              <a:path w="1850389" h="100330">
                <a:moveTo>
                  <a:pt x="0" y="100329"/>
                </a:moveTo>
                <a:lnTo>
                  <a:pt x="1850389" y="100329"/>
                </a:lnTo>
                <a:lnTo>
                  <a:pt x="185038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100330"/>
            <a:ext cx="39370" cy="100330"/>
          </a:xfrm>
          <a:custGeom>
            <a:avLst/>
            <a:gdLst/>
            <a:ahLst/>
            <a:cxnLst/>
            <a:rect l="l" t="t" r="r" b="b"/>
            <a:pathLst>
              <a:path w="39370" h="100330">
                <a:moveTo>
                  <a:pt x="0" y="100329"/>
                </a:moveTo>
                <a:lnTo>
                  <a:pt x="39370" y="100329"/>
                </a:lnTo>
                <a:lnTo>
                  <a:pt x="393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22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200660"/>
            <a:ext cx="2058670" cy="101600"/>
          </a:xfrm>
          <a:custGeom>
            <a:avLst/>
            <a:gdLst/>
            <a:ahLst/>
            <a:cxnLst/>
            <a:rect l="l" t="t" r="r" b="b"/>
            <a:pathLst>
              <a:path w="2058670" h="101600">
                <a:moveTo>
                  <a:pt x="0" y="101600"/>
                </a:moveTo>
                <a:lnTo>
                  <a:pt x="2058670" y="101600"/>
                </a:lnTo>
                <a:lnTo>
                  <a:pt x="2058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0" y="200660"/>
            <a:ext cx="1850389" cy="101600"/>
          </a:xfrm>
          <a:custGeom>
            <a:avLst/>
            <a:gdLst/>
            <a:ahLst/>
            <a:cxnLst/>
            <a:rect l="l" t="t" r="r" b="b"/>
            <a:pathLst>
              <a:path w="1850389" h="101600">
                <a:moveTo>
                  <a:pt x="0" y="101600"/>
                </a:moveTo>
                <a:lnTo>
                  <a:pt x="1850389" y="101600"/>
                </a:lnTo>
                <a:lnTo>
                  <a:pt x="185038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200660"/>
            <a:ext cx="39370" cy="101600"/>
          </a:xfrm>
          <a:custGeom>
            <a:avLst/>
            <a:gdLst/>
            <a:ahLst/>
            <a:cxnLst/>
            <a:rect l="l" t="t" r="r" b="b"/>
            <a:pathLst>
              <a:path w="39370" h="101600">
                <a:moveTo>
                  <a:pt x="0" y="101600"/>
                </a:moveTo>
                <a:lnTo>
                  <a:pt x="39370" y="101600"/>
                </a:lnTo>
                <a:lnTo>
                  <a:pt x="393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3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600" y="302259"/>
            <a:ext cx="2058670" cy="100330"/>
          </a:xfrm>
          <a:custGeom>
            <a:avLst/>
            <a:gdLst/>
            <a:ahLst/>
            <a:cxnLst/>
            <a:rect l="l" t="t" r="r" b="b"/>
            <a:pathLst>
              <a:path w="2058670" h="100329">
                <a:moveTo>
                  <a:pt x="0" y="100330"/>
                </a:moveTo>
                <a:lnTo>
                  <a:pt x="2058670" y="100330"/>
                </a:lnTo>
                <a:lnTo>
                  <a:pt x="20586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302259"/>
            <a:ext cx="1850389" cy="100330"/>
          </a:xfrm>
          <a:custGeom>
            <a:avLst/>
            <a:gdLst/>
            <a:ahLst/>
            <a:cxnLst/>
            <a:rect l="l" t="t" r="r" b="b"/>
            <a:pathLst>
              <a:path w="1850389" h="100329">
                <a:moveTo>
                  <a:pt x="0" y="100330"/>
                </a:moveTo>
                <a:lnTo>
                  <a:pt x="1850389" y="100330"/>
                </a:lnTo>
                <a:lnTo>
                  <a:pt x="185038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02259"/>
            <a:ext cx="39370" cy="100330"/>
          </a:xfrm>
          <a:custGeom>
            <a:avLst/>
            <a:gdLst/>
            <a:ahLst/>
            <a:cxnLst/>
            <a:rect l="l" t="t" r="r" b="b"/>
            <a:pathLst>
              <a:path w="39370" h="100329">
                <a:moveTo>
                  <a:pt x="0" y="100330"/>
                </a:moveTo>
                <a:lnTo>
                  <a:pt x="39370" y="100330"/>
                </a:lnTo>
                <a:lnTo>
                  <a:pt x="393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91400" y="3227070"/>
            <a:ext cx="1753870" cy="101600"/>
          </a:xfrm>
          <a:custGeom>
            <a:avLst/>
            <a:gdLst/>
            <a:ahLst/>
            <a:cxnLst/>
            <a:rect l="l" t="t" r="r" b="b"/>
            <a:pathLst>
              <a:path w="1753870" h="101600">
                <a:moveTo>
                  <a:pt x="0" y="101600"/>
                </a:moveTo>
                <a:lnTo>
                  <a:pt x="1753870" y="101600"/>
                </a:lnTo>
                <a:lnTo>
                  <a:pt x="17538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3227070"/>
            <a:ext cx="1677670" cy="101600"/>
          </a:xfrm>
          <a:custGeom>
            <a:avLst/>
            <a:gdLst/>
            <a:ahLst/>
            <a:cxnLst/>
            <a:rect l="l" t="t" r="r" b="b"/>
            <a:pathLst>
              <a:path w="1677670" h="101600">
                <a:moveTo>
                  <a:pt x="0" y="101600"/>
                </a:moveTo>
                <a:lnTo>
                  <a:pt x="1677670" y="101600"/>
                </a:lnTo>
                <a:lnTo>
                  <a:pt x="1677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1400" y="3328670"/>
            <a:ext cx="1753870" cy="100330"/>
          </a:xfrm>
          <a:custGeom>
            <a:avLst/>
            <a:gdLst/>
            <a:ahLst/>
            <a:cxnLst/>
            <a:rect l="l" t="t" r="r" b="b"/>
            <a:pathLst>
              <a:path w="1753870" h="100329">
                <a:moveTo>
                  <a:pt x="0" y="100329"/>
                </a:moveTo>
                <a:lnTo>
                  <a:pt x="1753870" y="100329"/>
                </a:lnTo>
                <a:lnTo>
                  <a:pt x="17538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3328670"/>
            <a:ext cx="1677670" cy="100330"/>
          </a:xfrm>
          <a:custGeom>
            <a:avLst/>
            <a:gdLst/>
            <a:ahLst/>
            <a:cxnLst/>
            <a:rect l="l" t="t" r="r" b="b"/>
            <a:pathLst>
              <a:path w="1677670" h="100329">
                <a:moveTo>
                  <a:pt x="0" y="100329"/>
                </a:moveTo>
                <a:lnTo>
                  <a:pt x="1677670" y="100329"/>
                </a:lnTo>
                <a:lnTo>
                  <a:pt x="1677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91400" y="3429000"/>
            <a:ext cx="1753870" cy="100330"/>
          </a:xfrm>
          <a:custGeom>
            <a:avLst/>
            <a:gdLst/>
            <a:ahLst/>
            <a:cxnLst/>
            <a:rect l="l" t="t" r="r" b="b"/>
            <a:pathLst>
              <a:path w="1753870" h="100329">
                <a:moveTo>
                  <a:pt x="0" y="100329"/>
                </a:moveTo>
                <a:lnTo>
                  <a:pt x="1753870" y="100329"/>
                </a:lnTo>
                <a:lnTo>
                  <a:pt x="17538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3429000"/>
            <a:ext cx="1677670" cy="100330"/>
          </a:xfrm>
          <a:custGeom>
            <a:avLst/>
            <a:gdLst/>
            <a:ahLst/>
            <a:cxnLst/>
            <a:rect l="l" t="t" r="r" b="b"/>
            <a:pathLst>
              <a:path w="1677670" h="100329">
                <a:moveTo>
                  <a:pt x="0" y="100329"/>
                </a:moveTo>
                <a:lnTo>
                  <a:pt x="1677670" y="100329"/>
                </a:lnTo>
                <a:lnTo>
                  <a:pt x="1677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2540"/>
            <a:ext cx="9067800" cy="6855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43400" y="3124200"/>
            <a:ext cx="4704080" cy="369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100" y="3122929"/>
            <a:ext cx="4305300" cy="3679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43400" y="2540"/>
            <a:ext cx="4724400" cy="3121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100" y="73660"/>
            <a:ext cx="2628900" cy="369570"/>
          </a:xfrm>
          <a:custGeom>
            <a:avLst/>
            <a:gdLst/>
            <a:ahLst/>
            <a:cxnLst/>
            <a:rect l="l" t="t" r="r" b="b"/>
            <a:pathLst>
              <a:path w="2628900" h="369570">
                <a:moveTo>
                  <a:pt x="0" y="0"/>
                </a:moveTo>
                <a:lnTo>
                  <a:pt x="2628900" y="0"/>
                </a:lnTo>
                <a:lnTo>
                  <a:pt x="26289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15570" y="107950"/>
            <a:ext cx="211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Dandelion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flower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517390" y="73660"/>
            <a:ext cx="2569210" cy="369570"/>
          </a:xfrm>
          <a:custGeom>
            <a:avLst/>
            <a:gdLst/>
            <a:ahLst/>
            <a:cxnLst/>
            <a:rect l="l" t="t" r="r" b="b"/>
            <a:pathLst>
              <a:path w="2569209" h="369570">
                <a:moveTo>
                  <a:pt x="0" y="0"/>
                </a:moveTo>
                <a:lnTo>
                  <a:pt x="2569210" y="0"/>
                </a:lnTo>
                <a:lnTo>
                  <a:pt x="256921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594859" y="107950"/>
            <a:ext cx="206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Buttercup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flower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76400" y="3207385"/>
            <a:ext cx="5715000" cy="348615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73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Drinking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straw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dringing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pipers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2980" y="201676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01676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2980" y="2117089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117089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32980" y="2218689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2218689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32980" y="2319020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2319020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32980" y="242062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242062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32980" y="252095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252095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32980" y="2621279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2621279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32980" y="2722879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2722879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32980" y="2823210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2823210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32980" y="292481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292481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32980" y="3025139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3025139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2980" y="3126739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30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3126739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30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32980" y="3227070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3227070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32980" y="332867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332867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2980" y="342900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342900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2980" y="3529329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3529329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32980" y="3630929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3630929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32980" y="3731259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3731259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32980" y="3832859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3832859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32980" y="3933190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3933190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32980" y="403479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403479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32980" y="4135120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599"/>
                </a:moveTo>
                <a:lnTo>
                  <a:pt x="1812290" y="101599"/>
                </a:lnTo>
                <a:lnTo>
                  <a:pt x="181229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4135120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599"/>
                </a:moveTo>
                <a:lnTo>
                  <a:pt x="1771650" y="101599"/>
                </a:lnTo>
                <a:lnTo>
                  <a:pt x="177165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32980" y="423672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29"/>
                </a:moveTo>
                <a:lnTo>
                  <a:pt x="1812290" y="100329"/>
                </a:lnTo>
                <a:lnTo>
                  <a:pt x="18122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423672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29"/>
                </a:moveTo>
                <a:lnTo>
                  <a:pt x="1771650" y="100329"/>
                </a:lnTo>
                <a:lnTo>
                  <a:pt x="177165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32980" y="4337050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4337050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32980" y="4437379"/>
            <a:ext cx="1812289" cy="101600"/>
          </a:xfrm>
          <a:custGeom>
            <a:avLst/>
            <a:gdLst/>
            <a:ahLst/>
            <a:cxnLst/>
            <a:rect l="l" t="t" r="r" b="b"/>
            <a:pathLst>
              <a:path w="1812290" h="101600">
                <a:moveTo>
                  <a:pt x="0" y="101600"/>
                </a:moveTo>
                <a:lnTo>
                  <a:pt x="1812290" y="101600"/>
                </a:lnTo>
                <a:lnTo>
                  <a:pt x="18122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4437379"/>
            <a:ext cx="1771650" cy="101600"/>
          </a:xfrm>
          <a:custGeom>
            <a:avLst/>
            <a:gdLst/>
            <a:ahLst/>
            <a:cxnLst/>
            <a:rect l="l" t="t" r="r" b="b"/>
            <a:pathLst>
              <a:path w="1771650" h="101600">
                <a:moveTo>
                  <a:pt x="0" y="101600"/>
                </a:moveTo>
                <a:lnTo>
                  <a:pt x="1771650" y="101600"/>
                </a:lnTo>
                <a:lnTo>
                  <a:pt x="17716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32980" y="4538979"/>
            <a:ext cx="1812289" cy="100330"/>
          </a:xfrm>
          <a:custGeom>
            <a:avLst/>
            <a:gdLst/>
            <a:ahLst/>
            <a:cxnLst/>
            <a:rect l="l" t="t" r="r" b="b"/>
            <a:pathLst>
              <a:path w="1812290" h="100329">
                <a:moveTo>
                  <a:pt x="0" y="100330"/>
                </a:moveTo>
                <a:lnTo>
                  <a:pt x="1812290" y="100330"/>
                </a:lnTo>
                <a:lnTo>
                  <a:pt x="18122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4538979"/>
            <a:ext cx="1771650" cy="100330"/>
          </a:xfrm>
          <a:custGeom>
            <a:avLst/>
            <a:gdLst/>
            <a:ahLst/>
            <a:cxnLst/>
            <a:rect l="l" t="t" r="r" b="b"/>
            <a:pathLst>
              <a:path w="1771650" h="100329">
                <a:moveTo>
                  <a:pt x="0" y="100330"/>
                </a:moveTo>
                <a:lnTo>
                  <a:pt x="1771650" y="100330"/>
                </a:lnTo>
                <a:lnTo>
                  <a:pt x="177165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34000" y="5245100"/>
            <a:ext cx="3811270" cy="100330"/>
          </a:xfrm>
          <a:custGeom>
            <a:avLst/>
            <a:gdLst/>
            <a:ahLst/>
            <a:cxnLst/>
            <a:rect l="l" t="t" r="r" b="b"/>
            <a:pathLst>
              <a:path w="3811270" h="100329">
                <a:moveTo>
                  <a:pt x="0" y="100330"/>
                </a:moveTo>
                <a:lnTo>
                  <a:pt x="3811270" y="100330"/>
                </a:lnTo>
                <a:lnTo>
                  <a:pt x="3811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5245100"/>
            <a:ext cx="3049270" cy="100330"/>
          </a:xfrm>
          <a:custGeom>
            <a:avLst/>
            <a:gdLst/>
            <a:ahLst/>
            <a:cxnLst/>
            <a:rect l="l" t="t" r="r" b="b"/>
            <a:pathLst>
              <a:path w="3049270" h="100329">
                <a:moveTo>
                  <a:pt x="0" y="100330"/>
                </a:moveTo>
                <a:lnTo>
                  <a:pt x="3049270" y="100330"/>
                </a:lnTo>
                <a:lnTo>
                  <a:pt x="3049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34000" y="5345429"/>
            <a:ext cx="3811270" cy="101600"/>
          </a:xfrm>
          <a:custGeom>
            <a:avLst/>
            <a:gdLst/>
            <a:ahLst/>
            <a:cxnLst/>
            <a:rect l="l" t="t" r="r" b="b"/>
            <a:pathLst>
              <a:path w="3811270" h="101600">
                <a:moveTo>
                  <a:pt x="0" y="101600"/>
                </a:moveTo>
                <a:lnTo>
                  <a:pt x="3811270" y="101600"/>
                </a:lnTo>
                <a:lnTo>
                  <a:pt x="3811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5345429"/>
            <a:ext cx="3049270" cy="101600"/>
          </a:xfrm>
          <a:custGeom>
            <a:avLst/>
            <a:gdLst/>
            <a:ahLst/>
            <a:cxnLst/>
            <a:rect l="l" t="t" r="r" b="b"/>
            <a:pathLst>
              <a:path w="3049270" h="101600">
                <a:moveTo>
                  <a:pt x="0" y="101600"/>
                </a:moveTo>
                <a:lnTo>
                  <a:pt x="3049270" y="101600"/>
                </a:lnTo>
                <a:lnTo>
                  <a:pt x="30492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34000" y="5447029"/>
            <a:ext cx="3811270" cy="100330"/>
          </a:xfrm>
          <a:custGeom>
            <a:avLst/>
            <a:gdLst/>
            <a:ahLst/>
            <a:cxnLst/>
            <a:rect l="l" t="t" r="r" b="b"/>
            <a:pathLst>
              <a:path w="3811270" h="100329">
                <a:moveTo>
                  <a:pt x="0" y="100330"/>
                </a:moveTo>
                <a:lnTo>
                  <a:pt x="3811270" y="100330"/>
                </a:lnTo>
                <a:lnTo>
                  <a:pt x="3811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5447029"/>
            <a:ext cx="3049270" cy="100330"/>
          </a:xfrm>
          <a:custGeom>
            <a:avLst/>
            <a:gdLst/>
            <a:ahLst/>
            <a:cxnLst/>
            <a:rect l="l" t="t" r="r" b="b"/>
            <a:pathLst>
              <a:path w="3049270" h="100329">
                <a:moveTo>
                  <a:pt x="0" y="100330"/>
                </a:moveTo>
                <a:lnTo>
                  <a:pt x="3049270" y="100330"/>
                </a:lnTo>
                <a:lnTo>
                  <a:pt x="3049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15000" y="5849620"/>
            <a:ext cx="3430270" cy="101600"/>
          </a:xfrm>
          <a:custGeom>
            <a:avLst/>
            <a:gdLst/>
            <a:ahLst/>
            <a:cxnLst/>
            <a:rect l="l" t="t" r="r" b="b"/>
            <a:pathLst>
              <a:path w="3430270" h="101600">
                <a:moveTo>
                  <a:pt x="0" y="101599"/>
                </a:moveTo>
                <a:lnTo>
                  <a:pt x="3430270" y="101599"/>
                </a:lnTo>
                <a:lnTo>
                  <a:pt x="3430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5849620"/>
            <a:ext cx="3049270" cy="101600"/>
          </a:xfrm>
          <a:custGeom>
            <a:avLst/>
            <a:gdLst/>
            <a:ahLst/>
            <a:cxnLst/>
            <a:rect l="l" t="t" r="r" b="b"/>
            <a:pathLst>
              <a:path w="3049270" h="101600">
                <a:moveTo>
                  <a:pt x="0" y="101599"/>
                </a:moveTo>
                <a:lnTo>
                  <a:pt x="3049270" y="101599"/>
                </a:lnTo>
                <a:lnTo>
                  <a:pt x="3049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15000" y="5951220"/>
            <a:ext cx="3430270" cy="100330"/>
          </a:xfrm>
          <a:custGeom>
            <a:avLst/>
            <a:gdLst/>
            <a:ahLst/>
            <a:cxnLst/>
            <a:rect l="l" t="t" r="r" b="b"/>
            <a:pathLst>
              <a:path w="3430270" h="100329">
                <a:moveTo>
                  <a:pt x="0" y="100329"/>
                </a:moveTo>
                <a:lnTo>
                  <a:pt x="3430270" y="100329"/>
                </a:lnTo>
                <a:lnTo>
                  <a:pt x="3430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5951220"/>
            <a:ext cx="3049270" cy="100330"/>
          </a:xfrm>
          <a:custGeom>
            <a:avLst/>
            <a:gdLst/>
            <a:ahLst/>
            <a:cxnLst/>
            <a:rect l="l" t="t" r="r" b="b"/>
            <a:pathLst>
              <a:path w="3049270" h="100329">
                <a:moveTo>
                  <a:pt x="0" y="100329"/>
                </a:moveTo>
                <a:lnTo>
                  <a:pt x="3049270" y="100329"/>
                </a:lnTo>
                <a:lnTo>
                  <a:pt x="3049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290" y="0"/>
            <a:ext cx="9109710" cy="6780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70379" y="2010410"/>
            <a:ext cx="5562600" cy="2654300"/>
          </a:xfrm>
          <a:custGeom>
            <a:avLst/>
            <a:gdLst/>
            <a:ahLst/>
            <a:cxnLst/>
            <a:rect l="l" t="t" r="r" b="b"/>
            <a:pathLst>
              <a:path w="5562600" h="2654300">
                <a:moveTo>
                  <a:pt x="0" y="0"/>
                </a:moveTo>
                <a:lnTo>
                  <a:pt x="5562600" y="0"/>
                </a:lnTo>
                <a:lnTo>
                  <a:pt x="5562600" y="2654300"/>
                </a:lnTo>
                <a:lnTo>
                  <a:pt x="0" y="2654300"/>
                </a:lnTo>
                <a:lnTo>
                  <a:pt x="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70379" y="2010410"/>
            <a:ext cx="5562600" cy="2654300"/>
          </a:xfrm>
          <a:custGeom>
            <a:avLst/>
            <a:gdLst/>
            <a:ahLst/>
            <a:cxnLst/>
            <a:rect l="l" t="t" r="r" b="b"/>
            <a:pathLst>
              <a:path w="5562600" h="2654300">
                <a:moveTo>
                  <a:pt x="0" y="0"/>
                </a:moveTo>
                <a:lnTo>
                  <a:pt x="5562600" y="0"/>
                </a:lnTo>
                <a:lnTo>
                  <a:pt x="5562600" y="2654300"/>
                </a:lnTo>
                <a:lnTo>
                  <a:pt x="0" y="26543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1847850" y="2044700"/>
            <a:ext cx="501650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286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You may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scare a</a:t>
            </a:r>
            <a:r>
              <a:rPr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rabbit 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Who is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sitting very</a:t>
            </a:r>
            <a:r>
              <a:rPr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still;</a:t>
            </a:r>
          </a:p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Though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at first you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not see 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him,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1847850" y="3751579"/>
            <a:ext cx="3588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he hops you</a:t>
            </a:r>
            <a:r>
              <a:rPr sz="28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696200" y="5408929"/>
            <a:ext cx="781050" cy="81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9600" y="5408929"/>
            <a:ext cx="781050" cy="81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47000" y="457200"/>
            <a:ext cx="781050" cy="81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9600" y="457200"/>
            <a:ext cx="781050" cy="81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3048000" y="5759450"/>
            <a:ext cx="2667000" cy="368300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4571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9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Hops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jump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048000" y="5245100"/>
            <a:ext cx="2286000" cy="325755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2793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Scare =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frighten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64279" y="5547359"/>
            <a:ext cx="5380990" cy="101600"/>
          </a:xfrm>
          <a:custGeom>
            <a:avLst/>
            <a:gdLst/>
            <a:ahLst/>
            <a:cxnLst/>
            <a:rect l="l" t="t" r="r" b="b"/>
            <a:pathLst>
              <a:path w="5380990" h="101600">
                <a:moveTo>
                  <a:pt x="0" y="101599"/>
                </a:moveTo>
                <a:lnTo>
                  <a:pt x="5380990" y="101599"/>
                </a:lnTo>
                <a:lnTo>
                  <a:pt x="538099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547359"/>
            <a:ext cx="62230" cy="101600"/>
          </a:xfrm>
          <a:custGeom>
            <a:avLst/>
            <a:gdLst/>
            <a:ahLst/>
            <a:cxnLst/>
            <a:rect l="l" t="t" r="r" b="b"/>
            <a:pathLst>
              <a:path w="62230" h="101600">
                <a:moveTo>
                  <a:pt x="0" y="101599"/>
                </a:moveTo>
                <a:lnTo>
                  <a:pt x="62229" y="101599"/>
                </a:lnTo>
                <a:lnTo>
                  <a:pt x="62229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64279" y="5648959"/>
            <a:ext cx="5380990" cy="100330"/>
          </a:xfrm>
          <a:custGeom>
            <a:avLst/>
            <a:gdLst/>
            <a:ahLst/>
            <a:cxnLst/>
            <a:rect l="l" t="t" r="r" b="b"/>
            <a:pathLst>
              <a:path w="5380990" h="100329">
                <a:moveTo>
                  <a:pt x="0" y="100329"/>
                </a:moveTo>
                <a:lnTo>
                  <a:pt x="5380990" y="100329"/>
                </a:lnTo>
                <a:lnTo>
                  <a:pt x="53809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648959"/>
            <a:ext cx="62230" cy="100330"/>
          </a:xfrm>
          <a:custGeom>
            <a:avLst/>
            <a:gdLst/>
            <a:ahLst/>
            <a:cxnLst/>
            <a:rect l="l" t="t" r="r" b="b"/>
            <a:pathLst>
              <a:path w="62230" h="100329">
                <a:moveTo>
                  <a:pt x="0" y="100329"/>
                </a:moveTo>
                <a:lnTo>
                  <a:pt x="62229" y="100329"/>
                </a:lnTo>
                <a:lnTo>
                  <a:pt x="6222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64279" y="5749290"/>
            <a:ext cx="5380990" cy="100330"/>
          </a:xfrm>
          <a:custGeom>
            <a:avLst/>
            <a:gdLst/>
            <a:ahLst/>
            <a:cxnLst/>
            <a:rect l="l" t="t" r="r" b="b"/>
            <a:pathLst>
              <a:path w="5380990" h="100329">
                <a:moveTo>
                  <a:pt x="0" y="100330"/>
                </a:moveTo>
                <a:lnTo>
                  <a:pt x="5380990" y="100330"/>
                </a:lnTo>
                <a:lnTo>
                  <a:pt x="53809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749290"/>
            <a:ext cx="62230" cy="100330"/>
          </a:xfrm>
          <a:custGeom>
            <a:avLst/>
            <a:gdLst/>
            <a:ahLst/>
            <a:cxnLst/>
            <a:rect l="l" t="t" r="r" b="b"/>
            <a:pathLst>
              <a:path w="62230" h="100329">
                <a:moveTo>
                  <a:pt x="0" y="100330"/>
                </a:moveTo>
                <a:lnTo>
                  <a:pt x="62229" y="100330"/>
                </a:lnTo>
                <a:lnTo>
                  <a:pt x="6222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64279" y="5951220"/>
            <a:ext cx="5380990" cy="100330"/>
          </a:xfrm>
          <a:custGeom>
            <a:avLst/>
            <a:gdLst/>
            <a:ahLst/>
            <a:cxnLst/>
            <a:rect l="l" t="t" r="r" b="b"/>
            <a:pathLst>
              <a:path w="5380990" h="100329">
                <a:moveTo>
                  <a:pt x="0" y="100329"/>
                </a:moveTo>
                <a:lnTo>
                  <a:pt x="5380990" y="100329"/>
                </a:lnTo>
                <a:lnTo>
                  <a:pt x="53809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5951220"/>
            <a:ext cx="62230" cy="100330"/>
          </a:xfrm>
          <a:custGeom>
            <a:avLst/>
            <a:gdLst/>
            <a:ahLst/>
            <a:cxnLst/>
            <a:rect l="l" t="t" r="r" b="b"/>
            <a:pathLst>
              <a:path w="62230" h="100329">
                <a:moveTo>
                  <a:pt x="0" y="100329"/>
                </a:moveTo>
                <a:lnTo>
                  <a:pt x="62229" y="100329"/>
                </a:lnTo>
                <a:lnTo>
                  <a:pt x="6222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64279" y="6051550"/>
            <a:ext cx="5380990" cy="101600"/>
          </a:xfrm>
          <a:custGeom>
            <a:avLst/>
            <a:gdLst/>
            <a:ahLst/>
            <a:cxnLst/>
            <a:rect l="l" t="t" r="r" b="b"/>
            <a:pathLst>
              <a:path w="5380990" h="101600">
                <a:moveTo>
                  <a:pt x="0" y="101600"/>
                </a:moveTo>
                <a:lnTo>
                  <a:pt x="5380990" y="101600"/>
                </a:lnTo>
                <a:lnTo>
                  <a:pt x="538099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051550"/>
            <a:ext cx="62230" cy="101600"/>
          </a:xfrm>
          <a:custGeom>
            <a:avLst/>
            <a:gdLst/>
            <a:ahLst/>
            <a:cxnLst/>
            <a:rect l="l" t="t" r="r" b="b"/>
            <a:pathLst>
              <a:path w="62230" h="101600">
                <a:moveTo>
                  <a:pt x="0" y="101600"/>
                </a:moveTo>
                <a:lnTo>
                  <a:pt x="62229" y="101600"/>
                </a:lnTo>
                <a:lnTo>
                  <a:pt x="6222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4279" y="6253479"/>
            <a:ext cx="5380990" cy="100330"/>
          </a:xfrm>
          <a:custGeom>
            <a:avLst/>
            <a:gdLst/>
            <a:ahLst/>
            <a:cxnLst/>
            <a:rect l="l" t="t" r="r" b="b"/>
            <a:pathLst>
              <a:path w="5380990" h="100329">
                <a:moveTo>
                  <a:pt x="0" y="100330"/>
                </a:moveTo>
                <a:lnTo>
                  <a:pt x="5380990" y="100330"/>
                </a:lnTo>
                <a:lnTo>
                  <a:pt x="538099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53479"/>
            <a:ext cx="62230" cy="100330"/>
          </a:xfrm>
          <a:custGeom>
            <a:avLst/>
            <a:gdLst/>
            <a:ahLst/>
            <a:cxnLst/>
            <a:rect l="l" t="t" r="r" b="b"/>
            <a:pathLst>
              <a:path w="62230" h="100329">
                <a:moveTo>
                  <a:pt x="0" y="100330"/>
                </a:moveTo>
                <a:lnTo>
                  <a:pt x="62229" y="100330"/>
                </a:lnTo>
                <a:lnTo>
                  <a:pt x="6222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64279" y="6353809"/>
            <a:ext cx="5380990" cy="101600"/>
          </a:xfrm>
          <a:custGeom>
            <a:avLst/>
            <a:gdLst/>
            <a:ahLst/>
            <a:cxnLst/>
            <a:rect l="l" t="t" r="r" b="b"/>
            <a:pathLst>
              <a:path w="5380990" h="101600">
                <a:moveTo>
                  <a:pt x="0" y="101599"/>
                </a:moveTo>
                <a:lnTo>
                  <a:pt x="5380990" y="101599"/>
                </a:lnTo>
                <a:lnTo>
                  <a:pt x="538099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3809"/>
            <a:ext cx="62230" cy="101600"/>
          </a:xfrm>
          <a:custGeom>
            <a:avLst/>
            <a:gdLst/>
            <a:ahLst/>
            <a:cxnLst/>
            <a:rect l="l" t="t" r="r" b="b"/>
            <a:pathLst>
              <a:path w="62230" h="101600">
                <a:moveTo>
                  <a:pt x="0" y="101599"/>
                </a:moveTo>
                <a:lnTo>
                  <a:pt x="62229" y="101599"/>
                </a:lnTo>
                <a:lnTo>
                  <a:pt x="62229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64279" y="6455409"/>
            <a:ext cx="5380990" cy="100330"/>
          </a:xfrm>
          <a:custGeom>
            <a:avLst/>
            <a:gdLst/>
            <a:ahLst/>
            <a:cxnLst/>
            <a:rect l="l" t="t" r="r" b="b"/>
            <a:pathLst>
              <a:path w="5380990" h="100329">
                <a:moveTo>
                  <a:pt x="0" y="100329"/>
                </a:moveTo>
                <a:lnTo>
                  <a:pt x="5380990" y="100329"/>
                </a:lnTo>
                <a:lnTo>
                  <a:pt x="538099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55409"/>
            <a:ext cx="62230" cy="100330"/>
          </a:xfrm>
          <a:custGeom>
            <a:avLst/>
            <a:gdLst/>
            <a:ahLst/>
            <a:cxnLst/>
            <a:rect l="l" t="t" r="r" b="b"/>
            <a:pathLst>
              <a:path w="62230" h="100329">
                <a:moveTo>
                  <a:pt x="0" y="100329"/>
                </a:moveTo>
                <a:lnTo>
                  <a:pt x="62229" y="100329"/>
                </a:lnTo>
                <a:lnTo>
                  <a:pt x="6222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38270" y="3442970"/>
            <a:ext cx="5093970" cy="3401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230" y="74930"/>
            <a:ext cx="5044440" cy="3368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4015740" y="661670"/>
            <a:ext cx="4914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Dandelion whose </a:t>
            </a:r>
            <a:r>
              <a:rPr dirty="0">
                <a:latin typeface="Arial"/>
                <a:cs typeface="Arial"/>
              </a:rPr>
              <a:t>fuzzy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head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015740" y="1088390"/>
            <a:ext cx="35293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Was Golden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ago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9700" y="3768090"/>
            <a:ext cx="47002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Has turned to airy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parachutes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flutter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blow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0960" y="5522595"/>
            <a:ext cx="3703320" cy="1058545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09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6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Fuzzy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soft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texture</a:t>
            </a:r>
            <a:endParaRPr sz="1800">
              <a:latin typeface="Arial"/>
              <a:cs typeface="Arial"/>
            </a:endParaRPr>
          </a:p>
          <a:p>
            <a:pPr marL="90170" marR="133350">
              <a:lnSpc>
                <a:spcPct val="134700"/>
              </a:lnSpc>
              <a:spcBef>
                <a:spcPts val="2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Flutter=move like the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wings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bird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Blow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exhale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604519"/>
            <a:ext cx="1120140" cy="100330"/>
          </a:xfrm>
          <a:custGeom>
            <a:avLst/>
            <a:gdLst/>
            <a:ahLst/>
            <a:cxnLst/>
            <a:rect l="l" t="t" r="r" b="b"/>
            <a:pathLst>
              <a:path w="1120140" h="100329">
                <a:moveTo>
                  <a:pt x="0" y="100329"/>
                </a:moveTo>
                <a:lnTo>
                  <a:pt x="1120140" y="100329"/>
                </a:lnTo>
                <a:lnTo>
                  <a:pt x="11201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604519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29">
                <a:moveTo>
                  <a:pt x="0" y="100329"/>
                </a:moveTo>
                <a:lnTo>
                  <a:pt x="1296670" y="100329"/>
                </a:lnTo>
                <a:lnTo>
                  <a:pt x="1296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5200" y="704850"/>
            <a:ext cx="1120140" cy="101600"/>
          </a:xfrm>
          <a:custGeom>
            <a:avLst/>
            <a:gdLst/>
            <a:ahLst/>
            <a:cxnLst/>
            <a:rect l="l" t="t" r="r" b="b"/>
            <a:pathLst>
              <a:path w="1120140" h="101600">
                <a:moveTo>
                  <a:pt x="0" y="101600"/>
                </a:moveTo>
                <a:lnTo>
                  <a:pt x="1120140" y="101600"/>
                </a:lnTo>
                <a:lnTo>
                  <a:pt x="112014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704850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5200" y="806450"/>
            <a:ext cx="1120140" cy="100330"/>
          </a:xfrm>
          <a:custGeom>
            <a:avLst/>
            <a:gdLst/>
            <a:ahLst/>
            <a:cxnLst/>
            <a:rect l="l" t="t" r="r" b="b"/>
            <a:pathLst>
              <a:path w="1120140" h="100330">
                <a:moveTo>
                  <a:pt x="0" y="100329"/>
                </a:moveTo>
                <a:lnTo>
                  <a:pt x="1120140" y="100329"/>
                </a:lnTo>
                <a:lnTo>
                  <a:pt x="11201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806450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29"/>
                </a:moveTo>
                <a:lnTo>
                  <a:pt x="1296670" y="100329"/>
                </a:lnTo>
                <a:lnTo>
                  <a:pt x="1296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200" y="906780"/>
            <a:ext cx="1120140" cy="101600"/>
          </a:xfrm>
          <a:custGeom>
            <a:avLst/>
            <a:gdLst/>
            <a:ahLst/>
            <a:cxnLst/>
            <a:rect l="l" t="t" r="r" b="b"/>
            <a:pathLst>
              <a:path w="1120140" h="101600">
                <a:moveTo>
                  <a:pt x="0" y="101600"/>
                </a:moveTo>
                <a:lnTo>
                  <a:pt x="1120140" y="101600"/>
                </a:lnTo>
                <a:lnTo>
                  <a:pt x="112014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906780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9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1008380"/>
            <a:ext cx="1120140" cy="100330"/>
          </a:xfrm>
          <a:custGeom>
            <a:avLst/>
            <a:gdLst/>
            <a:ahLst/>
            <a:cxnLst/>
            <a:rect l="l" t="t" r="r" b="b"/>
            <a:pathLst>
              <a:path w="1120140" h="100330">
                <a:moveTo>
                  <a:pt x="0" y="100330"/>
                </a:moveTo>
                <a:lnTo>
                  <a:pt x="1120140" y="100330"/>
                </a:lnTo>
                <a:lnTo>
                  <a:pt x="112014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008380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30"/>
                </a:moveTo>
                <a:lnTo>
                  <a:pt x="1296670" y="100330"/>
                </a:lnTo>
                <a:lnTo>
                  <a:pt x="12966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5200" y="1108710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29"/>
                </a:moveTo>
                <a:lnTo>
                  <a:pt x="1830070" y="100329"/>
                </a:lnTo>
                <a:lnTo>
                  <a:pt x="18300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1108710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29"/>
                </a:moveTo>
                <a:lnTo>
                  <a:pt x="1296670" y="100329"/>
                </a:lnTo>
                <a:lnTo>
                  <a:pt x="1296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5200" y="1209039"/>
            <a:ext cx="1830070" cy="101600"/>
          </a:xfrm>
          <a:custGeom>
            <a:avLst/>
            <a:gdLst/>
            <a:ahLst/>
            <a:cxnLst/>
            <a:rect l="l" t="t" r="r" b="b"/>
            <a:pathLst>
              <a:path w="1830070" h="101600">
                <a:moveTo>
                  <a:pt x="0" y="101600"/>
                </a:moveTo>
                <a:lnTo>
                  <a:pt x="1830070" y="101600"/>
                </a:lnTo>
                <a:lnTo>
                  <a:pt x="18300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1209039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5200" y="1310639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30"/>
                </a:moveTo>
                <a:lnTo>
                  <a:pt x="1830070" y="100330"/>
                </a:lnTo>
                <a:lnTo>
                  <a:pt x="18300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1310639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30"/>
                </a:moveTo>
                <a:lnTo>
                  <a:pt x="1296670" y="100330"/>
                </a:lnTo>
                <a:lnTo>
                  <a:pt x="12966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1410969"/>
            <a:ext cx="1830070" cy="101600"/>
          </a:xfrm>
          <a:custGeom>
            <a:avLst/>
            <a:gdLst/>
            <a:ahLst/>
            <a:cxnLst/>
            <a:rect l="l" t="t" r="r" b="b"/>
            <a:pathLst>
              <a:path w="1830070" h="101600">
                <a:moveTo>
                  <a:pt x="0" y="101600"/>
                </a:moveTo>
                <a:lnTo>
                  <a:pt x="1830070" y="101600"/>
                </a:lnTo>
                <a:lnTo>
                  <a:pt x="18300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1410969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2E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1512569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29"/>
                </a:moveTo>
                <a:lnTo>
                  <a:pt x="1830070" y="100329"/>
                </a:lnTo>
                <a:lnTo>
                  <a:pt x="18300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1512569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29"/>
                </a:moveTo>
                <a:lnTo>
                  <a:pt x="1296670" y="100329"/>
                </a:lnTo>
                <a:lnTo>
                  <a:pt x="1296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5200" y="1612900"/>
            <a:ext cx="1830070" cy="101600"/>
          </a:xfrm>
          <a:custGeom>
            <a:avLst/>
            <a:gdLst/>
            <a:ahLst/>
            <a:cxnLst/>
            <a:rect l="l" t="t" r="r" b="b"/>
            <a:pathLst>
              <a:path w="1830070" h="101600">
                <a:moveTo>
                  <a:pt x="0" y="101600"/>
                </a:moveTo>
                <a:lnTo>
                  <a:pt x="1830070" y="101600"/>
                </a:lnTo>
                <a:lnTo>
                  <a:pt x="18300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1612900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1714500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29"/>
                </a:moveTo>
                <a:lnTo>
                  <a:pt x="1830070" y="100329"/>
                </a:lnTo>
                <a:lnTo>
                  <a:pt x="18300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1714500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29"/>
                </a:moveTo>
                <a:lnTo>
                  <a:pt x="1296670" y="100329"/>
                </a:lnTo>
                <a:lnTo>
                  <a:pt x="1296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1814829"/>
            <a:ext cx="1830070" cy="101600"/>
          </a:xfrm>
          <a:custGeom>
            <a:avLst/>
            <a:gdLst/>
            <a:ahLst/>
            <a:cxnLst/>
            <a:rect l="l" t="t" r="r" b="b"/>
            <a:pathLst>
              <a:path w="1830070" h="101600">
                <a:moveTo>
                  <a:pt x="0" y="101600"/>
                </a:moveTo>
                <a:lnTo>
                  <a:pt x="1830070" y="101600"/>
                </a:lnTo>
                <a:lnTo>
                  <a:pt x="18300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1814829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1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5200" y="1916429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30"/>
                </a:moveTo>
                <a:lnTo>
                  <a:pt x="1830070" y="100330"/>
                </a:lnTo>
                <a:lnTo>
                  <a:pt x="18300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1916429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30"/>
                </a:moveTo>
                <a:lnTo>
                  <a:pt x="1296670" y="100330"/>
                </a:lnTo>
                <a:lnTo>
                  <a:pt x="12966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5200" y="2016760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29"/>
                </a:moveTo>
                <a:lnTo>
                  <a:pt x="1830070" y="100329"/>
                </a:lnTo>
                <a:lnTo>
                  <a:pt x="18300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2016760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29"/>
                </a:moveTo>
                <a:lnTo>
                  <a:pt x="1296670" y="100329"/>
                </a:lnTo>
                <a:lnTo>
                  <a:pt x="12966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15200" y="2117089"/>
            <a:ext cx="1830070" cy="101600"/>
          </a:xfrm>
          <a:custGeom>
            <a:avLst/>
            <a:gdLst/>
            <a:ahLst/>
            <a:cxnLst/>
            <a:rect l="l" t="t" r="r" b="b"/>
            <a:pathLst>
              <a:path w="1830070" h="101600">
                <a:moveTo>
                  <a:pt x="0" y="101600"/>
                </a:moveTo>
                <a:lnTo>
                  <a:pt x="1830070" y="101600"/>
                </a:lnTo>
                <a:lnTo>
                  <a:pt x="18300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2117089"/>
            <a:ext cx="1296670" cy="101600"/>
          </a:xfrm>
          <a:custGeom>
            <a:avLst/>
            <a:gdLst/>
            <a:ahLst/>
            <a:cxnLst/>
            <a:rect l="l" t="t" r="r" b="b"/>
            <a:pathLst>
              <a:path w="1296670" h="101600">
                <a:moveTo>
                  <a:pt x="0" y="101600"/>
                </a:moveTo>
                <a:lnTo>
                  <a:pt x="1296670" y="101600"/>
                </a:lnTo>
                <a:lnTo>
                  <a:pt x="129667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15200" y="2218689"/>
            <a:ext cx="1830070" cy="100330"/>
          </a:xfrm>
          <a:custGeom>
            <a:avLst/>
            <a:gdLst/>
            <a:ahLst/>
            <a:cxnLst/>
            <a:rect l="l" t="t" r="r" b="b"/>
            <a:pathLst>
              <a:path w="1830070" h="100330">
                <a:moveTo>
                  <a:pt x="0" y="100330"/>
                </a:moveTo>
                <a:lnTo>
                  <a:pt x="1830070" y="100330"/>
                </a:lnTo>
                <a:lnTo>
                  <a:pt x="18300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2218689"/>
            <a:ext cx="1296670" cy="100330"/>
          </a:xfrm>
          <a:custGeom>
            <a:avLst/>
            <a:gdLst/>
            <a:ahLst/>
            <a:cxnLst/>
            <a:rect l="l" t="t" r="r" b="b"/>
            <a:pathLst>
              <a:path w="1296670" h="100330">
                <a:moveTo>
                  <a:pt x="0" y="100330"/>
                </a:moveTo>
                <a:lnTo>
                  <a:pt x="1296670" y="100330"/>
                </a:lnTo>
                <a:lnTo>
                  <a:pt x="12966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8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A4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0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75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8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3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44000" y="5749290"/>
            <a:ext cx="1270" cy="100330"/>
          </a:xfrm>
          <a:custGeom>
            <a:avLst/>
            <a:gdLst/>
            <a:ahLst/>
            <a:cxnLst/>
            <a:rect l="l" t="t" r="r" b="b"/>
            <a:pathLst>
              <a:path w="1270" h="100329">
                <a:moveTo>
                  <a:pt x="0" y="100330"/>
                </a:moveTo>
                <a:lnTo>
                  <a:pt x="1270" y="100330"/>
                </a:lnTo>
                <a:lnTo>
                  <a:pt x="127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5749290"/>
            <a:ext cx="8079740" cy="100330"/>
          </a:xfrm>
          <a:custGeom>
            <a:avLst/>
            <a:gdLst/>
            <a:ahLst/>
            <a:cxnLst/>
            <a:rect l="l" t="t" r="r" b="b"/>
            <a:pathLst>
              <a:path w="8079740" h="100329">
                <a:moveTo>
                  <a:pt x="0" y="100330"/>
                </a:moveTo>
                <a:lnTo>
                  <a:pt x="8079740" y="100330"/>
                </a:lnTo>
                <a:lnTo>
                  <a:pt x="807974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44000" y="5849620"/>
            <a:ext cx="1270" cy="101600"/>
          </a:xfrm>
          <a:custGeom>
            <a:avLst/>
            <a:gdLst/>
            <a:ahLst/>
            <a:cxnLst/>
            <a:rect l="l" t="t" r="r" b="b"/>
            <a:pathLst>
              <a:path w="1270" h="101600">
                <a:moveTo>
                  <a:pt x="0" y="101599"/>
                </a:moveTo>
                <a:lnTo>
                  <a:pt x="1270" y="101599"/>
                </a:lnTo>
                <a:lnTo>
                  <a:pt x="127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5849620"/>
            <a:ext cx="8079740" cy="101600"/>
          </a:xfrm>
          <a:custGeom>
            <a:avLst/>
            <a:gdLst/>
            <a:ahLst/>
            <a:cxnLst/>
            <a:rect l="l" t="t" r="r" b="b"/>
            <a:pathLst>
              <a:path w="8079740" h="101600">
                <a:moveTo>
                  <a:pt x="0" y="101599"/>
                </a:moveTo>
                <a:lnTo>
                  <a:pt x="8079740" y="101599"/>
                </a:lnTo>
                <a:lnTo>
                  <a:pt x="807974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44000" y="5951220"/>
            <a:ext cx="1270" cy="100330"/>
          </a:xfrm>
          <a:custGeom>
            <a:avLst/>
            <a:gdLst/>
            <a:ahLst/>
            <a:cxnLst/>
            <a:rect l="l" t="t" r="r" b="b"/>
            <a:pathLst>
              <a:path w="1270" h="100329">
                <a:moveTo>
                  <a:pt x="0" y="100329"/>
                </a:moveTo>
                <a:lnTo>
                  <a:pt x="1270" y="100329"/>
                </a:lnTo>
                <a:lnTo>
                  <a:pt x="127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5951220"/>
            <a:ext cx="8079740" cy="100330"/>
          </a:xfrm>
          <a:custGeom>
            <a:avLst/>
            <a:gdLst/>
            <a:ahLst/>
            <a:cxnLst/>
            <a:rect l="l" t="t" r="r" b="b"/>
            <a:pathLst>
              <a:path w="8079740" h="100329">
                <a:moveTo>
                  <a:pt x="0" y="100329"/>
                </a:moveTo>
                <a:lnTo>
                  <a:pt x="8079740" y="100329"/>
                </a:lnTo>
                <a:lnTo>
                  <a:pt x="807974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15859" y="6153150"/>
            <a:ext cx="1629410" cy="100330"/>
          </a:xfrm>
          <a:custGeom>
            <a:avLst/>
            <a:gdLst/>
            <a:ahLst/>
            <a:cxnLst/>
            <a:rect l="l" t="t" r="r" b="b"/>
            <a:pathLst>
              <a:path w="1629409" h="100329">
                <a:moveTo>
                  <a:pt x="0" y="100329"/>
                </a:moveTo>
                <a:lnTo>
                  <a:pt x="1629410" y="100329"/>
                </a:lnTo>
                <a:lnTo>
                  <a:pt x="16294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153150"/>
            <a:ext cx="1497330" cy="100330"/>
          </a:xfrm>
          <a:custGeom>
            <a:avLst/>
            <a:gdLst/>
            <a:ahLst/>
            <a:cxnLst/>
            <a:rect l="l" t="t" r="r" b="b"/>
            <a:pathLst>
              <a:path w="1497330" h="100329">
                <a:moveTo>
                  <a:pt x="0" y="100329"/>
                </a:moveTo>
                <a:lnTo>
                  <a:pt x="1497330" y="100329"/>
                </a:lnTo>
                <a:lnTo>
                  <a:pt x="149733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7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15859" y="6253479"/>
            <a:ext cx="1629410" cy="100330"/>
          </a:xfrm>
          <a:custGeom>
            <a:avLst/>
            <a:gdLst/>
            <a:ahLst/>
            <a:cxnLst/>
            <a:rect l="l" t="t" r="r" b="b"/>
            <a:pathLst>
              <a:path w="1629409" h="100329">
                <a:moveTo>
                  <a:pt x="0" y="100330"/>
                </a:moveTo>
                <a:lnTo>
                  <a:pt x="1629410" y="100330"/>
                </a:lnTo>
                <a:lnTo>
                  <a:pt x="16294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253479"/>
            <a:ext cx="1497330" cy="100330"/>
          </a:xfrm>
          <a:custGeom>
            <a:avLst/>
            <a:gdLst/>
            <a:ahLst/>
            <a:cxnLst/>
            <a:rect l="l" t="t" r="r" b="b"/>
            <a:pathLst>
              <a:path w="1497330" h="100329">
                <a:moveTo>
                  <a:pt x="0" y="100330"/>
                </a:moveTo>
                <a:lnTo>
                  <a:pt x="1497330" y="100330"/>
                </a:lnTo>
                <a:lnTo>
                  <a:pt x="149733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15859" y="6353809"/>
            <a:ext cx="1629410" cy="101600"/>
          </a:xfrm>
          <a:custGeom>
            <a:avLst/>
            <a:gdLst/>
            <a:ahLst/>
            <a:cxnLst/>
            <a:rect l="l" t="t" r="r" b="b"/>
            <a:pathLst>
              <a:path w="1629409" h="101600">
                <a:moveTo>
                  <a:pt x="0" y="101599"/>
                </a:moveTo>
                <a:lnTo>
                  <a:pt x="1629410" y="101599"/>
                </a:lnTo>
                <a:lnTo>
                  <a:pt x="162941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353809"/>
            <a:ext cx="1497330" cy="101600"/>
          </a:xfrm>
          <a:custGeom>
            <a:avLst/>
            <a:gdLst/>
            <a:ahLst/>
            <a:cxnLst/>
            <a:rect l="l" t="t" r="r" b="b"/>
            <a:pathLst>
              <a:path w="1497330" h="101600">
                <a:moveTo>
                  <a:pt x="0" y="101599"/>
                </a:moveTo>
                <a:lnTo>
                  <a:pt x="1497330" y="101599"/>
                </a:lnTo>
                <a:lnTo>
                  <a:pt x="149733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15859" y="6455409"/>
            <a:ext cx="1629410" cy="100330"/>
          </a:xfrm>
          <a:custGeom>
            <a:avLst/>
            <a:gdLst/>
            <a:ahLst/>
            <a:cxnLst/>
            <a:rect l="l" t="t" r="r" b="b"/>
            <a:pathLst>
              <a:path w="1629409" h="100329">
                <a:moveTo>
                  <a:pt x="0" y="100329"/>
                </a:moveTo>
                <a:lnTo>
                  <a:pt x="1629410" y="100329"/>
                </a:lnTo>
                <a:lnTo>
                  <a:pt x="16294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455409"/>
            <a:ext cx="1497330" cy="100330"/>
          </a:xfrm>
          <a:custGeom>
            <a:avLst/>
            <a:gdLst/>
            <a:ahLst/>
            <a:cxnLst/>
            <a:rect l="l" t="t" r="r" b="b"/>
            <a:pathLst>
              <a:path w="1497330" h="100329">
                <a:moveTo>
                  <a:pt x="0" y="100329"/>
                </a:moveTo>
                <a:lnTo>
                  <a:pt x="1497330" y="100329"/>
                </a:lnTo>
                <a:lnTo>
                  <a:pt x="149733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15859" y="6555740"/>
            <a:ext cx="1629410" cy="101600"/>
          </a:xfrm>
          <a:custGeom>
            <a:avLst/>
            <a:gdLst/>
            <a:ahLst/>
            <a:cxnLst/>
            <a:rect l="l" t="t" r="r" b="b"/>
            <a:pathLst>
              <a:path w="1629409" h="101600">
                <a:moveTo>
                  <a:pt x="0" y="101599"/>
                </a:moveTo>
                <a:lnTo>
                  <a:pt x="1629410" y="101599"/>
                </a:lnTo>
                <a:lnTo>
                  <a:pt x="162941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555740"/>
            <a:ext cx="1497330" cy="101600"/>
          </a:xfrm>
          <a:custGeom>
            <a:avLst/>
            <a:gdLst/>
            <a:ahLst/>
            <a:cxnLst/>
            <a:rect l="l" t="t" r="r" b="b"/>
            <a:pathLst>
              <a:path w="1497330" h="101600">
                <a:moveTo>
                  <a:pt x="0" y="101599"/>
                </a:moveTo>
                <a:lnTo>
                  <a:pt x="1497330" y="101599"/>
                </a:lnTo>
                <a:lnTo>
                  <a:pt x="149733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86000" y="25908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66870" y="3547109"/>
            <a:ext cx="717550" cy="951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43450" y="4458970"/>
            <a:ext cx="1377950" cy="94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66870" y="4497070"/>
            <a:ext cx="718820" cy="951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50459" y="3648709"/>
            <a:ext cx="1172210" cy="810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54020" y="4420870"/>
            <a:ext cx="1214120" cy="988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95400" y="537209"/>
            <a:ext cx="6019800" cy="1800860"/>
          </a:xfrm>
          <a:custGeom>
            <a:avLst/>
            <a:gdLst/>
            <a:ahLst/>
            <a:cxnLst/>
            <a:rect l="l" t="t" r="r" b="b"/>
            <a:pathLst>
              <a:path w="6019800" h="1800860">
                <a:moveTo>
                  <a:pt x="0" y="0"/>
                </a:moveTo>
                <a:lnTo>
                  <a:pt x="6019800" y="0"/>
                </a:lnTo>
                <a:lnTo>
                  <a:pt x="6019800" y="1800860"/>
                </a:lnTo>
                <a:lnTo>
                  <a:pt x="0" y="180086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1372869" y="571500"/>
            <a:ext cx="561848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Explore </a:t>
            </a:r>
            <a:r>
              <a:rPr spc="-5" dirty="0"/>
              <a:t>the </a:t>
            </a:r>
            <a:r>
              <a:rPr spc="-10" dirty="0"/>
              <a:t>meadow</a:t>
            </a:r>
            <a:r>
              <a:rPr spc="-60" dirty="0"/>
              <a:t> </a:t>
            </a:r>
            <a:r>
              <a:rPr spc="-10" dirty="0"/>
              <a:t>houses,  </a:t>
            </a:r>
            <a:r>
              <a:rPr spc="-5" dirty="0"/>
              <a:t>The </a:t>
            </a:r>
            <a:r>
              <a:rPr spc="-10" dirty="0"/>
              <a:t>burrows </a:t>
            </a:r>
            <a:r>
              <a:rPr dirty="0"/>
              <a:t>in </a:t>
            </a:r>
            <a:r>
              <a:rPr spc="-10" dirty="0"/>
              <a:t>the ground,  </a:t>
            </a:r>
            <a:r>
              <a:rPr dirty="0"/>
              <a:t>A </a:t>
            </a:r>
            <a:r>
              <a:rPr spc="-10" dirty="0"/>
              <a:t>nest beneath </a:t>
            </a:r>
            <a:r>
              <a:rPr spc="-5" dirty="0"/>
              <a:t>tall </a:t>
            </a:r>
            <a:r>
              <a:rPr spc="-10" dirty="0"/>
              <a:t>grasses,  </a:t>
            </a:r>
            <a:r>
              <a:rPr spc="-5" dirty="0"/>
              <a:t>The ant’s </a:t>
            </a:r>
            <a:r>
              <a:rPr spc="-10" dirty="0"/>
              <a:t>amazing</a:t>
            </a:r>
            <a:r>
              <a:rPr spc="-40" dirty="0"/>
              <a:t> </a:t>
            </a:r>
            <a:r>
              <a:rPr spc="-10" dirty="0"/>
              <a:t>mound</a:t>
            </a:r>
          </a:p>
        </p:txBody>
      </p:sp>
      <p:sp>
        <p:nvSpPr>
          <p:cNvPr id="103" name="object 103"/>
          <p:cNvSpPr/>
          <p:nvPr/>
        </p:nvSpPr>
        <p:spPr>
          <a:xfrm>
            <a:off x="1496060" y="6097270"/>
            <a:ext cx="6019800" cy="642620"/>
          </a:xfrm>
          <a:custGeom>
            <a:avLst/>
            <a:gdLst/>
            <a:ahLst/>
            <a:cxnLst/>
            <a:rect l="l" t="t" r="r" b="b"/>
            <a:pathLst>
              <a:path w="6019800" h="642620">
                <a:moveTo>
                  <a:pt x="0" y="0"/>
                </a:moveTo>
                <a:lnTo>
                  <a:pt x="6019799" y="0"/>
                </a:lnTo>
                <a:lnTo>
                  <a:pt x="6019799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69480" y="5999479"/>
            <a:ext cx="1854200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78469" y="5727700"/>
            <a:ext cx="1065530" cy="368300"/>
          </a:xfrm>
          <a:custGeom>
            <a:avLst/>
            <a:gdLst/>
            <a:ahLst/>
            <a:cxnLst/>
            <a:rect l="l" t="t" r="r" b="b"/>
            <a:pathLst>
              <a:path w="1065529" h="368300">
                <a:moveTo>
                  <a:pt x="0" y="0"/>
                </a:moveTo>
                <a:lnTo>
                  <a:pt x="1065529" y="0"/>
                </a:lnTo>
                <a:lnTo>
                  <a:pt x="106552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572260" y="5664200"/>
            <a:ext cx="7306945" cy="10414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6596380">
              <a:lnSpc>
                <a:spcPct val="100000"/>
              </a:lnSpc>
              <a:spcBef>
                <a:spcPts val="86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endParaRPr sz="1800">
              <a:latin typeface="Arial"/>
              <a:cs typeface="Arial"/>
            </a:endParaRPr>
          </a:p>
          <a:p>
            <a:pPr marL="12700" marR="1990725">
              <a:lnSpc>
                <a:spcPct val="100000"/>
              </a:lnSpc>
              <a:spcBef>
                <a:spcPts val="760"/>
              </a:spcBef>
              <a:tabLst>
                <a:tab pos="1315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Burrows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whole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made by an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animal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Mound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pile of earth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703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meadow suRpRiSeS</vt:lpstr>
      <vt:lpstr>The POeM</vt:lpstr>
      <vt:lpstr>Brook = a small stream</vt:lpstr>
      <vt:lpstr>Slide 4</vt:lpstr>
      <vt:lpstr>You may see a  butterfly</vt:lpstr>
      <vt:lpstr>Slide 6</vt:lpstr>
      <vt:lpstr>You may scare a rabbit  Who is sitting very still; Though at first you may not see  him,</vt:lpstr>
      <vt:lpstr>A Dandelion whose fuzzy head</vt:lpstr>
      <vt:lpstr>Explore the meadow houses,  The burrows in the ground,  A nest beneath tall grasses,  The ant’s amazing mound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mEaDoW  SuRpRiSeS  by – Lois Brandt Phillips  -</dc:title>
  <dc:creator>tinku</dc:creator>
  <cp:lastModifiedBy>user</cp:lastModifiedBy>
  <cp:revision>3</cp:revision>
  <dcterms:created xsi:type="dcterms:W3CDTF">2020-06-03T10:28:27Z</dcterms:created>
  <dcterms:modified xsi:type="dcterms:W3CDTF">2020-06-21T08:15:11Z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2012-05-02T00:00:00Z</vt:filetime>
  </property>
  <property fmtid="{D5CDD505-2E9C-101B-9397-08002B2CF9AE}" pid="3" name="Creator">
    <vt:lpwstr>Impress</vt:lpwstr>
  </property>
  <property fmtid="{D5CDD505-2E9C-101B-9397-08002B2CF9AE}" pid="4" name="LastSaved">
    <vt:filetime>2012-05-02T00:00:00Z</vt:filetime>
  </property>
</Properties>
</file>