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382000" cy="1524000"/>
          </a:xfrm>
        </p:spPr>
        <p:txBody>
          <a:bodyPr/>
          <a:lstStyle/>
          <a:p>
            <a:r>
              <a:rPr lang="en-US" dirty="0" smtClean="0"/>
              <a:t>ALTERNATING CURRENT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21442" t="11388" r="10373" b="8185"/>
          <a:stretch>
            <a:fillRect/>
          </a:stretch>
        </p:blipFill>
        <p:spPr bwMode="auto">
          <a:xfrm>
            <a:off x="838200" y="1524001"/>
            <a:ext cx="563879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 l="21253" t="9253" r="8783" b="7117"/>
          <a:stretch>
            <a:fillRect/>
          </a:stretch>
        </p:blipFill>
        <p:spPr bwMode="auto">
          <a:xfrm>
            <a:off x="990600" y="3886200"/>
            <a:ext cx="5638800" cy="251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RMS VOLTAGE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683" t="8185" r="11571" b="8887"/>
          <a:stretch>
            <a:fillRect/>
          </a:stretch>
        </p:blipFill>
        <p:spPr bwMode="auto">
          <a:xfrm>
            <a:off x="1332376" y="1600200"/>
            <a:ext cx="64792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667" t="9609" r="27763" b="9253"/>
          <a:stretch>
            <a:fillRect/>
          </a:stretch>
        </p:blipFill>
        <p:spPr bwMode="auto">
          <a:xfrm>
            <a:off x="762000" y="304800"/>
            <a:ext cx="7391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RMS VOLTAGE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0865" t="10320" r="37164" b="13879"/>
          <a:stretch>
            <a:fillRect/>
          </a:stretch>
        </p:blipFill>
        <p:spPr bwMode="auto">
          <a:xfrm>
            <a:off x="914400" y="1219200"/>
            <a:ext cx="6705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667" t="9965" r="7974" b="22064"/>
          <a:stretch>
            <a:fillRect/>
          </a:stretch>
        </p:blipFill>
        <p:spPr bwMode="auto">
          <a:xfrm>
            <a:off x="304800" y="228600"/>
            <a:ext cx="8229600" cy="446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 l="21325" t="43772" r="42640" b="29871"/>
          <a:stretch>
            <a:fillRect/>
          </a:stretch>
        </p:blipFill>
        <p:spPr bwMode="auto">
          <a:xfrm>
            <a:off x="609600" y="4724400"/>
            <a:ext cx="396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463" t="9409" r="8730" b="7399"/>
          <a:stretch>
            <a:fillRect/>
          </a:stretch>
        </p:blipFill>
        <p:spPr bwMode="auto">
          <a:xfrm>
            <a:off x="533400" y="457200"/>
            <a:ext cx="7416042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INDUCTIVE CIRCUIT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469" t="9190" r="10029" b="13567"/>
          <a:stretch>
            <a:fillRect/>
          </a:stretch>
        </p:blipFill>
        <p:spPr bwMode="auto">
          <a:xfrm>
            <a:off x="1002440" y="1600200"/>
            <a:ext cx="713911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715" t="10941" r="7868" b="41575"/>
          <a:stretch>
            <a:fillRect/>
          </a:stretch>
        </p:blipFill>
        <p:spPr bwMode="auto">
          <a:xfrm>
            <a:off x="457200" y="457200"/>
            <a:ext cx="8229600" cy="496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838" t="11816" r="8484" b="37199"/>
          <a:stretch>
            <a:fillRect/>
          </a:stretch>
        </p:blipFill>
        <p:spPr bwMode="auto">
          <a:xfrm>
            <a:off x="304800" y="304800"/>
            <a:ext cx="8686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469" t="9190" r="17840" b="5252"/>
          <a:stretch>
            <a:fillRect/>
          </a:stretch>
        </p:blipFill>
        <p:spPr bwMode="auto">
          <a:xfrm>
            <a:off x="533400" y="457200"/>
            <a:ext cx="7467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722" t="9409" r="24364" b="5381"/>
          <a:stretch>
            <a:fillRect/>
          </a:stretch>
        </p:blipFill>
        <p:spPr bwMode="auto">
          <a:xfrm>
            <a:off x="685800" y="381000"/>
            <a:ext cx="7315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578" t="9964" r="8384" b="38361"/>
          <a:stretch>
            <a:fillRect/>
          </a:stretch>
        </p:blipFill>
        <p:spPr bwMode="auto">
          <a:xfrm>
            <a:off x="304800" y="304800"/>
            <a:ext cx="8001000" cy="249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 l="21253" t="9253" r="8783" b="7117"/>
          <a:stretch>
            <a:fillRect/>
          </a:stretch>
        </p:blipFill>
        <p:spPr bwMode="auto">
          <a:xfrm>
            <a:off x="457200" y="2895600"/>
            <a:ext cx="4953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346" t="9409" r="7622" b="6565"/>
          <a:stretch>
            <a:fillRect/>
          </a:stretch>
        </p:blipFill>
        <p:spPr bwMode="auto">
          <a:xfrm>
            <a:off x="609600" y="457200"/>
            <a:ext cx="7086601" cy="457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 l="21850" t="15974" r="37380" b="59947"/>
          <a:stretch>
            <a:fillRect/>
          </a:stretch>
        </p:blipFill>
        <p:spPr bwMode="auto">
          <a:xfrm>
            <a:off x="914400" y="5105400"/>
            <a:ext cx="3505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469" t="25383" r="7868" b="6127"/>
          <a:stretch>
            <a:fillRect/>
          </a:stretch>
        </p:blipFill>
        <p:spPr bwMode="auto">
          <a:xfrm>
            <a:off x="304800" y="457200"/>
            <a:ext cx="8382000" cy="564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455" t="8753" r="9345" b="5457"/>
          <a:stretch>
            <a:fillRect/>
          </a:stretch>
        </p:blipFill>
        <p:spPr bwMode="auto">
          <a:xfrm>
            <a:off x="609600" y="304800"/>
            <a:ext cx="7209083" cy="58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SERIES LCR CIRCUIT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715" t="40044" r="9468" b="6127"/>
          <a:stretch>
            <a:fillRect/>
          </a:stretch>
        </p:blipFill>
        <p:spPr bwMode="auto">
          <a:xfrm>
            <a:off x="304800" y="1447801"/>
            <a:ext cx="8382000" cy="4224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SERIES LCR CIRCUIT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731" t="10722" r="40737" b="9553"/>
          <a:stretch>
            <a:fillRect/>
          </a:stretch>
        </p:blipFill>
        <p:spPr bwMode="auto">
          <a:xfrm>
            <a:off x="990600" y="1447800"/>
            <a:ext cx="586739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SERIES LCR CIRCUIT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715" t="9847" r="9099" b="7205"/>
          <a:stretch>
            <a:fillRect/>
          </a:stretch>
        </p:blipFill>
        <p:spPr bwMode="auto">
          <a:xfrm>
            <a:off x="533400" y="1143000"/>
            <a:ext cx="7395843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SERIES LCR CIRCUIT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592" t="9628" r="29412" b="40473"/>
          <a:stretch>
            <a:fillRect/>
          </a:stretch>
        </p:blipFill>
        <p:spPr bwMode="auto">
          <a:xfrm>
            <a:off x="457200" y="1066800"/>
            <a:ext cx="7696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223" t="10066" r="8853" b="6346"/>
          <a:stretch>
            <a:fillRect/>
          </a:stretch>
        </p:blipFill>
        <p:spPr bwMode="auto">
          <a:xfrm>
            <a:off x="685800" y="533400"/>
            <a:ext cx="7253275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509" t="9190" r="34336" b="60350"/>
          <a:stretch>
            <a:fillRect/>
          </a:stretch>
        </p:blipFill>
        <p:spPr bwMode="auto">
          <a:xfrm>
            <a:off x="381000" y="457200"/>
            <a:ext cx="5745073" cy="222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 l="21838" t="10941" r="7868" b="47921"/>
          <a:stretch>
            <a:fillRect/>
          </a:stretch>
        </p:blipFill>
        <p:spPr bwMode="auto">
          <a:xfrm>
            <a:off x="609600" y="3276600"/>
            <a:ext cx="609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222" t="9190" r="8114" b="7002"/>
          <a:stretch>
            <a:fillRect/>
          </a:stretch>
        </p:blipFill>
        <p:spPr bwMode="auto">
          <a:xfrm>
            <a:off x="609601" y="609600"/>
            <a:ext cx="7356176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BETWEEN AC AND DC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864" t="18149" r="35565" b="10320"/>
          <a:stretch>
            <a:fillRect/>
          </a:stretch>
        </p:blipFill>
        <p:spPr bwMode="auto">
          <a:xfrm>
            <a:off x="1295400" y="1295400"/>
            <a:ext cx="6781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348" t="10734" r="7981" b="31654"/>
          <a:stretch>
            <a:fillRect/>
          </a:stretch>
        </p:blipFill>
        <p:spPr bwMode="auto">
          <a:xfrm>
            <a:off x="304800" y="152400"/>
            <a:ext cx="8382000" cy="559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223" t="9847" r="28427" b="14880"/>
          <a:stretch>
            <a:fillRect/>
          </a:stretch>
        </p:blipFill>
        <p:spPr bwMode="auto">
          <a:xfrm>
            <a:off x="685800" y="457200"/>
            <a:ext cx="7010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455" t="9847" r="9345" b="19024"/>
          <a:stretch>
            <a:fillRect/>
          </a:stretch>
        </p:blipFill>
        <p:spPr bwMode="auto">
          <a:xfrm>
            <a:off x="381001" y="304800"/>
            <a:ext cx="8106884" cy="58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099" t="9190" r="8114" b="9615"/>
          <a:stretch>
            <a:fillRect/>
          </a:stretch>
        </p:blipFill>
        <p:spPr bwMode="auto">
          <a:xfrm>
            <a:off x="457200" y="381000"/>
            <a:ext cx="5791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3"/>
          <p:cNvPicPr>
            <a:picLocks/>
          </p:cNvPicPr>
          <p:nvPr/>
        </p:nvPicPr>
        <p:blipFill>
          <a:blip r:embed="rId3"/>
          <a:srcRect l="21476" t="10722" r="8946" b="58634"/>
          <a:stretch>
            <a:fillRect/>
          </a:stretch>
        </p:blipFill>
        <p:spPr bwMode="auto">
          <a:xfrm>
            <a:off x="152400" y="4572000"/>
            <a:ext cx="8229600" cy="203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223" t="9190" r="7868" b="12691"/>
          <a:stretch>
            <a:fillRect/>
          </a:stretch>
        </p:blipFill>
        <p:spPr bwMode="auto">
          <a:xfrm>
            <a:off x="533400" y="381000"/>
            <a:ext cx="7692151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469" t="9190" r="8484" b="9847"/>
          <a:stretch>
            <a:fillRect/>
          </a:stretch>
        </p:blipFill>
        <p:spPr bwMode="auto">
          <a:xfrm>
            <a:off x="381000" y="228600"/>
            <a:ext cx="7673358" cy="589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TRANSFORMER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709" t="9628" r="8730" b="9190"/>
          <a:stretch>
            <a:fillRect/>
          </a:stretch>
        </p:blipFill>
        <p:spPr bwMode="auto">
          <a:xfrm>
            <a:off x="1123132" y="1600200"/>
            <a:ext cx="689773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TRANSFORMER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222" t="9409" r="23502" b="9190"/>
          <a:stretch>
            <a:fillRect/>
          </a:stretch>
        </p:blipFill>
        <p:spPr bwMode="auto">
          <a:xfrm>
            <a:off x="1838763" y="1600200"/>
            <a:ext cx="546647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TRANSFORMER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838" t="10503" r="20671" b="24289"/>
          <a:stretch>
            <a:fillRect/>
          </a:stretch>
        </p:blipFill>
        <p:spPr bwMode="auto">
          <a:xfrm>
            <a:off x="685800" y="1143000"/>
            <a:ext cx="7434901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TRANSFORMER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0949" t="12691" r="32120" b="37637"/>
          <a:stretch>
            <a:fillRect/>
          </a:stretch>
        </p:blipFill>
        <p:spPr bwMode="auto">
          <a:xfrm>
            <a:off x="533400" y="1219200"/>
            <a:ext cx="7162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464" t="8541" r="8184" b="6406"/>
          <a:stretch>
            <a:fillRect/>
          </a:stretch>
        </p:blipFill>
        <p:spPr bwMode="auto">
          <a:xfrm>
            <a:off x="609600" y="457200"/>
            <a:ext cx="7467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346" t="9628" r="7567" b="7877"/>
          <a:stretch>
            <a:fillRect/>
          </a:stretch>
        </p:blipFill>
        <p:spPr bwMode="auto">
          <a:xfrm>
            <a:off x="381000" y="304800"/>
            <a:ext cx="7659431" cy="58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725" t="10066" r="8361" b="12808"/>
          <a:stretch>
            <a:fillRect/>
          </a:stretch>
        </p:blipFill>
        <p:spPr bwMode="auto">
          <a:xfrm>
            <a:off x="609600" y="381000"/>
            <a:ext cx="7611063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826" t="9190" r="9412" b="73951"/>
          <a:stretch>
            <a:fillRect/>
          </a:stretch>
        </p:blipFill>
        <p:spPr bwMode="auto">
          <a:xfrm>
            <a:off x="304800" y="228600"/>
            <a:ext cx="8229600" cy="113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 l="21701" t="10722" r="7745" b="40906"/>
          <a:stretch>
            <a:fillRect/>
          </a:stretch>
        </p:blipFill>
        <p:spPr bwMode="auto">
          <a:xfrm>
            <a:off x="381000" y="1371600"/>
            <a:ext cx="8001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Bibliography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200"/>
          </a:xfrm>
        </p:spPr>
        <p:txBody>
          <a:bodyPr/>
          <a:lstStyle/>
          <a:p>
            <a:pPr marL="514350" indent="-514350">
              <a:buAutoNum type="alphaLcParenBoth"/>
            </a:pPr>
            <a:r>
              <a:rPr lang="en-US" dirty="0" smtClean="0"/>
              <a:t>NCERT BOOKS</a:t>
            </a:r>
          </a:p>
          <a:p>
            <a:pPr marL="514350" indent="-514350">
              <a:buAutoNum type="alphaLcParenBoth"/>
            </a:pPr>
            <a:r>
              <a:rPr lang="en-US" dirty="0" smtClean="0"/>
              <a:t>EXAMFEAR.COM</a:t>
            </a:r>
          </a:p>
          <a:p>
            <a:pPr marL="514350" indent="-514350">
              <a:buAutoNum type="alphaLcParenBoth"/>
            </a:pPr>
            <a:r>
              <a:rPr lang="en-US" dirty="0" smtClean="0"/>
              <a:t>SL ARRORA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RESISTIVE CIRCUIT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226" t="11388" r="7784" b="6050"/>
          <a:stretch>
            <a:fillRect/>
          </a:stretch>
        </p:blipFill>
        <p:spPr bwMode="auto">
          <a:xfrm>
            <a:off x="1111112" y="1600200"/>
            <a:ext cx="69217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RESISTIVE CIRCUIT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243" t="7829" r="9383" b="6050"/>
          <a:stretch>
            <a:fillRect/>
          </a:stretch>
        </p:blipFill>
        <p:spPr bwMode="auto">
          <a:xfrm>
            <a:off x="1329663" y="1600200"/>
            <a:ext cx="648467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RESISTIVE CIRCUIT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869" t="8897" r="7564" b="17794"/>
          <a:stretch>
            <a:fillRect/>
          </a:stretch>
        </p:blipFill>
        <p:spPr bwMode="auto">
          <a:xfrm>
            <a:off x="697507" y="1600200"/>
            <a:ext cx="77489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425" t="20996" r="7784" b="16370"/>
          <a:stretch>
            <a:fillRect/>
          </a:stretch>
        </p:blipFill>
        <p:spPr bwMode="auto">
          <a:xfrm>
            <a:off x="457200" y="1849850"/>
            <a:ext cx="8229600" cy="40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265" t="43772" r="9583" b="6392"/>
          <a:stretch>
            <a:fillRect/>
          </a:stretch>
        </p:blipFill>
        <p:spPr bwMode="auto">
          <a:xfrm>
            <a:off x="304800" y="228600"/>
            <a:ext cx="8229600" cy="3334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42</Words>
  <Application>Microsoft Office PowerPoint</Application>
  <PresentationFormat>On-screen Show (4:3)</PresentationFormat>
  <Paragraphs>21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ALTERNATING CURRENT </vt:lpstr>
      <vt:lpstr>Slide 2</vt:lpstr>
      <vt:lpstr>COMPARISON BETWEEN AC AND DC</vt:lpstr>
      <vt:lpstr>Slide 4</vt:lpstr>
      <vt:lpstr>RESISTIVE CIRCUIT</vt:lpstr>
      <vt:lpstr>RESISTIVE CIRCUIT</vt:lpstr>
      <vt:lpstr>RESISTIVE CIRCUIT</vt:lpstr>
      <vt:lpstr>NUMERICAL</vt:lpstr>
      <vt:lpstr>Slide 9</vt:lpstr>
      <vt:lpstr>RMS VOLTAGE</vt:lpstr>
      <vt:lpstr>Slide 11</vt:lpstr>
      <vt:lpstr>RMS VOLTAGE</vt:lpstr>
      <vt:lpstr>Slide 13</vt:lpstr>
      <vt:lpstr>Slide 14</vt:lpstr>
      <vt:lpstr>INDUCTIVE CIRCUIT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SERIES LCR CIRCUIT</vt:lpstr>
      <vt:lpstr>SERIES LCR CIRCUIT</vt:lpstr>
      <vt:lpstr>SERIES LCR CIRCUIT</vt:lpstr>
      <vt:lpstr>SERIES LCR CIRCUIT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TRANSFORMER</vt:lpstr>
      <vt:lpstr>TRANSFORMER</vt:lpstr>
      <vt:lpstr>TRANSFORMER</vt:lpstr>
      <vt:lpstr>TRANSFORMER</vt:lpstr>
      <vt:lpstr>Slide 40</vt:lpstr>
      <vt:lpstr>Slide 41</vt:lpstr>
      <vt:lpstr>Slide 42</vt:lpstr>
      <vt:lpstr>Bibliography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ALTERNATING CURRENT </dc:title>
  <dc:creator>Lenovo</dc:creator>
  <cp:lastModifiedBy>Lenovo</cp:lastModifiedBy>
  <cp:revision>7</cp:revision>
  <dcterms:created xsi:type="dcterms:W3CDTF">2006-08-16T00:00:00Z</dcterms:created>
  <dcterms:modified xsi:type="dcterms:W3CDTF">2020-08-07T00:14:35Z</dcterms:modified>
</cp:coreProperties>
</file>