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8" r:id="rId21"/>
    <p:sldId id="279" r:id="rId22"/>
    <p:sldId id="280" r:id="rId23"/>
    <p:sldId id="281" r:id="rId24"/>
    <p:sldId id="282" r:id="rId25"/>
    <p:sldId id="28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1"/>
            <a:ext cx="6705600" cy="1142999"/>
          </a:xfrm>
        </p:spPr>
        <p:txBody>
          <a:bodyPr>
            <a:normAutofit/>
          </a:bodyPr>
          <a:lstStyle/>
          <a:p>
            <a:r>
              <a:rPr lang="en-US" sz="6000" dirty="0" smtClean="0"/>
              <a:t>Atoms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752600"/>
            <a:ext cx="6553200" cy="4800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 l="21635" t="18234" r="9455" b="36467"/>
          <a:stretch>
            <a:fillRect/>
          </a:stretch>
        </p:blipFill>
        <p:spPr bwMode="auto">
          <a:xfrm>
            <a:off x="990600" y="1600200"/>
            <a:ext cx="5867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 l="21154" t="8832" r="9295" b="7977"/>
          <a:stretch>
            <a:fillRect/>
          </a:stretch>
        </p:blipFill>
        <p:spPr bwMode="auto">
          <a:xfrm>
            <a:off x="990600" y="4114800"/>
            <a:ext cx="4495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474" t="22507" r="8173" b="10541"/>
          <a:stretch>
            <a:fillRect/>
          </a:stretch>
        </p:blipFill>
        <p:spPr bwMode="auto">
          <a:xfrm>
            <a:off x="304800" y="762000"/>
            <a:ext cx="8382000" cy="5302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474" t="13960" r="7692" b="8547"/>
          <a:stretch>
            <a:fillRect/>
          </a:stretch>
        </p:blipFill>
        <p:spPr bwMode="auto">
          <a:xfrm>
            <a:off x="457200" y="685800"/>
            <a:ext cx="7793969" cy="544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154" t="15670" r="11859" b="9687"/>
          <a:stretch>
            <a:fillRect/>
          </a:stretch>
        </p:blipFill>
        <p:spPr bwMode="auto">
          <a:xfrm>
            <a:off x="533400" y="609600"/>
            <a:ext cx="7650801" cy="551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474" t="14245" r="21154" b="29345"/>
          <a:stretch>
            <a:fillRect/>
          </a:stretch>
        </p:blipFill>
        <p:spPr bwMode="auto">
          <a:xfrm>
            <a:off x="457201" y="838200"/>
            <a:ext cx="7847178" cy="5088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635" t="9971" r="8013" b="7692"/>
          <a:stretch>
            <a:fillRect/>
          </a:stretch>
        </p:blipFill>
        <p:spPr bwMode="auto">
          <a:xfrm>
            <a:off x="457200" y="457200"/>
            <a:ext cx="7553956" cy="566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474" t="10541" r="8333" b="9402"/>
          <a:stretch>
            <a:fillRect/>
          </a:stretch>
        </p:blipFill>
        <p:spPr bwMode="auto">
          <a:xfrm>
            <a:off x="533400" y="533400"/>
            <a:ext cx="7567708" cy="559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314" t="9971" r="15385" b="7407"/>
          <a:stretch>
            <a:fillRect/>
          </a:stretch>
        </p:blipFill>
        <p:spPr bwMode="auto">
          <a:xfrm>
            <a:off x="685800" y="533400"/>
            <a:ext cx="6969993" cy="559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795" t="11966" r="7212" b="11966"/>
          <a:stretch>
            <a:fillRect/>
          </a:stretch>
        </p:blipFill>
        <p:spPr bwMode="auto">
          <a:xfrm>
            <a:off x="304800" y="381000"/>
            <a:ext cx="8023705" cy="574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0994" t="11681" r="8013" b="31624"/>
          <a:stretch>
            <a:fillRect/>
          </a:stretch>
        </p:blipFill>
        <p:spPr bwMode="auto">
          <a:xfrm>
            <a:off x="152400" y="457200"/>
            <a:ext cx="8534400" cy="525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635" t="9687" r="7532" b="16524"/>
          <a:stretch>
            <a:fillRect/>
          </a:stretch>
        </p:blipFill>
        <p:spPr bwMode="auto">
          <a:xfrm>
            <a:off x="152401" y="304800"/>
            <a:ext cx="8283398" cy="582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635" t="10256" r="11538" b="23362"/>
          <a:stretch>
            <a:fillRect/>
          </a:stretch>
        </p:blipFill>
        <p:spPr bwMode="auto">
          <a:xfrm>
            <a:off x="304800" y="533400"/>
            <a:ext cx="8319225" cy="559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474" t="10256" r="8013" b="24502"/>
          <a:stretch>
            <a:fillRect/>
          </a:stretch>
        </p:blipFill>
        <p:spPr bwMode="auto">
          <a:xfrm>
            <a:off x="304800" y="609601"/>
            <a:ext cx="8382000" cy="539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314" t="11681" r="8333" b="32194"/>
          <a:stretch>
            <a:fillRect/>
          </a:stretch>
        </p:blipFill>
        <p:spPr bwMode="auto">
          <a:xfrm>
            <a:off x="304800" y="533401"/>
            <a:ext cx="8382000" cy="517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314" t="9971" r="7692" b="7977"/>
          <a:stretch>
            <a:fillRect/>
          </a:stretch>
        </p:blipFill>
        <p:spPr bwMode="auto">
          <a:xfrm>
            <a:off x="533400" y="457200"/>
            <a:ext cx="7521195" cy="566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955" t="10826" r="7853" b="39886"/>
          <a:stretch>
            <a:fillRect/>
          </a:stretch>
        </p:blipFill>
        <p:spPr bwMode="auto">
          <a:xfrm>
            <a:off x="457200" y="533401"/>
            <a:ext cx="8229600" cy="495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635" t="21392" r="8013" b="35254"/>
          <a:stretch>
            <a:fillRect/>
          </a:stretch>
        </p:blipFill>
        <p:spPr bwMode="auto">
          <a:xfrm>
            <a:off x="304800" y="457200"/>
            <a:ext cx="8382000" cy="4831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955" t="13401" r="8974" b="10753"/>
          <a:stretch>
            <a:fillRect/>
          </a:stretch>
        </p:blipFill>
        <p:spPr bwMode="auto">
          <a:xfrm>
            <a:off x="457201" y="457200"/>
            <a:ext cx="7780302" cy="566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474" t="9402" r="11058" b="19373"/>
          <a:stretch>
            <a:fillRect/>
          </a:stretch>
        </p:blipFill>
        <p:spPr bwMode="auto">
          <a:xfrm>
            <a:off x="381000" y="457200"/>
            <a:ext cx="541292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/>
          <a:srcRect l="21474" t="16255" r="8814" b="23858"/>
          <a:stretch>
            <a:fillRect/>
          </a:stretch>
        </p:blipFill>
        <p:spPr bwMode="auto">
          <a:xfrm>
            <a:off x="457200" y="3657600"/>
            <a:ext cx="46005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474" t="10256" r="8333" b="21652"/>
          <a:stretch>
            <a:fillRect/>
          </a:stretch>
        </p:blipFill>
        <p:spPr bwMode="auto">
          <a:xfrm>
            <a:off x="304800" y="609600"/>
            <a:ext cx="8382000" cy="5497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795" t="9117" r="8333" b="14815"/>
          <a:stretch>
            <a:fillRect/>
          </a:stretch>
        </p:blipFill>
        <p:spPr bwMode="auto">
          <a:xfrm>
            <a:off x="381000" y="533400"/>
            <a:ext cx="7888189" cy="559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635" t="9687" r="8013" b="18803"/>
          <a:stretch>
            <a:fillRect/>
          </a:stretch>
        </p:blipFill>
        <p:spPr bwMode="auto">
          <a:xfrm>
            <a:off x="381001" y="609600"/>
            <a:ext cx="8150862" cy="551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795" t="10826" r="8173" b="11396"/>
          <a:stretch>
            <a:fillRect/>
          </a:stretch>
        </p:blipFill>
        <p:spPr bwMode="auto">
          <a:xfrm>
            <a:off x="533401" y="457200"/>
            <a:ext cx="7662784" cy="566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474" t="9117" r="8173" b="14245"/>
          <a:stretch>
            <a:fillRect/>
          </a:stretch>
        </p:blipFill>
        <p:spPr bwMode="auto">
          <a:xfrm>
            <a:off x="0" y="1"/>
            <a:ext cx="6553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/>
          <a:srcRect l="21795" t="11396" r="8494" b="63533"/>
          <a:stretch>
            <a:fillRect/>
          </a:stretch>
        </p:blipFill>
        <p:spPr bwMode="auto">
          <a:xfrm>
            <a:off x="304800" y="3124200"/>
            <a:ext cx="441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/>
          <a:srcRect l="21635" t="9971" r="7853" b="56980"/>
          <a:stretch>
            <a:fillRect/>
          </a:stretch>
        </p:blipFill>
        <p:spPr bwMode="auto">
          <a:xfrm>
            <a:off x="457200" y="4800600"/>
            <a:ext cx="4191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314" t="38462" r="7853" b="5413"/>
          <a:stretch>
            <a:fillRect/>
          </a:stretch>
        </p:blipFill>
        <p:spPr bwMode="auto">
          <a:xfrm>
            <a:off x="304800" y="533400"/>
            <a:ext cx="8382000" cy="5162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</Words>
  <Application>Microsoft Office PowerPoint</Application>
  <PresentationFormat>On-screen Show (4:3)</PresentationFormat>
  <Paragraphs>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Atoms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Atoms</dc:title>
  <dc:creator>Admin</dc:creator>
  <cp:lastModifiedBy>Lenovo</cp:lastModifiedBy>
  <cp:revision>4</cp:revision>
  <dcterms:created xsi:type="dcterms:W3CDTF">2006-08-16T00:00:00Z</dcterms:created>
  <dcterms:modified xsi:type="dcterms:W3CDTF">2020-12-07T17:20:39Z</dcterms:modified>
</cp:coreProperties>
</file>