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7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94" autoAdjust="0"/>
    <p:restoredTop sz="88351" autoAdjust="0"/>
  </p:normalViewPr>
  <p:slideViewPr>
    <p:cSldViewPr>
      <p:cViewPr>
        <p:scale>
          <a:sx n="100" d="100"/>
          <a:sy n="100" d="100"/>
        </p:scale>
        <p:origin x="-528" y="6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339B38-48B7-4C39-BD83-07CE4FF9A36C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464A9F-D28E-4437-9522-25CF6AFAE32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64A9F-D28E-4437-9522-25CF6AFAE32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81001"/>
            <a:ext cx="8382000" cy="14478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MECHANICAL PROPERTIES OF LIQUID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905000"/>
            <a:ext cx="8001000" cy="4648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rcRect l="21301" t="12069" r="9977" b="6886"/>
          <a:stretch>
            <a:fillRect/>
          </a:stretch>
        </p:blipFill>
        <p:spPr bwMode="auto">
          <a:xfrm>
            <a:off x="457200" y="1752600"/>
            <a:ext cx="8077200" cy="48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585" t="9364" r="26414" b="38638"/>
          <a:stretch>
            <a:fillRect/>
          </a:stretch>
        </p:blipFill>
        <p:spPr bwMode="auto">
          <a:xfrm>
            <a:off x="685800" y="685800"/>
            <a:ext cx="7620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527" t="10591" r="9007" b="27818"/>
          <a:stretch>
            <a:fillRect/>
          </a:stretch>
        </p:blipFill>
        <p:spPr bwMode="auto">
          <a:xfrm>
            <a:off x="304800" y="685800"/>
            <a:ext cx="85344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271" t="10837" r="7482" b="6897"/>
          <a:stretch>
            <a:fillRect/>
          </a:stretch>
        </p:blipFill>
        <p:spPr bwMode="auto">
          <a:xfrm>
            <a:off x="533400" y="381000"/>
            <a:ext cx="78486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455" t="16502" r="12886" b="45772"/>
          <a:stretch>
            <a:fillRect/>
          </a:stretch>
        </p:blipFill>
        <p:spPr bwMode="auto">
          <a:xfrm>
            <a:off x="457200" y="762000"/>
            <a:ext cx="8229600" cy="2658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434" t="8374" r="8314" b="8868"/>
          <a:stretch>
            <a:fillRect/>
          </a:stretch>
        </p:blipFill>
        <p:spPr bwMode="auto">
          <a:xfrm>
            <a:off x="609600" y="533400"/>
            <a:ext cx="70104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583" t="9113" r="7760" b="12807"/>
          <a:stretch>
            <a:fillRect/>
          </a:stretch>
        </p:blipFill>
        <p:spPr bwMode="auto">
          <a:xfrm>
            <a:off x="762000" y="990600"/>
            <a:ext cx="7452385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157" t="11084" r="13718" b="15763"/>
          <a:stretch>
            <a:fillRect/>
          </a:stretch>
        </p:blipFill>
        <p:spPr bwMode="auto">
          <a:xfrm>
            <a:off x="914400" y="762000"/>
            <a:ext cx="7467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157" t="11576" r="15658" b="38177"/>
          <a:stretch>
            <a:fillRect/>
          </a:stretch>
        </p:blipFill>
        <p:spPr bwMode="auto">
          <a:xfrm>
            <a:off x="533400" y="381000"/>
            <a:ext cx="6853748" cy="2851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/>
          <a:srcRect l="21850" t="11330" r="7067" b="6897"/>
          <a:stretch>
            <a:fillRect/>
          </a:stretch>
        </p:blipFill>
        <p:spPr bwMode="auto">
          <a:xfrm>
            <a:off x="609600" y="3352800"/>
            <a:ext cx="4876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711" t="9606" r="7344" b="31718"/>
          <a:stretch>
            <a:fillRect/>
          </a:stretch>
        </p:blipFill>
        <p:spPr bwMode="auto">
          <a:xfrm>
            <a:off x="381000" y="685800"/>
            <a:ext cx="8229600" cy="3826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434" t="9360" r="8314" b="6594"/>
          <a:stretch>
            <a:fillRect/>
          </a:stretch>
        </p:blipFill>
        <p:spPr bwMode="auto">
          <a:xfrm>
            <a:off x="685800" y="457200"/>
            <a:ext cx="672887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432" t="8867" r="8175" b="7389"/>
          <a:stretch>
            <a:fillRect/>
          </a:stretch>
        </p:blipFill>
        <p:spPr bwMode="auto">
          <a:xfrm>
            <a:off x="609600" y="533400"/>
            <a:ext cx="620274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/>
          <a:srcRect l="21296" t="10356" r="8591" b="69180"/>
          <a:stretch>
            <a:fillRect/>
          </a:stretch>
        </p:blipFill>
        <p:spPr bwMode="auto">
          <a:xfrm>
            <a:off x="609600" y="3962400"/>
            <a:ext cx="457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586" t="46552" r="14826" b="22660"/>
          <a:stretch>
            <a:fillRect/>
          </a:stretch>
        </p:blipFill>
        <p:spPr bwMode="auto">
          <a:xfrm>
            <a:off x="381000" y="533400"/>
            <a:ext cx="8229600" cy="2240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/>
          <a:srcRect l="21573" t="30296" r="31731" b="7143"/>
          <a:stretch>
            <a:fillRect/>
          </a:stretch>
        </p:blipFill>
        <p:spPr bwMode="auto">
          <a:xfrm>
            <a:off x="685800" y="3048000"/>
            <a:ext cx="2776152" cy="2092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322" t="38916" r="14826" b="8336"/>
          <a:stretch>
            <a:fillRect/>
          </a:stretch>
        </p:blipFill>
        <p:spPr bwMode="auto">
          <a:xfrm>
            <a:off x="533400" y="457200"/>
            <a:ext cx="8229600" cy="3822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434" t="12808" r="7344" b="12315"/>
          <a:stretch>
            <a:fillRect/>
          </a:stretch>
        </p:blipFill>
        <p:spPr bwMode="auto">
          <a:xfrm>
            <a:off x="533400" y="457200"/>
            <a:ext cx="765713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573" t="12808" r="8314" b="6158"/>
          <a:stretch>
            <a:fillRect/>
          </a:stretch>
        </p:blipFill>
        <p:spPr bwMode="auto">
          <a:xfrm>
            <a:off x="533400" y="457200"/>
            <a:ext cx="696517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411" t="15517" r="31177" b="8128"/>
          <a:stretch>
            <a:fillRect/>
          </a:stretch>
        </p:blipFill>
        <p:spPr bwMode="auto">
          <a:xfrm>
            <a:off x="838200" y="838200"/>
            <a:ext cx="499863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434" t="9360" r="8314" b="23097"/>
          <a:stretch>
            <a:fillRect/>
          </a:stretch>
        </p:blipFill>
        <p:spPr bwMode="auto">
          <a:xfrm>
            <a:off x="381000" y="457201"/>
            <a:ext cx="8305800" cy="5630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573" t="9606" r="9561" b="11576"/>
          <a:stretch>
            <a:fillRect/>
          </a:stretch>
        </p:blipFill>
        <p:spPr bwMode="auto">
          <a:xfrm>
            <a:off x="609600" y="533400"/>
            <a:ext cx="703363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147" t="11576" r="11362" b="69458"/>
          <a:stretch>
            <a:fillRect/>
          </a:stretch>
        </p:blipFill>
        <p:spPr bwMode="auto">
          <a:xfrm>
            <a:off x="304800" y="533400"/>
            <a:ext cx="8229600" cy="1300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/>
          <a:srcRect l="21150" t="8374" r="31060" b="11577"/>
          <a:stretch>
            <a:fillRect/>
          </a:stretch>
        </p:blipFill>
        <p:spPr bwMode="auto">
          <a:xfrm>
            <a:off x="609600" y="2057400"/>
            <a:ext cx="2842054" cy="267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43800" cy="10207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Strramline</a:t>
            </a:r>
            <a:r>
              <a:rPr lang="en-US" dirty="0" smtClean="0"/>
              <a:t> flow and turbulent flow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970" t="12562" r="10669" b="35221"/>
          <a:stretch>
            <a:fillRect/>
          </a:stretch>
        </p:blipFill>
        <p:spPr bwMode="auto">
          <a:xfrm>
            <a:off x="457200" y="2069841"/>
            <a:ext cx="8229600" cy="3586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573" t="12562" r="9838" b="22660"/>
          <a:stretch>
            <a:fillRect/>
          </a:stretch>
        </p:blipFill>
        <p:spPr bwMode="auto">
          <a:xfrm>
            <a:off x="457200" y="1678278"/>
            <a:ext cx="8229600" cy="4369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711" t="9852" r="7898" b="42364"/>
          <a:stretch>
            <a:fillRect/>
          </a:stretch>
        </p:blipFill>
        <p:spPr bwMode="auto">
          <a:xfrm>
            <a:off x="304800" y="381000"/>
            <a:ext cx="7391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/>
          <a:srcRect l="20880" t="10591" r="10254" b="16995"/>
          <a:stretch>
            <a:fillRect/>
          </a:stretch>
        </p:blipFill>
        <p:spPr bwMode="auto">
          <a:xfrm>
            <a:off x="304800" y="2667000"/>
            <a:ext cx="5562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850" t="10099" r="12194" b="11330"/>
          <a:stretch>
            <a:fillRect/>
          </a:stretch>
        </p:blipFill>
        <p:spPr bwMode="auto">
          <a:xfrm>
            <a:off x="1193200" y="1600200"/>
            <a:ext cx="675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593" t="10837" r="8730" b="7347"/>
          <a:stretch>
            <a:fillRect/>
          </a:stretch>
        </p:blipFill>
        <p:spPr bwMode="auto">
          <a:xfrm>
            <a:off x="1144151" y="1600200"/>
            <a:ext cx="685569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157" t="57882" r="20092" b="9606"/>
          <a:stretch>
            <a:fillRect/>
          </a:stretch>
        </p:blipFill>
        <p:spPr bwMode="auto">
          <a:xfrm>
            <a:off x="609600" y="457200"/>
            <a:ext cx="7644181" cy="2378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/>
          <a:srcRect l="21018" t="13054" r="7898" b="6158"/>
          <a:stretch>
            <a:fillRect/>
          </a:stretch>
        </p:blipFill>
        <p:spPr bwMode="auto">
          <a:xfrm>
            <a:off x="609600" y="2971800"/>
            <a:ext cx="47244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711" t="11576" r="8037" b="10099"/>
          <a:stretch>
            <a:fillRect/>
          </a:stretch>
        </p:blipFill>
        <p:spPr bwMode="auto">
          <a:xfrm>
            <a:off x="609600" y="533400"/>
            <a:ext cx="7572579" cy="559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309" t="12315" r="14826" b="25370"/>
          <a:stretch>
            <a:fillRect/>
          </a:stretch>
        </p:blipFill>
        <p:spPr bwMode="auto">
          <a:xfrm>
            <a:off x="381000" y="457200"/>
            <a:ext cx="7467600" cy="342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/>
          <a:srcRect l="21286" t="43842" r="9422" b="8621"/>
          <a:stretch>
            <a:fillRect/>
          </a:stretch>
        </p:blipFill>
        <p:spPr bwMode="auto">
          <a:xfrm>
            <a:off x="609600" y="4114800"/>
            <a:ext cx="4419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570" t="9852" r="8175" b="28010"/>
          <a:stretch>
            <a:fillRect/>
          </a:stretch>
        </p:blipFill>
        <p:spPr bwMode="auto">
          <a:xfrm>
            <a:off x="457200" y="1828800"/>
            <a:ext cx="8229600" cy="4092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018" t="12562" r="7898" b="19951"/>
          <a:stretch>
            <a:fillRect/>
          </a:stretch>
        </p:blipFill>
        <p:spPr bwMode="auto">
          <a:xfrm>
            <a:off x="304800" y="381000"/>
            <a:ext cx="8229600" cy="439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018" t="9852" r="20785" b="7108"/>
          <a:stretch>
            <a:fillRect/>
          </a:stretch>
        </p:blipFill>
        <p:spPr bwMode="auto">
          <a:xfrm>
            <a:off x="838200" y="1189037"/>
            <a:ext cx="6556149" cy="50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001" t="20936" r="10669" b="31773"/>
          <a:stretch>
            <a:fillRect/>
          </a:stretch>
        </p:blipFill>
        <p:spPr bwMode="auto">
          <a:xfrm>
            <a:off x="381000" y="304800"/>
            <a:ext cx="8229600" cy="3202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/>
          <a:srcRect l="21434" t="12567" r="7621" b="20411"/>
          <a:stretch>
            <a:fillRect/>
          </a:stretch>
        </p:blipFill>
        <p:spPr bwMode="auto">
          <a:xfrm>
            <a:off x="381000" y="3581400"/>
            <a:ext cx="4572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018" t="9113" r="7344" b="35934"/>
          <a:stretch>
            <a:fillRect/>
          </a:stretch>
        </p:blipFill>
        <p:spPr bwMode="auto">
          <a:xfrm>
            <a:off x="381000" y="304800"/>
            <a:ext cx="8229600" cy="354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/>
          <a:srcRect l="21432" t="13310" r="8175" b="54648"/>
          <a:stretch>
            <a:fillRect/>
          </a:stretch>
        </p:blipFill>
        <p:spPr bwMode="auto">
          <a:xfrm>
            <a:off x="533400" y="4038600"/>
            <a:ext cx="4495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434" t="13054" r="7898" b="16695"/>
          <a:stretch>
            <a:fillRect/>
          </a:stretch>
        </p:blipFill>
        <p:spPr bwMode="auto">
          <a:xfrm>
            <a:off x="533400" y="228600"/>
            <a:ext cx="717313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/>
          <a:srcRect l="21850" t="11084" r="8037" b="26108"/>
          <a:stretch>
            <a:fillRect/>
          </a:stretch>
        </p:blipFill>
        <p:spPr bwMode="auto">
          <a:xfrm>
            <a:off x="609600" y="3810000"/>
            <a:ext cx="4953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296" t="12808" r="11224" b="8578"/>
          <a:stretch>
            <a:fillRect/>
          </a:stretch>
        </p:blipFill>
        <p:spPr bwMode="auto">
          <a:xfrm>
            <a:off x="609600" y="381000"/>
            <a:ext cx="690996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573" t="38473" r="7898" b="13008"/>
          <a:stretch>
            <a:fillRect/>
          </a:stretch>
        </p:blipFill>
        <p:spPr bwMode="auto">
          <a:xfrm>
            <a:off x="304800" y="381000"/>
            <a:ext cx="8229600" cy="318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721" t="10345" r="8730" b="18705"/>
          <a:stretch>
            <a:fillRect/>
          </a:stretch>
        </p:blipFill>
        <p:spPr bwMode="auto">
          <a:xfrm>
            <a:off x="457200" y="304800"/>
            <a:ext cx="789112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434" t="14778" r="9561" b="40887"/>
          <a:stretch>
            <a:fillRect/>
          </a:stretch>
        </p:blipFill>
        <p:spPr bwMode="auto">
          <a:xfrm>
            <a:off x="304800" y="457200"/>
            <a:ext cx="8229600" cy="2972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018" t="9113" r="7344" b="35934"/>
          <a:stretch>
            <a:fillRect/>
          </a:stretch>
        </p:blipFill>
        <p:spPr bwMode="auto">
          <a:xfrm>
            <a:off x="381000" y="533400"/>
            <a:ext cx="8382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432" t="13310" r="8175" b="54648"/>
          <a:stretch>
            <a:fillRect/>
          </a:stretch>
        </p:blipFill>
        <p:spPr bwMode="auto">
          <a:xfrm>
            <a:off x="381000" y="1371600"/>
            <a:ext cx="8305800" cy="354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296" t="12808" r="11224" b="8578"/>
          <a:stretch>
            <a:fillRect/>
          </a:stretch>
        </p:blipFill>
        <p:spPr bwMode="auto">
          <a:xfrm>
            <a:off x="685800" y="609600"/>
            <a:ext cx="7341181" cy="551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573" t="25369" r="7898" b="13008"/>
          <a:stretch>
            <a:fillRect/>
          </a:stretch>
        </p:blipFill>
        <p:spPr bwMode="auto">
          <a:xfrm>
            <a:off x="457200" y="1841864"/>
            <a:ext cx="8229600" cy="4042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434" t="9606" r="7898" b="42062"/>
          <a:stretch>
            <a:fillRect/>
          </a:stretch>
        </p:blipFill>
        <p:spPr bwMode="auto">
          <a:xfrm>
            <a:off x="228600" y="685800"/>
            <a:ext cx="8458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298" t="8867" r="9977" b="9809"/>
          <a:stretch>
            <a:fillRect/>
          </a:stretch>
        </p:blipFill>
        <p:spPr bwMode="auto">
          <a:xfrm>
            <a:off x="533400" y="533400"/>
            <a:ext cx="8001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570" t="7635" r="8175" b="6087"/>
          <a:stretch>
            <a:fillRect/>
          </a:stretch>
        </p:blipFill>
        <p:spPr bwMode="auto">
          <a:xfrm>
            <a:off x="838200" y="457200"/>
            <a:ext cx="655507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167" t="13300" r="8730" b="13793"/>
          <a:stretch>
            <a:fillRect/>
          </a:stretch>
        </p:blipFill>
        <p:spPr bwMode="auto">
          <a:xfrm>
            <a:off x="457200" y="685800"/>
            <a:ext cx="81534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709" t="9360" r="7205" b="52659"/>
          <a:stretch>
            <a:fillRect/>
          </a:stretch>
        </p:blipFill>
        <p:spPr bwMode="auto">
          <a:xfrm>
            <a:off x="304800" y="762000"/>
            <a:ext cx="8534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/>
          <a:srcRect l="21573" t="9852" r="8314" b="41872"/>
          <a:stretch>
            <a:fillRect/>
          </a:stretch>
        </p:blipFill>
        <p:spPr bwMode="auto">
          <a:xfrm>
            <a:off x="381000" y="381000"/>
            <a:ext cx="8229600" cy="31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4"/>
          <a:srcRect l="21296" t="12562" r="9561" b="35468"/>
          <a:stretch>
            <a:fillRect/>
          </a:stretch>
        </p:blipFill>
        <p:spPr bwMode="auto">
          <a:xfrm>
            <a:off x="533400" y="3733800"/>
            <a:ext cx="5943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573" t="34256" r="9145" b="29750"/>
          <a:stretch>
            <a:fillRect/>
          </a:stretch>
        </p:blipFill>
        <p:spPr bwMode="auto">
          <a:xfrm>
            <a:off x="381000" y="1066800"/>
            <a:ext cx="8077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299" t="8128" r="18277" b="9540"/>
          <a:stretch>
            <a:fillRect/>
          </a:stretch>
        </p:blipFill>
        <p:spPr bwMode="auto">
          <a:xfrm>
            <a:off x="838200" y="838200"/>
            <a:ext cx="73152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rcRect l="21570" t="8621" r="8175" b="23822"/>
          <a:stretch>
            <a:fillRect/>
          </a:stretch>
        </p:blipFill>
        <p:spPr bwMode="auto">
          <a:xfrm>
            <a:off x="381000" y="609600"/>
            <a:ext cx="8458200" cy="571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10</Words>
  <Application>Microsoft Office PowerPoint</Application>
  <PresentationFormat>On-screen Show (4:3)</PresentationFormat>
  <Paragraphs>3</Paragraphs>
  <Slides>52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MECHANICAL PROPERTIES OF LIQUID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Strramline flow and turbulent flow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MECHANICAL PROPERTIES OF LIQUID</dc:title>
  <dc:creator>Lenovo</dc:creator>
  <cp:lastModifiedBy>Lenovo</cp:lastModifiedBy>
  <cp:revision>30</cp:revision>
  <dcterms:created xsi:type="dcterms:W3CDTF">2006-08-16T00:00:00Z</dcterms:created>
  <dcterms:modified xsi:type="dcterms:W3CDTF">2020-12-07T05:10:04Z</dcterms:modified>
</cp:coreProperties>
</file>