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1"/>
            <a:ext cx="7696200" cy="1219200"/>
          </a:xfrm>
        </p:spPr>
        <p:txBody>
          <a:bodyPr/>
          <a:lstStyle/>
          <a:p>
            <a:r>
              <a:rPr lang="en-US" dirty="0" smtClean="0"/>
              <a:t>Wave Optics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l="21171" t="12661" r="13338" b="20373"/>
          <a:stretch>
            <a:fillRect/>
          </a:stretch>
        </p:blipFill>
        <p:spPr bwMode="auto">
          <a:xfrm>
            <a:off x="685800" y="1828800"/>
            <a:ext cx="769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5" t="10078" r="15081" b="6630"/>
          <a:stretch>
            <a:fillRect/>
          </a:stretch>
        </p:blipFill>
        <p:spPr bwMode="auto">
          <a:xfrm>
            <a:off x="609600" y="381000"/>
            <a:ext cx="6858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52" t="10078" r="8546" b="34586"/>
          <a:stretch>
            <a:fillRect/>
          </a:stretch>
        </p:blipFill>
        <p:spPr bwMode="auto">
          <a:xfrm>
            <a:off x="381000" y="3810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3"/>
          <a:srcRect l="21465" t="43152" r="43252" b="7720"/>
          <a:stretch>
            <a:fillRect/>
          </a:stretch>
        </p:blipFill>
        <p:spPr bwMode="auto">
          <a:xfrm>
            <a:off x="4648200" y="38100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61" t="8527" r="8837" b="25283"/>
          <a:stretch>
            <a:fillRect/>
          </a:stretch>
        </p:blipFill>
        <p:spPr bwMode="auto">
          <a:xfrm>
            <a:off x="381000" y="3810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OF PLANE WAVES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884" t="12920" r="15063" b="30705"/>
          <a:stretch>
            <a:fillRect/>
          </a:stretch>
        </p:blipFill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02" t="8527" r="8400" b="7752"/>
          <a:stretch>
            <a:fillRect/>
          </a:stretch>
        </p:blipFill>
        <p:spPr bwMode="auto">
          <a:xfrm>
            <a:off x="457200" y="381000"/>
            <a:ext cx="7696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FOR REFLECTION AND REFRACTION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61" t="9819" r="10144" b="34327"/>
          <a:stretch>
            <a:fillRect/>
          </a:stretch>
        </p:blipFill>
        <p:spPr bwMode="auto">
          <a:xfrm>
            <a:off x="457200" y="1973932"/>
            <a:ext cx="8229600" cy="37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59" t="8269" r="8672" b="31783"/>
          <a:stretch>
            <a:fillRect/>
          </a:stretch>
        </p:blipFill>
        <p:spPr bwMode="auto">
          <a:xfrm>
            <a:off x="304800" y="304800"/>
            <a:ext cx="8229600" cy="395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COHERENT AND INCOHERENT SOURCE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66" t="13954" r="34816" b="29656"/>
          <a:stretch>
            <a:fillRect/>
          </a:stretch>
        </p:blipFill>
        <p:spPr bwMode="auto">
          <a:xfrm>
            <a:off x="1219200" y="1524000"/>
            <a:ext cx="69342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61" t="8786" r="8256" b="8229"/>
          <a:stretch>
            <a:fillRect/>
          </a:stretch>
        </p:blipFill>
        <p:spPr bwMode="auto">
          <a:xfrm>
            <a:off x="381000" y="457200"/>
            <a:ext cx="754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76" t="8527" r="9272" b="5875"/>
          <a:stretch>
            <a:fillRect/>
          </a:stretch>
        </p:blipFill>
        <p:spPr bwMode="auto">
          <a:xfrm>
            <a:off x="533400" y="609600"/>
            <a:ext cx="7391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61" t="10336" r="7965" b="5905"/>
          <a:stretch>
            <a:fillRect/>
          </a:stretch>
        </p:blipFill>
        <p:spPr bwMode="auto">
          <a:xfrm>
            <a:off x="1180563" y="1600200"/>
            <a:ext cx="67828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CONSTRUCTIVE OVRLAP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55" t="10594" r="13453" b="13118"/>
          <a:stretch>
            <a:fillRect/>
          </a:stretch>
        </p:blipFill>
        <p:spPr bwMode="auto">
          <a:xfrm>
            <a:off x="838200" y="1219200"/>
            <a:ext cx="762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CONSTRUCTIVE OVRLAP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2331" t="10336" r="8111" b="5352"/>
          <a:stretch>
            <a:fillRect/>
          </a:stretch>
        </p:blipFill>
        <p:spPr bwMode="auto">
          <a:xfrm>
            <a:off x="685800" y="1295400"/>
            <a:ext cx="754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CONSTRUCTIVE OVRLAP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880" t="13437" r="48480" b="4968"/>
          <a:stretch>
            <a:fillRect/>
          </a:stretch>
        </p:blipFill>
        <p:spPr bwMode="auto">
          <a:xfrm>
            <a:off x="762000" y="1219200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16" t="18088" r="12322" b="20672"/>
          <a:stretch>
            <a:fillRect/>
          </a:stretch>
        </p:blipFill>
        <p:spPr bwMode="auto">
          <a:xfrm>
            <a:off x="381000" y="304800"/>
            <a:ext cx="8229600" cy="426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DESTRUCTIVE OVERLAP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98" t="16279" r="30183" b="6202"/>
          <a:stretch>
            <a:fillRect/>
          </a:stretch>
        </p:blipFill>
        <p:spPr bwMode="auto">
          <a:xfrm>
            <a:off x="2052733" y="1600200"/>
            <a:ext cx="50385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71" t="15762" r="20744" b="6674"/>
          <a:stretch>
            <a:fillRect/>
          </a:stretch>
        </p:blipFill>
        <p:spPr bwMode="auto">
          <a:xfrm>
            <a:off x="685800" y="457200"/>
            <a:ext cx="6858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0879" t="13178" r="8111" b="13650"/>
          <a:stretch>
            <a:fillRect/>
          </a:stretch>
        </p:blipFill>
        <p:spPr bwMode="auto">
          <a:xfrm>
            <a:off x="381000" y="2286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16" t="8786" r="7965" b="5943"/>
          <a:stretch>
            <a:fillRect/>
          </a:stretch>
        </p:blipFill>
        <p:spPr bwMode="auto">
          <a:xfrm>
            <a:off x="609600" y="381000"/>
            <a:ext cx="777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EXPT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86" t="8269" r="8982" b="5631"/>
          <a:stretch>
            <a:fillRect/>
          </a:stretch>
        </p:blipFill>
        <p:spPr bwMode="auto">
          <a:xfrm>
            <a:off x="1321485" y="1600200"/>
            <a:ext cx="65010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EXPT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0" t="11886" r="10108" b="5387"/>
          <a:stretch>
            <a:fillRect/>
          </a:stretch>
        </p:blipFill>
        <p:spPr bwMode="auto">
          <a:xfrm>
            <a:off x="990600" y="1600200"/>
            <a:ext cx="691043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07" t="8786" r="8401" b="8438"/>
          <a:stretch>
            <a:fillRect/>
          </a:stretch>
        </p:blipFill>
        <p:spPr bwMode="auto">
          <a:xfrm>
            <a:off x="838200" y="457200"/>
            <a:ext cx="723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EXPT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52" t="12145" r="8837" b="6422"/>
          <a:stretch>
            <a:fillRect/>
          </a:stretch>
        </p:blipFill>
        <p:spPr bwMode="auto">
          <a:xfrm>
            <a:off x="1141177" y="1600200"/>
            <a:ext cx="68616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EXPT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96" t="9819" r="11886" b="6202"/>
          <a:stretch>
            <a:fillRect/>
          </a:stretch>
        </p:blipFill>
        <p:spPr bwMode="auto">
          <a:xfrm>
            <a:off x="914400" y="1295400"/>
            <a:ext cx="723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EXPT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024" t="10078" r="8111" b="17008"/>
          <a:stretch>
            <a:fillRect/>
          </a:stretch>
        </p:blipFill>
        <p:spPr bwMode="auto">
          <a:xfrm>
            <a:off x="660068" y="1600200"/>
            <a:ext cx="78238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EXPT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0" t="8010" r="9088" b="6718"/>
          <a:stretch>
            <a:fillRect/>
          </a:stretch>
        </p:blipFill>
        <p:spPr bwMode="auto">
          <a:xfrm>
            <a:off x="1294171" y="1600200"/>
            <a:ext cx="65556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82" t="10594" r="28401" b="10572"/>
          <a:stretch>
            <a:fillRect/>
          </a:stretch>
        </p:blipFill>
        <p:spPr bwMode="auto">
          <a:xfrm>
            <a:off x="990600" y="685800"/>
            <a:ext cx="6400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58" t="11628" r="10367" b="9302"/>
          <a:stretch>
            <a:fillRect/>
          </a:stretch>
        </p:blipFill>
        <p:spPr bwMode="auto">
          <a:xfrm>
            <a:off x="533400" y="533400"/>
            <a:ext cx="7543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21969" t="9819" r="8837" b="7494"/>
          <a:stretch>
            <a:fillRect/>
          </a:stretch>
        </p:blipFill>
        <p:spPr bwMode="auto">
          <a:xfrm>
            <a:off x="609600" y="533400"/>
            <a:ext cx="67364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21752" t="13695" r="34249" b="7235"/>
          <a:stretch>
            <a:fillRect/>
          </a:stretch>
        </p:blipFill>
        <p:spPr bwMode="auto">
          <a:xfrm>
            <a:off x="3886200" y="2438400"/>
            <a:ext cx="3810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21606" t="11886" r="9127" b="71824"/>
          <a:stretch>
            <a:fillRect/>
          </a:stretch>
        </p:blipFill>
        <p:spPr bwMode="auto">
          <a:xfrm>
            <a:off x="3810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rcRect l="21740" t="26615" r="10124" b="11038"/>
          <a:stretch>
            <a:fillRect/>
          </a:stretch>
        </p:blipFill>
        <p:spPr bwMode="auto">
          <a:xfrm>
            <a:off x="457200" y="1752600"/>
            <a:ext cx="8229600" cy="423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59" t="13265" r="8838" b="14286"/>
          <a:stretch>
            <a:fillRect/>
          </a:stretch>
        </p:blipFill>
        <p:spPr bwMode="auto">
          <a:xfrm>
            <a:off x="381000" y="381000"/>
            <a:ext cx="830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73" t="13265" r="8609" b="7742"/>
          <a:stretch>
            <a:fillRect/>
          </a:stretch>
        </p:blipFill>
        <p:spPr bwMode="auto">
          <a:xfrm>
            <a:off x="609601" y="533400"/>
            <a:ext cx="7530126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HUYGEN’S THEORY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2331" t="25840" r="9708" b="5633"/>
          <a:stretch>
            <a:fillRect/>
          </a:stretch>
        </p:blipFill>
        <p:spPr bwMode="auto">
          <a:xfrm>
            <a:off x="580202" y="1600200"/>
            <a:ext cx="79835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PATTERN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73" t="13061" r="10790" b="33265"/>
          <a:stretch>
            <a:fillRect/>
          </a:stretch>
        </p:blipFill>
        <p:spPr bwMode="auto">
          <a:xfrm>
            <a:off x="533400" y="2133600"/>
            <a:ext cx="8229600" cy="366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69" t="8571" r="10330" b="8303"/>
          <a:stretch>
            <a:fillRect/>
          </a:stretch>
        </p:blipFill>
        <p:spPr bwMode="auto">
          <a:xfrm>
            <a:off x="685800" y="304800"/>
            <a:ext cx="7239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6" t="57347" r="47865" b="8571"/>
          <a:stretch>
            <a:fillRect/>
          </a:stretch>
        </p:blipFill>
        <p:spPr bwMode="auto">
          <a:xfrm>
            <a:off x="838200" y="7620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55" t="12653" r="27319" b="6875"/>
          <a:stretch>
            <a:fillRect/>
          </a:stretch>
        </p:blipFill>
        <p:spPr bwMode="auto">
          <a:xfrm>
            <a:off x="685800" y="381000"/>
            <a:ext cx="7696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PATTERN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44" t="11837" r="38338" b="8775"/>
          <a:stretch>
            <a:fillRect/>
          </a:stretch>
        </p:blipFill>
        <p:spPr bwMode="auto">
          <a:xfrm>
            <a:off x="1219200" y="1143000"/>
            <a:ext cx="6400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48" t="10408" r="9871" b="26735"/>
          <a:stretch>
            <a:fillRect/>
          </a:stretch>
        </p:blipFill>
        <p:spPr bwMode="auto">
          <a:xfrm>
            <a:off x="533400" y="3048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PATTERN FOR MINIMA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833" t="9796" r="9642" b="7118"/>
          <a:stretch>
            <a:fillRect/>
          </a:stretch>
        </p:blipFill>
        <p:spPr bwMode="auto">
          <a:xfrm>
            <a:off x="838200" y="1447800"/>
            <a:ext cx="7053445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89" t="10615" r="8379" b="7120"/>
          <a:stretch>
            <a:fillRect/>
          </a:stretch>
        </p:blipFill>
        <p:spPr bwMode="auto">
          <a:xfrm>
            <a:off x="381000" y="228600"/>
            <a:ext cx="7924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03" t="11429" r="7920" b="45510"/>
          <a:stretch>
            <a:fillRect/>
          </a:stretch>
        </p:blipFill>
        <p:spPr bwMode="auto">
          <a:xfrm>
            <a:off x="304800" y="1676400"/>
            <a:ext cx="845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13" t="10000" r="8724" b="14082"/>
          <a:stretch>
            <a:fillRect/>
          </a:stretch>
        </p:blipFill>
        <p:spPr bwMode="auto">
          <a:xfrm>
            <a:off x="533400" y="6096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ON LIGHT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2601" t="12403" r="8400" b="9560"/>
          <a:stretch>
            <a:fillRect/>
          </a:stretch>
        </p:blipFill>
        <p:spPr bwMode="auto">
          <a:xfrm>
            <a:off x="1013125" y="1600200"/>
            <a:ext cx="71177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88" t="8980" r="31106" b="30816"/>
          <a:stretch>
            <a:fillRect/>
          </a:stretch>
        </p:blipFill>
        <p:spPr bwMode="auto">
          <a:xfrm>
            <a:off x="838200" y="304800"/>
            <a:ext cx="6934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3899" t="9184" r="27892" b="10612"/>
          <a:stretch>
            <a:fillRect/>
          </a:stretch>
        </p:blipFill>
        <p:spPr bwMode="auto">
          <a:xfrm>
            <a:off x="990600" y="609600"/>
            <a:ext cx="6553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72" t="14694" r="6543" b="31837"/>
          <a:stretch>
            <a:fillRect/>
          </a:stretch>
        </p:blipFill>
        <p:spPr bwMode="auto">
          <a:xfrm>
            <a:off x="381000" y="457200"/>
            <a:ext cx="815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BETWEEN RESOLUTION AND MAGNIFICATIN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0914" t="8571" r="30647" b="32653"/>
          <a:stretch>
            <a:fillRect/>
          </a:stretch>
        </p:blipFill>
        <p:spPr bwMode="auto">
          <a:xfrm>
            <a:off x="990600" y="1524000"/>
            <a:ext cx="716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74" t="9184" r="8035" b="6531"/>
          <a:stretch>
            <a:fillRect/>
          </a:stretch>
        </p:blipFill>
        <p:spPr bwMode="auto">
          <a:xfrm>
            <a:off x="457200" y="533400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IN RESOLVING POWER OF TELESCOPE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88" t="32449" r="20776" b="12653"/>
          <a:stretch>
            <a:fillRect/>
          </a:stretch>
        </p:blipFill>
        <p:spPr bwMode="auto">
          <a:xfrm>
            <a:off x="815941" y="1855232"/>
            <a:ext cx="7512118" cy="401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2524" t="10816" r="12856" b="28980"/>
          <a:stretch>
            <a:fillRect/>
          </a:stretch>
        </p:blipFill>
        <p:spPr bwMode="auto">
          <a:xfrm>
            <a:off x="381000" y="533400"/>
            <a:ext cx="8229600" cy="431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IN RESOLVING POWER OF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l="22152" t="10000" r="26056" b="37551"/>
          <a:stretch>
            <a:fillRect/>
          </a:stretch>
        </p:blipFill>
        <p:spPr bwMode="auto">
          <a:xfrm>
            <a:off x="533400" y="1600200"/>
            <a:ext cx="6324599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838" t="12857" r="8379" b="10358"/>
          <a:stretch>
            <a:fillRect/>
          </a:stretch>
        </p:blipFill>
        <p:spPr bwMode="auto">
          <a:xfrm>
            <a:off x="457200" y="304800"/>
            <a:ext cx="73160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IN RESOLVING POWER OF </a:t>
            </a:r>
            <a:r>
              <a:rPr lang="en-US" dirty="0" smtClean="0"/>
              <a:t>MICROSCOPE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74" t="18367" r="21464" b="30612"/>
          <a:stretch>
            <a:fillRect/>
          </a:stretch>
        </p:blipFill>
        <p:spPr bwMode="auto">
          <a:xfrm>
            <a:off x="609600" y="16002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57" t="12145" r="9708" b="46511"/>
          <a:stretch>
            <a:fillRect/>
          </a:stretch>
        </p:blipFill>
        <p:spPr bwMode="auto">
          <a:xfrm>
            <a:off x="457200" y="685800"/>
            <a:ext cx="8229600" cy="277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DIFFRACTION IN RESOLVING POWER OF </a:t>
            </a:r>
            <a:r>
              <a:rPr lang="en-US" dirty="0" smtClean="0"/>
              <a:t>MICROSCOPE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88" t="8571" r="20431" b="36735"/>
          <a:stretch>
            <a:fillRect/>
          </a:stretch>
        </p:blipFill>
        <p:spPr bwMode="auto">
          <a:xfrm>
            <a:off x="793496" y="1862694"/>
            <a:ext cx="7740903" cy="430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44" t="8776" r="8264" b="29387"/>
          <a:stretch>
            <a:fillRect/>
          </a:stretch>
        </p:blipFill>
        <p:spPr bwMode="auto">
          <a:xfrm>
            <a:off x="228600" y="4572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57" t="12857" r="8150" b="6531"/>
          <a:stretch>
            <a:fillRect/>
          </a:stretch>
        </p:blipFill>
        <p:spPr bwMode="auto">
          <a:xfrm>
            <a:off x="457200" y="304800"/>
            <a:ext cx="792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03" t="9592" r="24219" b="7143"/>
          <a:stretch>
            <a:fillRect/>
          </a:stretch>
        </p:blipFill>
        <p:spPr bwMode="auto">
          <a:xfrm>
            <a:off x="609600" y="304800"/>
            <a:ext cx="6781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03" t="13265" r="8264" b="6531"/>
          <a:stretch>
            <a:fillRect/>
          </a:stretch>
        </p:blipFill>
        <p:spPr bwMode="auto">
          <a:xfrm>
            <a:off x="609600" y="457200"/>
            <a:ext cx="7696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16" t="9388" r="8150" b="22836"/>
          <a:stretch>
            <a:fillRect/>
          </a:stretch>
        </p:blipFill>
        <p:spPr bwMode="auto">
          <a:xfrm>
            <a:off x="457200" y="381000"/>
            <a:ext cx="8229600" cy="44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97" t="10408" r="8494" b="17538"/>
          <a:stretch>
            <a:fillRect/>
          </a:stretch>
        </p:blipFill>
        <p:spPr bwMode="auto">
          <a:xfrm>
            <a:off x="661194" y="1600200"/>
            <a:ext cx="78216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POLARISATION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59" t="10408" r="8609" b="28752"/>
          <a:stretch>
            <a:fillRect/>
          </a:stretch>
        </p:blipFill>
        <p:spPr bwMode="auto">
          <a:xfrm>
            <a:off x="304800" y="13716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74" t="12245" r="9641" b="6327"/>
          <a:stretch>
            <a:fillRect/>
          </a:stretch>
        </p:blipFill>
        <p:spPr bwMode="auto">
          <a:xfrm>
            <a:off x="381000" y="3810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52" t="13265" r="7805" b="23259"/>
          <a:stretch>
            <a:fillRect/>
          </a:stretch>
        </p:blipFill>
        <p:spPr bwMode="auto">
          <a:xfrm>
            <a:off x="304800" y="3810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16" t="9302" r="8837" b="12145"/>
          <a:stretch>
            <a:fillRect/>
          </a:stretch>
        </p:blipFill>
        <p:spPr bwMode="auto">
          <a:xfrm>
            <a:off x="533400" y="609600"/>
            <a:ext cx="71578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59" t="9796" r="29384" b="6531"/>
          <a:stretch>
            <a:fillRect/>
          </a:stretch>
        </p:blipFill>
        <p:spPr bwMode="auto">
          <a:xfrm>
            <a:off x="762000" y="457200"/>
            <a:ext cx="6477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86" t="13061" r="8150" b="5306"/>
          <a:stretch>
            <a:fillRect/>
          </a:stretch>
        </p:blipFill>
        <p:spPr bwMode="auto">
          <a:xfrm>
            <a:off x="304800" y="3810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01" t="14082" r="8150" b="14286"/>
          <a:stretch>
            <a:fillRect/>
          </a:stretch>
        </p:blipFill>
        <p:spPr bwMode="auto">
          <a:xfrm>
            <a:off x="457200" y="4572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rcRect l="21607" t="13878" r="27089" b="35306"/>
          <a:stretch>
            <a:fillRect/>
          </a:stretch>
        </p:blipFill>
        <p:spPr bwMode="auto">
          <a:xfrm>
            <a:off x="685800" y="609600"/>
            <a:ext cx="716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(a) NCERT TEXT BOOKS</a:t>
            </a:r>
          </a:p>
          <a:p>
            <a:r>
              <a:rPr lang="en-US" dirty="0" smtClean="0"/>
              <a:t>(B) EXAMFEAR.COM</a:t>
            </a:r>
          </a:p>
          <a:p>
            <a:r>
              <a:rPr lang="en-US" dirty="0" smtClean="0"/>
              <a:t>(C) SL ARRORA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WAVES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71" t="10853" r="8256" b="13915"/>
          <a:stretch>
            <a:fillRect/>
          </a:stretch>
        </p:blipFill>
        <p:spPr bwMode="auto">
          <a:xfrm>
            <a:off x="796221" y="1600200"/>
            <a:ext cx="75515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93" t="13437" r="24955" b="5168"/>
          <a:stretch>
            <a:fillRect/>
          </a:stretch>
        </p:blipFill>
        <p:spPr bwMode="auto">
          <a:xfrm>
            <a:off x="685800" y="457200"/>
            <a:ext cx="6172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114</Words>
  <Application>Microsoft Office PowerPoint</Application>
  <PresentationFormat>On-screen Show (4:3)</PresentationFormat>
  <Paragraphs>33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Wave Optics</vt:lpstr>
      <vt:lpstr>LIGHT</vt:lpstr>
      <vt:lpstr>Slide 3</vt:lpstr>
      <vt:lpstr>HUYGEN’S THEORY</vt:lpstr>
      <vt:lpstr>THEORY ON LIGHT</vt:lpstr>
      <vt:lpstr>Slide 6</vt:lpstr>
      <vt:lpstr>Slide 7</vt:lpstr>
      <vt:lpstr>CHARACTERISTICS OF WAVES</vt:lpstr>
      <vt:lpstr>Slide 9</vt:lpstr>
      <vt:lpstr>Slide 10</vt:lpstr>
      <vt:lpstr>Slide 11</vt:lpstr>
      <vt:lpstr>Slide 12</vt:lpstr>
      <vt:lpstr>REFLECTION OF PLANE WAVES</vt:lpstr>
      <vt:lpstr>Slide 14</vt:lpstr>
      <vt:lpstr>EXAMPLES FOR REFLECTION AND REFRACTION</vt:lpstr>
      <vt:lpstr>Slide 16</vt:lpstr>
      <vt:lpstr>EXAMPLES OF COHERENT AND INCOHERENT SOURCE</vt:lpstr>
      <vt:lpstr>Slide 18</vt:lpstr>
      <vt:lpstr>Slide 19</vt:lpstr>
      <vt:lpstr>CONSTRUCTIVE OVRLAP</vt:lpstr>
      <vt:lpstr>CONSTRUCTIVE OVRLAP</vt:lpstr>
      <vt:lpstr>CONSTRUCTIVE OVRLAP</vt:lpstr>
      <vt:lpstr>Slide 23</vt:lpstr>
      <vt:lpstr>DESTRUCTIVE OVERLAP</vt:lpstr>
      <vt:lpstr>Slide 25</vt:lpstr>
      <vt:lpstr>Slide 26</vt:lpstr>
      <vt:lpstr>Slide 27</vt:lpstr>
      <vt:lpstr>YOUNG’S DOUBLE SLIT EXPT</vt:lpstr>
      <vt:lpstr>YOUNG’S DOUBLE SLIT EXPT</vt:lpstr>
      <vt:lpstr>YOUNG’S DOUBLE SLIT EXPT</vt:lpstr>
      <vt:lpstr>YOUNG’S DOUBLE SLIT EXPT</vt:lpstr>
      <vt:lpstr>YOUNG’S DOUBLE SLIT EXPT</vt:lpstr>
      <vt:lpstr>YOUNG’S DOUBLE SLIT EXPT</vt:lpstr>
      <vt:lpstr>Slide 34</vt:lpstr>
      <vt:lpstr>Slide 35</vt:lpstr>
      <vt:lpstr>Slide 36</vt:lpstr>
      <vt:lpstr>Slide 37</vt:lpstr>
      <vt:lpstr>Slide 38</vt:lpstr>
      <vt:lpstr>Slide 39</vt:lpstr>
      <vt:lpstr>DIFFRACTION PATTERN</vt:lpstr>
      <vt:lpstr>Slide 41</vt:lpstr>
      <vt:lpstr>Slide 42</vt:lpstr>
      <vt:lpstr>Slide 43</vt:lpstr>
      <vt:lpstr>DIFFRACTION PATTERN</vt:lpstr>
      <vt:lpstr>Slide 45</vt:lpstr>
      <vt:lpstr>DIFFRACTION PATTERN FOR MINIMA</vt:lpstr>
      <vt:lpstr>Slide 47</vt:lpstr>
      <vt:lpstr>NUMERICALS</vt:lpstr>
      <vt:lpstr>Slide 49</vt:lpstr>
      <vt:lpstr>Slide 50</vt:lpstr>
      <vt:lpstr>Slide 51</vt:lpstr>
      <vt:lpstr>Slide 52</vt:lpstr>
      <vt:lpstr>DIFFERENCE BETWEEN RESOLUTION AND MAGNIFICATIN</vt:lpstr>
      <vt:lpstr>Slide 54</vt:lpstr>
      <vt:lpstr>DIFFRACTION IN RESOLVING POWER OF TELESCOPE</vt:lpstr>
      <vt:lpstr>Slide 56</vt:lpstr>
      <vt:lpstr>DIFFRACTION IN RESOLVING POWER OF TELESCOPE</vt:lpstr>
      <vt:lpstr>Slide 58</vt:lpstr>
      <vt:lpstr>DIFFRACTION IN RESOLVING POWER OF MICROSCOPE</vt:lpstr>
      <vt:lpstr>DIFFRACTION IN RESOLVING POWER OF MICROSCOPE</vt:lpstr>
      <vt:lpstr>Slide 61</vt:lpstr>
      <vt:lpstr>Slide 62</vt:lpstr>
      <vt:lpstr>Slide 63</vt:lpstr>
      <vt:lpstr>Slide 64</vt:lpstr>
      <vt:lpstr>Slide 65</vt:lpstr>
      <vt:lpstr>POLARISATION</vt:lpstr>
      <vt:lpstr>POLARISATION</vt:lpstr>
      <vt:lpstr>Slide 68</vt:lpstr>
      <vt:lpstr>Slide 69</vt:lpstr>
      <vt:lpstr>Slide 70</vt:lpstr>
      <vt:lpstr>Slide 71</vt:lpstr>
      <vt:lpstr>Slide 72</vt:lpstr>
      <vt:lpstr>Slide 73</vt:lpstr>
      <vt:lpstr>BIBLIOGRAPHY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Optics</dc:title>
  <dc:creator>Lenovo</dc:creator>
  <cp:lastModifiedBy>Lenovo</cp:lastModifiedBy>
  <cp:revision>10</cp:revision>
  <dcterms:created xsi:type="dcterms:W3CDTF">2006-08-16T00:00:00Z</dcterms:created>
  <dcterms:modified xsi:type="dcterms:W3CDTF">2020-08-14T03:15:09Z</dcterms:modified>
</cp:coreProperties>
</file>