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4" r:id="rId27"/>
    <p:sldId id="285" r:id="rId28"/>
    <p:sldId id="289" r:id="rId29"/>
    <p:sldId id="290" r:id="rId30"/>
    <p:sldId id="286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848600" cy="761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PROPERTIES OF SOLIDS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8458200" cy="4191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1711" t="8374" r="8868" b="5911"/>
          <a:stretch>
            <a:fillRect/>
          </a:stretch>
        </p:blipFill>
        <p:spPr bwMode="auto">
          <a:xfrm>
            <a:off x="381000" y="1828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34" t="12069" r="7898" b="7335"/>
          <a:stretch>
            <a:fillRect/>
          </a:stretch>
        </p:blipFill>
        <p:spPr bwMode="auto">
          <a:xfrm>
            <a:off x="762000" y="533400"/>
            <a:ext cx="6096000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21434" t="67241" r="19399" b="5911"/>
          <a:stretch>
            <a:fillRect/>
          </a:stretch>
        </p:blipFill>
        <p:spPr bwMode="auto">
          <a:xfrm>
            <a:off x="914400" y="4267200"/>
            <a:ext cx="6054296" cy="183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291" t="12562" r="11362" b="27749"/>
          <a:stretch>
            <a:fillRect/>
          </a:stretch>
        </p:blipFill>
        <p:spPr bwMode="auto">
          <a:xfrm>
            <a:off x="457200" y="1812797"/>
            <a:ext cx="8229600" cy="410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293" t="13054" r="8175" b="26042"/>
          <a:stretch>
            <a:fillRect/>
          </a:stretch>
        </p:blipFill>
        <p:spPr bwMode="auto">
          <a:xfrm>
            <a:off x="457200" y="1865534"/>
            <a:ext cx="8229600" cy="399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0890" t="12808" r="8730" b="19703"/>
          <a:stretch>
            <a:fillRect/>
          </a:stretch>
        </p:blipFill>
        <p:spPr bwMode="auto">
          <a:xfrm>
            <a:off x="457200" y="1644765"/>
            <a:ext cx="8229600" cy="443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018" t="13054" r="7621" b="6897"/>
          <a:stretch>
            <a:fillRect/>
          </a:stretch>
        </p:blipFill>
        <p:spPr bwMode="auto">
          <a:xfrm>
            <a:off x="983809" y="1600200"/>
            <a:ext cx="71763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34" t="12562" r="8591" b="15709"/>
          <a:stretch>
            <a:fillRect/>
          </a:stretch>
        </p:blipFill>
        <p:spPr bwMode="auto">
          <a:xfrm>
            <a:off x="533400" y="838200"/>
            <a:ext cx="7965217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0880" t="10099" r="37828" b="37931"/>
          <a:stretch>
            <a:fillRect/>
          </a:stretch>
        </p:blipFill>
        <p:spPr bwMode="auto">
          <a:xfrm>
            <a:off x="1885718" y="1962327"/>
            <a:ext cx="5372564" cy="380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711" t="12808" r="9561" b="9852"/>
          <a:stretch>
            <a:fillRect/>
          </a:stretch>
        </p:blipFill>
        <p:spPr bwMode="auto">
          <a:xfrm>
            <a:off x="533400" y="304800"/>
            <a:ext cx="6858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21157" t="9360" r="9561" b="53670"/>
          <a:stretch>
            <a:fillRect/>
          </a:stretch>
        </p:blipFill>
        <p:spPr bwMode="auto">
          <a:xfrm>
            <a:off x="838200" y="3276600"/>
            <a:ext cx="5257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0844" t="11084" r="38244" b="13547"/>
          <a:stretch>
            <a:fillRect/>
          </a:stretch>
        </p:blipFill>
        <p:spPr bwMode="auto">
          <a:xfrm>
            <a:off x="914400" y="609600"/>
            <a:ext cx="66293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573" t="8621" r="9145" b="8564"/>
          <a:stretch>
            <a:fillRect/>
          </a:stretch>
        </p:blipFill>
        <p:spPr bwMode="auto">
          <a:xfrm>
            <a:off x="609601" y="609600"/>
            <a:ext cx="73297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305" t="12808" r="8730" b="17980"/>
          <a:stretch>
            <a:fillRect/>
          </a:stretch>
        </p:blipFill>
        <p:spPr bwMode="auto">
          <a:xfrm>
            <a:off x="503166" y="1600200"/>
            <a:ext cx="81376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563" t="13054" r="9422" b="20936"/>
          <a:stretch>
            <a:fillRect/>
          </a:stretch>
        </p:blipFill>
        <p:spPr bwMode="auto">
          <a:xfrm>
            <a:off x="228600" y="609600"/>
            <a:ext cx="8458200" cy="546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296" t="9113" r="8037" b="5609"/>
          <a:stretch>
            <a:fillRect/>
          </a:stretch>
        </p:blipFill>
        <p:spPr bwMode="auto">
          <a:xfrm>
            <a:off x="838200" y="838200"/>
            <a:ext cx="7069217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573" t="8374" r="9284" b="33005"/>
          <a:stretch>
            <a:fillRect/>
          </a:stretch>
        </p:blipFill>
        <p:spPr bwMode="auto">
          <a:xfrm>
            <a:off x="228600" y="5334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0603" t="8374" r="11224" b="5665"/>
          <a:stretch>
            <a:fillRect/>
          </a:stretch>
        </p:blipFill>
        <p:spPr bwMode="auto">
          <a:xfrm>
            <a:off x="838200" y="838200"/>
            <a:ext cx="7070073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0973" t="11576" r="8175" b="42611"/>
          <a:stretch>
            <a:fillRect/>
          </a:stretch>
        </p:blipFill>
        <p:spPr bwMode="auto">
          <a:xfrm>
            <a:off x="457200" y="457200"/>
            <a:ext cx="8229600" cy="299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21157" t="70936" r="8314" b="7125"/>
          <a:stretch>
            <a:fillRect/>
          </a:stretch>
        </p:blipFill>
        <p:spPr bwMode="auto">
          <a:xfrm>
            <a:off x="609600" y="3810000"/>
            <a:ext cx="6096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678" t="12808" r="48082" b="67981"/>
          <a:stretch>
            <a:fillRect/>
          </a:stretch>
        </p:blipFill>
        <p:spPr bwMode="auto">
          <a:xfrm>
            <a:off x="685800" y="457201"/>
            <a:ext cx="441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21018" t="13054" r="12194" b="6650"/>
          <a:stretch>
            <a:fillRect/>
          </a:stretch>
        </p:blipFill>
        <p:spPr bwMode="auto">
          <a:xfrm>
            <a:off x="685800" y="2209800"/>
            <a:ext cx="6019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293" t="11823" r="8175" b="5665"/>
          <a:stretch>
            <a:fillRect/>
          </a:stretch>
        </p:blipFill>
        <p:spPr bwMode="auto">
          <a:xfrm>
            <a:off x="685801" y="381001"/>
            <a:ext cx="563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21016" t="11576" r="8175" b="7076"/>
          <a:stretch>
            <a:fillRect/>
          </a:stretch>
        </p:blipFill>
        <p:spPr bwMode="auto">
          <a:xfrm>
            <a:off x="685800" y="3276600"/>
            <a:ext cx="6019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293" t="8128" r="8175" b="8797"/>
          <a:stretch>
            <a:fillRect/>
          </a:stretch>
        </p:blipFill>
        <p:spPr bwMode="auto">
          <a:xfrm>
            <a:off x="457201" y="762001"/>
            <a:ext cx="7086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21296" t="9113" r="36719" b="67981"/>
          <a:stretch>
            <a:fillRect/>
          </a:stretch>
        </p:blipFill>
        <p:spPr bwMode="auto">
          <a:xfrm>
            <a:off x="762000" y="49530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POISSON’S RATIO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603" t="15153" r="23496" b="15819"/>
          <a:stretch>
            <a:fillRect/>
          </a:stretch>
        </p:blipFill>
        <p:spPr bwMode="auto">
          <a:xfrm>
            <a:off x="838200" y="1240221"/>
            <a:ext cx="6976946" cy="493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710" t="15153" r="32962" b="25921"/>
          <a:stretch>
            <a:fillRect/>
          </a:stretch>
        </p:blipFill>
        <p:spPr bwMode="auto">
          <a:xfrm>
            <a:off x="500743" y="685800"/>
            <a:ext cx="772885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157" t="21921" r="9145" b="14472"/>
          <a:stretch>
            <a:fillRect/>
          </a:stretch>
        </p:blipFill>
        <p:spPr bwMode="auto">
          <a:xfrm>
            <a:off x="457200" y="1751911"/>
            <a:ext cx="8229600" cy="422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elasticity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458" t="18520" r="36748" b="30972"/>
          <a:stretch>
            <a:fillRect/>
          </a:stretch>
        </p:blipFill>
        <p:spPr bwMode="auto">
          <a:xfrm>
            <a:off x="1295400" y="1447800"/>
            <a:ext cx="6248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6458" t="20203" r="38641" b="36023"/>
          <a:stretch>
            <a:fillRect/>
          </a:stretch>
        </p:blipFill>
        <p:spPr bwMode="auto">
          <a:xfrm>
            <a:off x="1295400" y="4495800"/>
            <a:ext cx="579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458" t="26492" r="37695" b="37082"/>
          <a:stretch>
            <a:fillRect/>
          </a:stretch>
        </p:blipFill>
        <p:spPr bwMode="auto">
          <a:xfrm>
            <a:off x="228600" y="1981200"/>
            <a:ext cx="817418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573" t="9360" r="8314" b="10098"/>
          <a:stretch>
            <a:fillRect/>
          </a:stretch>
        </p:blipFill>
        <p:spPr bwMode="auto">
          <a:xfrm>
            <a:off x="1068140" y="1600200"/>
            <a:ext cx="700771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296" t="12069" r="34225" b="43842"/>
          <a:stretch>
            <a:fillRect/>
          </a:stretch>
        </p:blipFill>
        <p:spPr bwMode="auto">
          <a:xfrm>
            <a:off x="762000" y="1447800"/>
            <a:ext cx="73151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711" t="13054" r="9838" b="11056"/>
          <a:stretch>
            <a:fillRect/>
          </a:stretch>
        </p:blipFill>
        <p:spPr bwMode="auto">
          <a:xfrm>
            <a:off x="609600" y="609600"/>
            <a:ext cx="7592894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34" t="8621" r="7621" b="28516"/>
          <a:stretch>
            <a:fillRect/>
          </a:stretch>
        </p:blipFill>
        <p:spPr bwMode="auto">
          <a:xfrm>
            <a:off x="228600" y="609600"/>
            <a:ext cx="8458200" cy="530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2132" t="9113" r="5820" b="28079"/>
          <a:stretch>
            <a:fillRect/>
          </a:stretch>
        </p:blipFill>
        <p:spPr bwMode="auto">
          <a:xfrm>
            <a:off x="457200" y="1846430"/>
            <a:ext cx="8229600" cy="403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34" t="10837" r="7067" b="5857"/>
          <a:stretch>
            <a:fillRect/>
          </a:stretch>
        </p:blipFill>
        <p:spPr bwMode="auto">
          <a:xfrm>
            <a:off x="1117429" y="1600200"/>
            <a:ext cx="69091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8</Words>
  <Application>Microsoft Office PowerPoint</Application>
  <PresentationFormat>On-screen Show (4:3)</PresentationFormat>
  <Paragraphs>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PROPERTIES OF SOLIDS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POISSON’S RATIO</vt:lpstr>
      <vt:lpstr>Slide 29</vt:lpstr>
      <vt:lpstr>Application of elasticity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SOLIDS</dc:title>
  <dc:creator/>
  <cp:lastModifiedBy>Lenovo</cp:lastModifiedBy>
  <cp:revision>16</cp:revision>
  <dcterms:created xsi:type="dcterms:W3CDTF">2006-08-16T00:00:00Z</dcterms:created>
  <dcterms:modified xsi:type="dcterms:W3CDTF">2020-10-03T04:45:26Z</dcterms:modified>
</cp:coreProperties>
</file>