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dirty="0" smtClean="0"/>
              <a:t>RIGID BODY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79248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4924" t="13725" r="10701" b="24243"/>
          <a:stretch>
            <a:fillRect/>
          </a:stretch>
        </p:blipFill>
        <p:spPr bwMode="auto">
          <a:xfrm>
            <a:off x="533400" y="1600200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2964" t="13725" r="6153" b="10326"/>
          <a:stretch>
            <a:fillRect/>
          </a:stretch>
        </p:blipFill>
        <p:spPr bwMode="auto">
          <a:xfrm>
            <a:off x="533400" y="304800"/>
            <a:ext cx="7772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 BETWEEN ANGULAR VELOCITY AND LINEAR VELOCITY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2678" t="19786" r="2675" b="16756"/>
          <a:stretch>
            <a:fillRect/>
          </a:stretch>
        </p:blipFill>
        <p:spPr bwMode="auto">
          <a:xfrm>
            <a:off x="1022675" y="1600200"/>
            <a:ext cx="70986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4162" t="13904" r="2408" b="6908"/>
          <a:stretch>
            <a:fillRect/>
          </a:stretch>
        </p:blipFill>
        <p:spPr bwMode="auto">
          <a:xfrm>
            <a:off x="457200" y="304800"/>
            <a:ext cx="80771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TORQUE AND ANGULAR MOMENTUM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8138" t="13191" r="6956" b="7665"/>
          <a:stretch>
            <a:fillRect/>
          </a:stretch>
        </p:blipFill>
        <p:spPr bwMode="auto">
          <a:xfrm>
            <a:off x="609600" y="12954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4425" t="19786" r="2140" b="11707"/>
          <a:stretch>
            <a:fillRect/>
          </a:stretch>
        </p:blipFill>
        <p:spPr bwMode="auto">
          <a:xfrm>
            <a:off x="533400" y="304800"/>
            <a:ext cx="7772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4158" t="14973" r="1873" b="8556"/>
          <a:stretch>
            <a:fillRect/>
          </a:stretch>
        </p:blipFill>
        <p:spPr bwMode="auto">
          <a:xfrm>
            <a:off x="457200" y="228600"/>
            <a:ext cx="792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OF A RIGID BODY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4158" t="13547" r="4147" b="8907"/>
          <a:stretch>
            <a:fillRect/>
          </a:stretch>
        </p:blipFill>
        <p:spPr bwMode="auto">
          <a:xfrm>
            <a:off x="914400" y="1295400"/>
            <a:ext cx="762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EQUIBLIBRIUM OF RIGID BODY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4160" t="21569" r="2274" b="19368"/>
          <a:stretch>
            <a:fillRect/>
          </a:stretch>
        </p:blipFill>
        <p:spPr bwMode="auto">
          <a:xfrm>
            <a:off x="457200" y="1143000"/>
            <a:ext cx="8229599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0016" t="16229" r="5484" b="16357"/>
          <a:stretch>
            <a:fillRect/>
          </a:stretch>
        </p:blipFill>
        <p:spPr bwMode="auto">
          <a:xfrm>
            <a:off x="381000" y="228600"/>
            <a:ext cx="6477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15330" t="14082" r="12038" b="51498"/>
          <a:stretch>
            <a:fillRect/>
          </a:stretch>
        </p:blipFill>
        <p:spPr bwMode="auto">
          <a:xfrm>
            <a:off x="685800" y="4114800"/>
            <a:ext cx="4923707" cy="244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OF INERTIA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5196" t="17647" r="11503" b="8729"/>
          <a:stretch>
            <a:fillRect/>
          </a:stretch>
        </p:blipFill>
        <p:spPr bwMode="auto">
          <a:xfrm>
            <a:off x="1567929" y="1600200"/>
            <a:ext cx="60081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 BODY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5196" t="54545" r="14981" b="7665"/>
          <a:stretch>
            <a:fillRect/>
          </a:stretch>
        </p:blipFill>
        <p:spPr bwMode="auto">
          <a:xfrm>
            <a:off x="609600" y="1371600"/>
            <a:ext cx="662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15453" t="22104" r="10032" b="11943"/>
          <a:stretch>
            <a:fillRect/>
          </a:stretch>
        </p:blipFill>
        <p:spPr bwMode="auto">
          <a:xfrm>
            <a:off x="685800" y="3352800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4559" t="27629" r="2541" b="19021"/>
          <a:stretch>
            <a:fillRect/>
          </a:stretch>
        </p:blipFill>
        <p:spPr bwMode="auto">
          <a:xfrm>
            <a:off x="381000" y="2286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4425" t="20321" r="2140" b="22402"/>
          <a:stretch>
            <a:fillRect/>
          </a:stretch>
        </p:blipFill>
        <p:spPr bwMode="auto">
          <a:xfrm>
            <a:off x="304800" y="0"/>
            <a:ext cx="7848478" cy="59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92162"/>
          </a:xfrm>
        </p:spPr>
        <p:txBody>
          <a:bodyPr/>
          <a:lstStyle/>
          <a:p>
            <a:r>
              <a:rPr lang="en-US" dirty="0" smtClean="0"/>
              <a:t>MI OF REGULAR BODY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4960" t="24955" r="43205" b="8912"/>
          <a:stretch>
            <a:fillRect/>
          </a:stretch>
        </p:blipFill>
        <p:spPr bwMode="auto">
          <a:xfrm>
            <a:off x="381000" y="1143000"/>
            <a:ext cx="411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6004" t="18717" r="40797" b="15330"/>
          <a:stretch>
            <a:fillRect/>
          </a:stretch>
        </p:blipFill>
        <p:spPr bwMode="auto">
          <a:xfrm>
            <a:off x="4724400" y="1219200"/>
            <a:ext cx="403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KINEMATICS OF ROTATIONAL MOTION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4425" t="14438" r="23007" b="38060"/>
          <a:stretch>
            <a:fillRect/>
          </a:stretch>
        </p:blipFill>
        <p:spPr bwMode="auto">
          <a:xfrm>
            <a:off x="609600" y="1219200"/>
            <a:ext cx="746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8941" t="13725" r="6956" b="13726"/>
          <a:stretch>
            <a:fillRect/>
          </a:stretch>
        </p:blipFill>
        <p:spPr bwMode="auto">
          <a:xfrm>
            <a:off x="533400" y="381000"/>
            <a:ext cx="7620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DYNAMICS OF ROTATIONAL MOTION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9610" t="14617" r="6420" b="17647"/>
          <a:stretch>
            <a:fillRect/>
          </a:stretch>
        </p:blipFill>
        <p:spPr bwMode="auto">
          <a:xfrm>
            <a:off x="609600" y="12192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DYNAMICS OF ROTATIONAL MOTION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9891" t="44563" r="38523" b="15508"/>
          <a:stretch>
            <a:fillRect/>
          </a:stretch>
        </p:blipFill>
        <p:spPr bwMode="auto">
          <a:xfrm>
            <a:off x="838200" y="1295400"/>
            <a:ext cx="7010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4559" t="18895" r="26886" b="14260"/>
          <a:stretch>
            <a:fillRect/>
          </a:stretch>
        </p:blipFill>
        <p:spPr bwMode="auto">
          <a:xfrm>
            <a:off x="609600" y="609600"/>
            <a:ext cx="70103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 MOTION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4827" t="18004" r="21134" b="11709"/>
          <a:stretch>
            <a:fillRect/>
          </a:stretch>
        </p:blipFill>
        <p:spPr bwMode="auto">
          <a:xfrm>
            <a:off x="914400" y="1143000"/>
            <a:ext cx="6705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 MOTION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4429" t="19430" r="3076" b="32264"/>
          <a:stretch>
            <a:fillRect/>
          </a:stretch>
        </p:blipFill>
        <p:spPr bwMode="auto">
          <a:xfrm>
            <a:off x="457200" y="1295400"/>
            <a:ext cx="82296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 BODY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5199" t="13191" r="10300" b="17967"/>
          <a:stretch>
            <a:fillRect/>
          </a:stretch>
        </p:blipFill>
        <p:spPr bwMode="auto">
          <a:xfrm>
            <a:off x="1306660" y="1600200"/>
            <a:ext cx="65306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4287" t="60784" r="1739" b="9982"/>
          <a:stretch>
            <a:fillRect/>
          </a:stretch>
        </p:blipFill>
        <p:spPr bwMode="auto">
          <a:xfrm>
            <a:off x="304800" y="13716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NCERT BOOKS</a:t>
            </a:r>
          </a:p>
          <a:p>
            <a:r>
              <a:rPr lang="en-US" dirty="0" smtClean="0"/>
              <a:t>EXAMFEAR.COM</a:t>
            </a:r>
          </a:p>
          <a:p>
            <a:r>
              <a:rPr lang="en-US" dirty="0" smtClean="0"/>
              <a:t>SL ARRORA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CENTRE OF MASS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4158" t="24956" r="2140" b="15276"/>
          <a:stretch>
            <a:fillRect/>
          </a:stretch>
        </p:blipFill>
        <p:spPr bwMode="auto">
          <a:xfrm>
            <a:off x="977701" y="1677107"/>
            <a:ext cx="7188598" cy="437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CENTRE OF MASS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3890" t="18003" r="22739" b="11587"/>
          <a:stretch>
            <a:fillRect/>
          </a:stretch>
        </p:blipFill>
        <p:spPr bwMode="auto">
          <a:xfrm>
            <a:off x="990600" y="1219200"/>
            <a:ext cx="731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C.M OF REGULAR BODY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3956" t="14260" r="1739" b="29351"/>
          <a:stretch>
            <a:fillRect/>
          </a:stretch>
        </p:blipFill>
        <p:spPr bwMode="auto">
          <a:xfrm>
            <a:off x="948294" y="1800697"/>
            <a:ext cx="7247412" cy="412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OF C.M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3740" t="13191" r="2006" b="7285"/>
          <a:stretch>
            <a:fillRect/>
          </a:stretch>
        </p:blipFill>
        <p:spPr bwMode="auto">
          <a:xfrm>
            <a:off x="762000" y="11430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OF C.M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4956" t="13725" r="1739" b="7487"/>
          <a:stretch>
            <a:fillRect/>
          </a:stretch>
        </p:blipFill>
        <p:spPr bwMode="auto">
          <a:xfrm>
            <a:off x="838200" y="1143000"/>
            <a:ext cx="74675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PRODUCT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4785" t="14795" r="10032" b="7248"/>
          <a:stretch>
            <a:fillRect/>
          </a:stretch>
        </p:blipFill>
        <p:spPr bwMode="auto">
          <a:xfrm>
            <a:off x="1662058" y="1600200"/>
            <a:ext cx="58198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74</Words>
  <Application>Microsoft Office PowerPoint</Application>
  <PresentationFormat>On-screen Show (4:3)</PresentationFormat>
  <Paragraphs>25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RIGID BODY</vt:lpstr>
      <vt:lpstr>RIGID BODY</vt:lpstr>
      <vt:lpstr>RIGID BODY</vt:lpstr>
      <vt:lpstr>CENTRE OF MASS</vt:lpstr>
      <vt:lpstr>CENTRE OF MASS</vt:lpstr>
      <vt:lpstr>C.M OF REGULAR BODY</vt:lpstr>
      <vt:lpstr>MOTION OF C.M</vt:lpstr>
      <vt:lpstr>MOTION OF C.M</vt:lpstr>
      <vt:lpstr>VECTOR PRODUCT</vt:lpstr>
      <vt:lpstr>Slide 10</vt:lpstr>
      <vt:lpstr>RELATION BETWEEN ANGULAR VELOCITY AND LINEAR VELOCITY</vt:lpstr>
      <vt:lpstr>Slide 12</vt:lpstr>
      <vt:lpstr>TORQUE AND ANGULAR MOMENTUM</vt:lpstr>
      <vt:lpstr>Slide 14</vt:lpstr>
      <vt:lpstr>Slide 15</vt:lpstr>
      <vt:lpstr>EQUILIBRIUM OF A RIGID BODY</vt:lpstr>
      <vt:lpstr>EQUIBLIBRIUM OF RIGID BODY</vt:lpstr>
      <vt:lpstr>Slide 18</vt:lpstr>
      <vt:lpstr>MOMENT OF INERTIA</vt:lpstr>
      <vt:lpstr>Slide 20</vt:lpstr>
      <vt:lpstr>Slide 21</vt:lpstr>
      <vt:lpstr>MI OF REGULAR BODY</vt:lpstr>
      <vt:lpstr>KINEMATICS OF ROTATIONAL MOTION</vt:lpstr>
      <vt:lpstr>Slide 24</vt:lpstr>
      <vt:lpstr>DYNAMICS OF ROTATIONAL MOTION</vt:lpstr>
      <vt:lpstr>DYNAMICS OF ROTATIONAL MOTION</vt:lpstr>
      <vt:lpstr>Slide 27</vt:lpstr>
      <vt:lpstr>ROLLING MOTION</vt:lpstr>
      <vt:lpstr>ROLLING MOTION</vt:lpstr>
      <vt:lpstr>NUMERICAL</vt:lpstr>
      <vt:lpstr>BIBLIOGRAPHY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7</cp:revision>
  <dcterms:created xsi:type="dcterms:W3CDTF">2006-08-16T00:00:00Z</dcterms:created>
  <dcterms:modified xsi:type="dcterms:W3CDTF">2020-08-07T04:12:52Z</dcterms:modified>
</cp:coreProperties>
</file>